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ADEB-2D5D-4D4A-916B-8E7EA8615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FDF5-DA10-4471-8B7C-143AF9C53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656F2-057B-47F7-ADEC-F2F220F0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F911-D1A8-4D75-A766-D4F7A5F001A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CBA1-B531-41DB-A45C-BC9D0BE1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647E0-0790-4B16-A8BE-1B8CC7B7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EB02-B4CA-449E-B611-FD1A78486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8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F02-CB80-475C-A035-7E5B74BE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71CED-B188-4297-9743-9930C3E92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42DFA-60E7-43F0-974C-44072816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F911-D1A8-4D75-A766-D4F7A5F001A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B926-EC5E-4B19-9E95-01A95713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51A03-81B0-47C4-90FB-77E87C80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EB02-B4CA-449E-B611-FD1A78486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D4398-EF49-406B-BAA5-C8F17EB85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ECB8-49E2-47E9-ADC5-0333CD805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10201-EF36-42C6-93DB-73EA2D52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F911-D1A8-4D75-A766-D4F7A5F001A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F292-F3AB-4913-85B4-094F4126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876A-2982-42F2-B1BB-8F36D016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EB02-B4CA-449E-B611-FD1A78486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5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18D9-2350-45FE-960E-369DFBF4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A3774-71C4-47BF-BFBB-6DA2660F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62BC-081D-4537-82B0-1455AC74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F911-D1A8-4D75-A766-D4F7A5F001A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F3FF9-B8AE-4F43-973A-BAE48ABE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3C65-74BA-45CD-93A8-3C052FF4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EB02-B4CA-449E-B611-FD1A78486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27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3504-2526-4C33-B077-E6808307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F40FE-464A-43C3-A1B0-BD610F85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8F95-515E-4EA8-9C35-C8936257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F911-D1A8-4D75-A766-D4F7A5F001A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C9B7-82FA-4AE1-9E13-51B84551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81C0-2538-45D7-98CD-B8A69618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EB02-B4CA-449E-B611-FD1A78486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4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E9D1-88C0-4EA5-BFC9-F6ACDF29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B7AB-AA2D-4965-9BC0-86F1D1DD3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EC5CC-0C6E-42A5-B461-371726B20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A3E57-93B6-49B9-9F9C-EF371EE7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F911-D1A8-4D75-A766-D4F7A5F001A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9287A-B725-4B59-BCA5-899DC75D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0F75-17D0-4EE3-B4A9-F5BDA54F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EB02-B4CA-449E-B611-FD1A78486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7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D575-6FD3-460D-A8A1-B65F877C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AC3CA-77AD-4126-84FD-683AF2DB7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9E1BA-7BAA-46B1-8D30-541780600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BDDEF-A153-40A9-9DE0-2C32E4730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94B5A-1F02-492D-A483-E38FC5EC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36785-8231-41E6-BE8A-403A2008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F911-D1A8-4D75-A766-D4F7A5F001A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AC6AE-7E21-4EA6-B757-9F47536D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E4434-4E02-4C10-ACB9-C3E7BED5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EB02-B4CA-449E-B611-FD1A78486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8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CCD4-3F3F-4201-9ADD-B96AEAF6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97A2B-5B5B-49B9-AED7-B91B6A93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F911-D1A8-4D75-A766-D4F7A5F001A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26049-04A2-4E23-BF57-FEA09C1C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E1743-69FC-4D68-BB26-35B93747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EB02-B4CA-449E-B611-FD1A78486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3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6B873-37C3-4F91-A637-DD2FD4CD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F911-D1A8-4D75-A766-D4F7A5F001A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111F9-EEDB-4B4E-B074-E81B004F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1193C-F464-4A98-805A-7B043FE7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EB02-B4CA-449E-B611-FD1A78486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0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F578-8594-471A-94AE-F8CC6248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A747-370C-4F2F-A06A-CF9D4623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7DE03-3646-4C9E-8998-B6B44BD0E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46EA3-0BCC-4F51-BAA5-92F2539B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F911-D1A8-4D75-A766-D4F7A5F001A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E48A1-8C28-4AF5-B3A6-BC63B829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B8F47-2610-4D28-BF23-D9C0EDA3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EB02-B4CA-449E-B611-FD1A78486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8BC7-372C-456A-99F7-E2398A02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8DC47-F8CA-4358-A3E3-EF1CCA19B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DCE4D-78F7-45F6-B256-F9141DA1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6F4C-B5EC-4435-B068-D5C06C8C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F911-D1A8-4D75-A766-D4F7A5F001A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C1022-FFD2-4828-A0F4-87BF0A03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90854-2092-41CC-AFDB-7B6858B5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EB02-B4CA-449E-B611-FD1A78486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5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A8A2D-9DF6-4F66-A168-3FBBDAEB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F76B3-1C55-4F67-8C92-15BB0B9F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663BA-834A-4F88-934F-C51B26883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F911-D1A8-4D75-A766-D4F7A5F001A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FCF8-FBAD-4066-86AD-B42726A55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BF56-18EB-4A28-B58D-B4FB8FDD6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2EB02-B4CA-449E-B611-FD1A78486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6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8C55-704F-43C0-996A-E3A7AD9E3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512"/>
          </a:xfrm>
        </p:spPr>
        <p:txBody>
          <a:bodyPr/>
          <a:lstStyle/>
          <a:p>
            <a:r>
              <a:rPr lang="en-IN" b="1" dirty="0"/>
              <a:t>MRA</a:t>
            </a:r>
            <a:r>
              <a:rPr lang="en-IN" dirty="0"/>
              <a:t> </a:t>
            </a:r>
            <a:r>
              <a:rPr lang="en-IN" b="1" dirty="0"/>
              <a:t>Project Milestone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89B09-0BF8-4F8A-B555-E038916BA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2819400"/>
          </a:xfrm>
        </p:spPr>
        <p:txBody>
          <a:bodyPr/>
          <a:lstStyle/>
          <a:p>
            <a:pPr algn="l"/>
            <a:r>
              <a:rPr lang="en-IN" u="sng" dirty="0"/>
              <a:t>Contents</a:t>
            </a:r>
          </a:p>
          <a:p>
            <a:pPr marL="457200" indent="-457200" algn="l">
              <a:buAutoNum type="arabicParenR"/>
            </a:pPr>
            <a:r>
              <a:rPr lang="en-IN" i="0" dirty="0">
                <a:solidFill>
                  <a:srgbClr val="000000"/>
                </a:solidFill>
                <a:effectLst/>
                <a:latin typeface="lato"/>
              </a:rPr>
              <a:t>Summary of the data</a:t>
            </a:r>
          </a:p>
          <a:p>
            <a:pPr marL="457200" indent="-457200" algn="l">
              <a:buAutoNum type="arabicParenR"/>
            </a:pPr>
            <a:r>
              <a:rPr lang="en-IN" i="0" dirty="0">
                <a:solidFill>
                  <a:srgbClr val="000000"/>
                </a:solidFill>
                <a:effectLst/>
                <a:latin typeface="lato"/>
              </a:rPr>
              <a:t>Exploratory Analysis and Inferences</a:t>
            </a:r>
            <a:endParaRPr lang="en-IN" dirty="0">
              <a:solidFill>
                <a:srgbClr val="000000"/>
              </a:solidFill>
              <a:latin typeface="lato"/>
            </a:endParaRPr>
          </a:p>
          <a:p>
            <a:pPr marL="457200" indent="-457200" algn="l">
              <a:buAutoNum type="arabicParenR"/>
            </a:pPr>
            <a:r>
              <a:rPr lang="en-US" i="0" dirty="0">
                <a:solidFill>
                  <a:srgbClr val="000000"/>
                </a:solidFill>
                <a:effectLst/>
                <a:latin typeface="lato"/>
              </a:rPr>
              <a:t>Customer Segmentation using RFM analysis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73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A31B-6DAA-44D2-903C-1D03A41E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4B5A1-0C75-4187-884E-526332DA8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2010569"/>
            <a:ext cx="6610350" cy="3981450"/>
          </a:xfrm>
        </p:spPr>
      </p:pic>
    </p:spTree>
    <p:extLst>
      <p:ext uri="{BB962C8B-B14F-4D97-AF65-F5344CB8AC3E}">
        <p14:creationId xmlns:p14="http://schemas.microsoft.com/office/powerpoint/2010/main" val="419294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47D549-CC08-4DEC-908F-56FF4CC2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DA430-0D86-4053-9C79-B2849D391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162" y="1977231"/>
            <a:ext cx="6543675" cy="4048125"/>
          </a:xfrm>
        </p:spPr>
      </p:pic>
    </p:spTree>
    <p:extLst>
      <p:ext uri="{BB962C8B-B14F-4D97-AF65-F5344CB8AC3E}">
        <p14:creationId xmlns:p14="http://schemas.microsoft.com/office/powerpoint/2010/main" val="275730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D586-A932-408C-9DEB-C3849ECD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2A1C0-940D-429F-96C6-2BDB59BA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A04AC-6E72-4E5B-B161-C0BD2C28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57425"/>
            <a:ext cx="65722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8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B151-B211-49CA-9C4B-00A89444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C3AE6-5FE9-4C4F-AB88-310764177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260" y="1825625"/>
            <a:ext cx="5157480" cy="4351338"/>
          </a:xfrm>
        </p:spPr>
      </p:pic>
    </p:spTree>
    <p:extLst>
      <p:ext uri="{BB962C8B-B14F-4D97-AF65-F5344CB8AC3E}">
        <p14:creationId xmlns:p14="http://schemas.microsoft.com/office/powerpoint/2010/main" val="15442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B206-AFBC-47B5-803F-CA042EEF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9B2517-C5DC-4B2E-83C1-27014D34C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524" y="1825625"/>
            <a:ext cx="8684951" cy="4351338"/>
          </a:xfrm>
        </p:spPr>
      </p:pic>
    </p:spTree>
    <p:extLst>
      <p:ext uri="{BB962C8B-B14F-4D97-AF65-F5344CB8AC3E}">
        <p14:creationId xmlns:p14="http://schemas.microsoft.com/office/powerpoint/2010/main" val="393898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EDFF-EDB7-41B7-A102-CF3449E2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5EB78-3A8C-4E98-9EB0-DAB467CDB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194" y="1825625"/>
            <a:ext cx="6055612" cy="4351338"/>
          </a:xfrm>
        </p:spPr>
      </p:pic>
    </p:spTree>
    <p:extLst>
      <p:ext uri="{BB962C8B-B14F-4D97-AF65-F5344CB8AC3E}">
        <p14:creationId xmlns:p14="http://schemas.microsoft.com/office/powerpoint/2010/main" val="268272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191F-B53C-459E-9B5B-4C4F0136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Multivariate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22FD7-BF3E-475B-A813-462C46F01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462" y="1825625"/>
            <a:ext cx="5991075" cy="4351338"/>
          </a:xfrm>
        </p:spPr>
      </p:pic>
    </p:spTree>
    <p:extLst>
      <p:ext uri="{BB962C8B-B14F-4D97-AF65-F5344CB8AC3E}">
        <p14:creationId xmlns:p14="http://schemas.microsoft.com/office/powerpoint/2010/main" val="4084194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D190-4CC3-4140-8A57-1D8E0E7C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Outlier treatment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E9ECA-4CAC-4D5D-9687-43AAAB2E5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372" y="1825625"/>
            <a:ext cx="6067256" cy="4351338"/>
          </a:xfrm>
        </p:spPr>
      </p:pic>
    </p:spTree>
    <p:extLst>
      <p:ext uri="{BB962C8B-B14F-4D97-AF65-F5344CB8AC3E}">
        <p14:creationId xmlns:p14="http://schemas.microsoft.com/office/powerpoint/2010/main" val="286191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899E-C01A-4432-A16F-1307AED3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lato"/>
              </a:rPr>
              <a:t>Customer Segmentation using RFM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4B34-77EF-46E1-B042-D2261AC5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Tool Used – KNIME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What all parameters used and assumptions made</a:t>
            </a:r>
          </a:p>
          <a:p>
            <a:pPr marL="0" indent="0">
              <a:buNone/>
            </a:pPr>
            <a:r>
              <a:rPr lang="en-US" dirty="0"/>
              <a:t>    1) </a:t>
            </a:r>
            <a:r>
              <a:rPr lang="en-US" dirty="0" err="1"/>
              <a:t>OrderNumber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2) Monetary</a:t>
            </a:r>
          </a:p>
          <a:p>
            <a:pPr marL="0" indent="0">
              <a:buNone/>
            </a:pPr>
            <a:r>
              <a:rPr lang="en-US" dirty="0"/>
              <a:t>    3) Recency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60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4542-099D-42A5-A6EC-14282A0D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lato"/>
              </a:rPr>
              <a:t>Output table head 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218D4-85ED-4785-802A-A817BE13A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254117"/>
            <a:ext cx="10515600" cy="21748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E715C-CDDF-4241-9E90-D47828378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585648"/>
            <a:ext cx="11772900" cy="242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0E1B-6DB0-4F48-B84E-D052236F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7C4C-BB1E-46B2-98B3-3082D37F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Info : 12 Object , 7 Integer and 1 datetime</a:t>
            </a:r>
          </a:p>
          <a:p>
            <a:r>
              <a:rPr lang="en-IN" dirty="0"/>
              <a:t>Shape : 2747 rows and 20 columns</a:t>
            </a:r>
          </a:p>
          <a:p>
            <a:r>
              <a:rPr lang="en-IN" dirty="0"/>
              <a:t>No null /missing values</a:t>
            </a:r>
          </a:p>
          <a:p>
            <a:r>
              <a:rPr lang="en-IN" dirty="0"/>
              <a:t>No duplicate columns</a:t>
            </a:r>
          </a:p>
          <a:p>
            <a:r>
              <a:rPr lang="en-IN" dirty="0"/>
              <a:t>Outlier columns - 'ORDERNUMBER', 'QUANTITYORDERED', 'PRICEEACH', 'ORDERLINENUMBER', 'SALES', 'ORDERDATE', 'DAYS_SINCE_LASTORDER', 'MSRP'</a:t>
            </a:r>
          </a:p>
        </p:txBody>
      </p:sp>
    </p:spTree>
    <p:extLst>
      <p:ext uri="{BB962C8B-B14F-4D97-AF65-F5344CB8AC3E}">
        <p14:creationId xmlns:p14="http://schemas.microsoft.com/office/powerpoint/2010/main" val="2579923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B51F-0C8C-44EE-864E-F729C4E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lato"/>
              </a:rPr>
              <a:t>Workflow image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D1D69D-5556-4B4C-85C9-0698F50F4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1" y="1352550"/>
            <a:ext cx="8423788" cy="4824413"/>
          </a:xfrm>
        </p:spPr>
      </p:pic>
    </p:spTree>
    <p:extLst>
      <p:ext uri="{BB962C8B-B14F-4D97-AF65-F5344CB8AC3E}">
        <p14:creationId xmlns:p14="http://schemas.microsoft.com/office/powerpoint/2010/main" val="2866683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21AA-F81A-460E-8711-E4869851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C1FEE-8B4B-4756-A939-826FF8E1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29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6793-25CE-4337-889D-551363F0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Numerical column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E52A7-07E2-4700-938A-36DFB27BA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0305"/>
            <a:ext cx="10515600" cy="3061977"/>
          </a:xfrm>
        </p:spPr>
      </p:pic>
    </p:spTree>
    <p:extLst>
      <p:ext uri="{BB962C8B-B14F-4D97-AF65-F5344CB8AC3E}">
        <p14:creationId xmlns:p14="http://schemas.microsoft.com/office/powerpoint/2010/main" val="145898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B30E-F102-40E2-923A-59DDB6B6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Categorical column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EC76F-00D6-41DD-89F9-C2AED7A8A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404" y="1825625"/>
            <a:ext cx="5257192" cy="4351338"/>
          </a:xfrm>
        </p:spPr>
      </p:pic>
    </p:spTree>
    <p:extLst>
      <p:ext uri="{BB962C8B-B14F-4D97-AF65-F5344CB8AC3E}">
        <p14:creationId xmlns:p14="http://schemas.microsoft.com/office/powerpoint/2010/main" val="62223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67E-5835-41C6-A0A8-64C08267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EBB76-61C7-493E-86D8-6068BA5F0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825" y="2129631"/>
            <a:ext cx="7372350" cy="3743325"/>
          </a:xfrm>
        </p:spPr>
      </p:pic>
    </p:spTree>
    <p:extLst>
      <p:ext uri="{BB962C8B-B14F-4D97-AF65-F5344CB8AC3E}">
        <p14:creationId xmlns:p14="http://schemas.microsoft.com/office/powerpoint/2010/main" val="145774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779E-DF09-4978-9633-10E5E37D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B2D7B-A001-4F55-8529-AB100487D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2043906"/>
            <a:ext cx="6553200" cy="3914775"/>
          </a:xfrm>
        </p:spPr>
      </p:pic>
    </p:spTree>
    <p:extLst>
      <p:ext uri="{BB962C8B-B14F-4D97-AF65-F5344CB8AC3E}">
        <p14:creationId xmlns:p14="http://schemas.microsoft.com/office/powerpoint/2010/main" val="190006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30DA-1597-44C3-A477-5ED39C9B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56E0-8FFD-4949-9DE0-29BF3423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3AA6C-F2B1-42C3-AF0E-4C8718DB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053431"/>
            <a:ext cx="61055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7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7150-CA74-4347-A08A-53A75BF5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059C7-DDC3-403C-9347-7FDDF7F60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2053431"/>
            <a:ext cx="6267450" cy="3895725"/>
          </a:xfrm>
        </p:spPr>
      </p:pic>
    </p:spTree>
    <p:extLst>
      <p:ext uri="{BB962C8B-B14F-4D97-AF65-F5344CB8AC3E}">
        <p14:creationId xmlns:p14="http://schemas.microsoft.com/office/powerpoint/2010/main" val="317700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1383-0BE5-460A-B04A-1AD23543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F308A-2BBA-4874-AB39-457CC813E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687" y="2105819"/>
            <a:ext cx="6524625" cy="3790950"/>
          </a:xfrm>
        </p:spPr>
      </p:pic>
    </p:spTree>
    <p:extLst>
      <p:ext uri="{BB962C8B-B14F-4D97-AF65-F5344CB8AC3E}">
        <p14:creationId xmlns:p14="http://schemas.microsoft.com/office/powerpoint/2010/main" val="142362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117</Words>
  <Application>Microsoft Office PowerPoint</Application>
  <PresentationFormat>Widescreen</PresentationFormat>
  <Paragraphs>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Office Theme</vt:lpstr>
      <vt:lpstr>MRA Project Milestone 1</vt:lpstr>
      <vt:lpstr>Data Summary</vt:lpstr>
      <vt:lpstr>Numerical column description</vt:lpstr>
      <vt:lpstr>Categorical column description</vt:lpstr>
      <vt:lpstr>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Bivariate Analysis</vt:lpstr>
      <vt:lpstr>PowerPoint Presentation</vt:lpstr>
      <vt:lpstr>PowerPoint Presentation</vt:lpstr>
      <vt:lpstr>Multivariate Analysis</vt:lpstr>
      <vt:lpstr>After Outlier treatment</vt:lpstr>
      <vt:lpstr>Customer Segmentation using RFM analysis</vt:lpstr>
      <vt:lpstr>Output table head </vt:lpstr>
      <vt:lpstr>Workflow image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suresh</dc:creator>
  <cp:lastModifiedBy>sanjeev suresh</cp:lastModifiedBy>
  <cp:revision>4</cp:revision>
  <dcterms:created xsi:type="dcterms:W3CDTF">2021-04-25T14:30:22Z</dcterms:created>
  <dcterms:modified xsi:type="dcterms:W3CDTF">2021-04-25T18:24:02Z</dcterms:modified>
</cp:coreProperties>
</file>