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2E79-594D-4A58-806D-5A32A816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E8D31-8B58-4C07-88B1-549B68261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97DF-FD59-4718-8E30-63FF5040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116B-2C22-4FCA-8AE1-563083E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065-3A02-4E9E-9308-0DCBAF88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EFC8-E671-4566-9B2C-1A143603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FE9D-C3AD-496D-B9FD-46A70190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4D26-940B-41A4-9C0C-851DB451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DF9E-8817-41D8-AE89-1B9A15AD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C869-FCF3-482A-B40F-CD3F2C16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5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CEFED-B7EB-4962-BBAA-25DE8075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FEE3-23E0-43C6-9A13-7FEF8CFD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2485-839B-4F88-8E78-DCF056AB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0D5C-3F7D-4919-95CF-8B183BAB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0DDD-7589-44ED-A7AB-2FCE312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423-C5E0-4174-9664-2A66C4F1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9D47-25DD-4AA5-B04C-1C2BBD7B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CC5B-9A44-443B-BE49-4E02D4AA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F7F4-C681-47C1-8620-9DA35194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A2DC-A8C2-4E5C-B305-1D9EDEE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9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754F-FA40-4DAC-A65F-DA02D7E8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2E8A-8209-46A4-ABDA-F2884827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E699-1195-40C3-A5E5-8A4A53DE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CD67-75A6-4F48-BB12-D2916FBD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AE52-C2AE-4590-B02F-DD20C87C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7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CC16-E691-4428-97E6-80BD1CD4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F37F-0AEA-4B3F-9E84-ECC436820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999BB-9EF7-4040-9392-205077B3C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E7BC2-F0C4-412B-8829-3ACF347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3CB9-CADC-4F79-95CE-57E4557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0A54-F56E-4823-B4F1-B91FF490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4BD-BEC1-47C3-B581-30AD790A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9774-7759-4631-ADE7-6288E841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9E45D-A598-4160-9690-E80547E6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A68C-C91C-4E7A-8C4C-357E52F1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F04F7-A492-41E0-9749-16A9F0E99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DC2D0-CACE-45B5-AD60-5EE90A71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6A9A-870D-4BBA-9666-41012BCB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AE5B9-AF1E-4333-9124-FB8C5DDE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FA34-2B06-4F65-B82D-6191367D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BCBB2-FC0C-403B-BF43-C405E20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72414-CAA8-4CD5-8119-6EA5C2C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97B92-1470-4479-AEAE-7B233DF3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5BD27-5E69-4A8B-947A-C7B2F734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CEC12-B25A-4F55-8EBC-A73CEFB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8D9FB-70F2-4015-AD83-43617DE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DD98-FE72-4AE5-9C64-3E16114A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7B93-D58D-47E4-A8B1-AF41A497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1D223-4111-46D9-9012-70A6AAEC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F1B3B-BD77-41F1-BEAE-B5213BF5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50E4-F5D9-4321-BC84-1B0C28C2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884C-D1FC-4F54-80C7-BAE54401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5A5A-F907-4551-A7BF-A8165BF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8A88A-4C34-4320-991C-B132CCDFC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8605-267D-4752-AB29-BDABCFBE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5D58D-22E6-4557-B852-8E0D5832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5D07-7C1C-4EA4-9F4C-2B67FD9D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83B3-9EDF-4481-98F3-E505097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12C1F-EA1F-434B-94D7-035E20E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EA83-B7A6-4AD7-9F4D-CEB30D03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3830-EFC0-49D6-BEB3-D98F6553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B536-C796-47D7-9C66-B29BF399364F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962D-AD9E-4A5A-8DBD-F91354D1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8C49-947B-4ED7-8DEA-9610E733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ED11-624B-4068-9409-C98231AC0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7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1FE2-901F-4E6A-A265-4D28F47B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312"/>
          </a:xfrm>
        </p:spPr>
        <p:txBody>
          <a:bodyPr/>
          <a:lstStyle/>
          <a:p>
            <a:r>
              <a:rPr lang="en-IN" b="1" dirty="0"/>
              <a:t>MRA</a:t>
            </a:r>
            <a:r>
              <a:rPr lang="en-IN" dirty="0"/>
              <a:t> </a:t>
            </a:r>
            <a:r>
              <a:rPr lang="en-IN" b="1" dirty="0"/>
              <a:t>Project Milestone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006B1-6E3F-4A32-BA01-FA9B4BE1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6550"/>
            <a:ext cx="9144000" cy="2381250"/>
          </a:xfrm>
        </p:spPr>
        <p:txBody>
          <a:bodyPr/>
          <a:lstStyle/>
          <a:p>
            <a:pPr algn="l"/>
            <a:r>
              <a:rPr lang="en-IN" u="sng" dirty="0"/>
              <a:t>Contents</a:t>
            </a:r>
          </a:p>
          <a:p>
            <a:pPr marL="457200" indent="-457200" algn="l">
              <a:buAutoNum type="arabicParenR"/>
            </a:pPr>
            <a:r>
              <a:rPr lang="en-IN" i="0" dirty="0">
                <a:solidFill>
                  <a:srgbClr val="000000"/>
                </a:solidFill>
                <a:effectLst/>
                <a:latin typeface="lato"/>
              </a:rPr>
              <a:t>Exploratory Analysis of data</a:t>
            </a:r>
          </a:p>
          <a:p>
            <a:pPr marL="457200" indent="-457200" algn="l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  <a:latin typeface="lato"/>
              </a:rPr>
              <a:t>Market Basket Analysis (Association Rules)</a:t>
            </a:r>
            <a:endParaRPr lang="en-IN" dirty="0">
              <a:solidFill>
                <a:srgbClr val="000000"/>
              </a:solidFill>
              <a:latin typeface="lato"/>
            </a:endParaRP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rgbClr val="000000"/>
                </a:solidFill>
                <a:latin typeface="lato"/>
              </a:rPr>
              <a:t>S</a:t>
            </a:r>
            <a:r>
              <a:rPr lang="en-IN" i="0" dirty="0">
                <a:solidFill>
                  <a:srgbClr val="000000"/>
                </a:solidFill>
                <a:effectLst/>
                <a:latin typeface="lato"/>
              </a:rPr>
              <a:t>upport, confidence, &amp; lift values</a:t>
            </a: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rgbClr val="000000"/>
                </a:solidFill>
                <a:latin typeface="lato"/>
              </a:rPr>
              <a:t>R</a:t>
            </a:r>
            <a:r>
              <a:rPr lang="en-IN" i="0" dirty="0">
                <a:solidFill>
                  <a:srgbClr val="000000"/>
                </a:solidFill>
                <a:effectLst/>
                <a:latin typeface="lato"/>
              </a:rPr>
              <a:t>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9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8E4-86F9-4CB8-9C9C-3C43C53E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10E7B-6D36-4397-8FEC-4F5BEE1B4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690687"/>
            <a:ext cx="5926391" cy="4052887"/>
          </a:xfrm>
        </p:spPr>
      </p:pic>
    </p:spTree>
    <p:extLst>
      <p:ext uri="{BB962C8B-B14F-4D97-AF65-F5344CB8AC3E}">
        <p14:creationId xmlns:p14="http://schemas.microsoft.com/office/powerpoint/2010/main" val="13170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B374D-8B6B-4BD4-9DD8-DE83EA02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704850"/>
            <a:ext cx="4638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CAA6-AAAD-41DC-A5D1-DDC8EE8D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Threshold values of support and confidence are 0.05 and 0.5 respectively.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743D7-16F2-430B-B2F8-C723C439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825624"/>
            <a:ext cx="9515475" cy="4765675"/>
          </a:xfrm>
        </p:spPr>
      </p:pic>
    </p:spTree>
    <p:extLst>
      <p:ext uri="{BB962C8B-B14F-4D97-AF65-F5344CB8AC3E}">
        <p14:creationId xmlns:p14="http://schemas.microsoft.com/office/powerpoint/2010/main" val="37945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8601-0366-409A-86C6-35414018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Below are the top 10 associations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A6123-9CE9-4DD4-8AFA-C2EC9AD7F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8153"/>
            <a:ext cx="10515600" cy="1972581"/>
          </a:xfrm>
        </p:spPr>
      </p:pic>
    </p:spTree>
    <p:extLst>
      <p:ext uri="{BB962C8B-B14F-4D97-AF65-F5344CB8AC3E}">
        <p14:creationId xmlns:p14="http://schemas.microsoft.com/office/powerpoint/2010/main" val="25444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39C7-03C8-4878-97BD-94DFBBDB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en-IN" sz="40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C1CB-055A-4FBE-9B74-F93752CD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sz="2000" dirty="0"/>
              <a:t>Paper towels has maximum lift, so can be offered to or sold in combo deals with </a:t>
            </a:r>
            <a:r>
              <a:rPr lang="en-IN" sz="2000" dirty="0" err="1"/>
              <a:t>eatries</a:t>
            </a:r>
            <a:r>
              <a:rPr lang="en-IN" sz="2000" dirty="0"/>
              <a:t>.</a:t>
            </a:r>
          </a:p>
          <a:p>
            <a:pPr marL="457200" indent="-457200">
              <a:buAutoNum type="arabicParenR"/>
            </a:pPr>
            <a:r>
              <a:rPr lang="en-IN" sz="2000" dirty="0"/>
              <a:t>Poultry , pasta , eggs, ice cream can be offered with dinner items.</a:t>
            </a:r>
          </a:p>
          <a:p>
            <a:pPr marL="457200" indent="-457200">
              <a:buAutoNum type="arabicParenR"/>
            </a:pPr>
            <a:r>
              <a:rPr lang="en-IN" sz="2000" dirty="0"/>
              <a:t>Cereals, juice, cheese can be sold in combo with breakfast items.</a:t>
            </a:r>
          </a:p>
          <a:p>
            <a:pPr marL="457200" indent="-457200"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7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MRA Project Milestone 2</vt:lpstr>
      <vt:lpstr>Data Description</vt:lpstr>
      <vt:lpstr>PowerPoint Presentation</vt:lpstr>
      <vt:lpstr>Threshold values of support and confidence are 0.05 and 0.5 respectively. </vt:lpstr>
      <vt:lpstr>Below are the top 10 associations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Milestone 2</dc:title>
  <dc:creator>sanjeev suresh</dc:creator>
  <cp:lastModifiedBy>sanjeev suresh</cp:lastModifiedBy>
  <cp:revision>5</cp:revision>
  <dcterms:created xsi:type="dcterms:W3CDTF">2021-05-02T16:48:02Z</dcterms:created>
  <dcterms:modified xsi:type="dcterms:W3CDTF">2021-05-02T18:03:46Z</dcterms:modified>
</cp:coreProperties>
</file>