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92" r:id="rId3"/>
    <p:sldId id="293" r:id="rId4"/>
    <p:sldId id="291" r:id="rId5"/>
    <p:sldId id="294" r:id="rId6"/>
    <p:sldId id="295" r:id="rId7"/>
    <p:sldId id="296" r:id="rId8"/>
    <p:sldId id="297" r:id="rId9"/>
    <p:sldId id="298" r:id="rId10"/>
    <p:sldId id="299" r:id="rId11"/>
    <p:sldId id="300" r:id="rId12"/>
    <p:sldId id="301" r:id="rId13"/>
    <p:sldId id="302" r:id="rId14"/>
    <p:sldId id="303" r:id="rId15"/>
    <p:sldId id="304" r:id="rId16"/>
  </p:sldIdLst>
  <p:sldSz cx="9144000" cy="5143500" type="screen16x9"/>
  <p:notesSz cx="6858000" cy="9144000"/>
  <p:embeddedFontLst>
    <p:embeddedFont>
      <p:font typeface="Cambria Math" panose="02040503050406030204" pitchFamily="18" charset="0"/>
      <p:regular r:id="rId18"/>
    </p:embeddedFont>
    <p:embeddedFont>
      <p:font typeface="Consolas" panose="020B0609020204030204" pitchFamily="49" charset="0"/>
      <p:regular r:id="rId19"/>
      <p:bold r:id="rId20"/>
      <p:italic r:id="rId21"/>
      <p:boldItalic r:id="rId22"/>
    </p:embeddedFont>
    <p:embeddedFont>
      <p:font typeface="Fira Sans Extra Condensed" panose="020B0503050000020004" pitchFamily="34" charset="0"/>
      <p:regular r:id="rId23"/>
      <p:bold r:id="rId24"/>
      <p:italic r:id="rId25"/>
      <p:boldItalic r:id="rId26"/>
    </p:embeddedFont>
    <p:embeddedFont>
      <p:font typeface="Fira Sans Extra Condensed SemiBold" panose="020B060402020202020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8FE3AC-901A-40A8-9790-3DE33C4944D9}">
  <a:tblStyle styleId="{F18FE3AC-901A-40A8-9790-3DE33C4944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05:31:07.069"/>
    </inkml:context>
    <inkml:brush xml:id="br0">
      <inkml:brushProperty name="width" value="0.05" units="cm"/>
      <inkml:brushProperty name="height" value="0.05" units="cm"/>
      <inkml:brushProperty name="ignorePressure" value="1"/>
    </inkml:brush>
  </inkml:definitions>
  <inkml:trace contextRef="#ctx0" brushRef="#br0">1 1,'15942'0,"-15928"0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2.964"/>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5.18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0.655"/>
    </inkml:context>
    <inkml:brush xml:id="br0">
      <inkml:brushProperty name="width" value="0.05" units="cm"/>
      <inkml:brushProperty name="height" value="0.05" units="cm"/>
    </inkml:brush>
  </inkml:definitions>
  <inkml:trace contextRef="#ctx0" brushRef="#br0">1 0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1.069"/>
    </inkml:context>
    <inkml:brush xml:id="br0">
      <inkml:brushProperty name="width" value="0.05" units="cm"/>
      <inkml:brushProperty name="height" value="0.05" units="cm"/>
    </inkml:brush>
  </inkml:definitions>
  <inkml:trace contextRef="#ctx0" brushRef="#br0">1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1.439"/>
    </inkml:context>
    <inkml:brush xml:id="br0">
      <inkml:brushProperty name="width" value="0.05" units="cm"/>
      <inkml:brushProperty name="height" value="0.05" units="cm"/>
    </inkml:brush>
  </inkml:definitions>
  <inkml:trace contextRef="#ctx0" brushRef="#br0">0 0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1.870"/>
    </inkml:context>
    <inkml:brush xml:id="br0">
      <inkml:brushProperty name="width" value="0.05" units="cm"/>
      <inkml:brushProperty name="height" value="0.05" units="cm"/>
    </inkml:brush>
  </inkml:definitions>
  <inkml:trace contextRef="#ctx0" brushRef="#br0">0 0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2.224"/>
    </inkml:context>
    <inkml:brush xml:id="br0">
      <inkml:brushProperty name="width" value="0.05" units="cm"/>
      <inkml:brushProperty name="height" value="0.05" units="cm"/>
    </inkml:brush>
  </inkml:definitions>
  <inkml:trace contextRef="#ctx0" brushRef="#br0">1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2.657"/>
    </inkml:context>
    <inkml:brush xml:id="br0">
      <inkml:brushProperty name="width" value="0.05" units="cm"/>
      <inkml:brushProperty name="height" value="0.05" units="cm"/>
    </inkml:brush>
  </inkml:definitions>
  <inkml:trace contextRef="#ctx0" brushRef="#br0">1 1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3.124"/>
    </inkml:context>
    <inkml:brush xml:id="br0">
      <inkml:brushProperty name="width" value="0.05" units="cm"/>
      <inkml:brushProperty name="height" value="0.05" units="cm"/>
    </inkml:brush>
  </inkml:definitions>
  <inkml:trace contextRef="#ctx0" brushRef="#br0">1 1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3.507"/>
    </inkml:context>
    <inkml:brush xml:id="br0">
      <inkml:brushProperty name="width" value="0.05" units="cm"/>
      <inkml:brushProperty name="height" value="0.05" units="cm"/>
    </inkml:brush>
  </inkml:definitions>
  <inkml:trace contextRef="#ctx0" brushRef="#br0">0 0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3.939"/>
    </inkml:context>
    <inkml:brush xml:id="br0">
      <inkml:brushProperty name="width" value="0.05" units="cm"/>
      <inkml:brushProperty name="height" value="0.05" units="cm"/>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3.635"/>
    </inkml:context>
    <inkml:brush xml:id="br0">
      <inkml:brushProperty name="width" value="0.05" units="cm"/>
      <inkml:brushProperty name="height" value="0.05" units="cm"/>
      <inkml:brushProperty name="color" value="#004F8B"/>
    </inkml:brush>
  </inkml:definitions>
  <inkml:trace contextRef="#ctx0" brushRef="#br0">0 1 24575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4.306"/>
    </inkml:context>
    <inkml:brush xml:id="br0">
      <inkml:brushProperty name="width" value="0.05" units="cm"/>
      <inkml:brushProperty name="height" value="0.05" units="cm"/>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5.009"/>
    </inkml:context>
    <inkml:brush xml:id="br0">
      <inkml:brushProperty name="width" value="0.05" units="cm"/>
      <inkml:brushProperty name="height" value="0.05" units="cm"/>
    </inkml:brush>
  </inkml:definitions>
  <inkml:trace contextRef="#ctx0" brushRef="#br0">1 0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5.409"/>
    </inkml:context>
    <inkml:brush xml:id="br0">
      <inkml:brushProperty name="width" value="0.05" units="cm"/>
      <inkml:brushProperty name="height" value="0.05" units="cm"/>
    </inkml:brush>
  </inkml:definitions>
  <inkml:trace contextRef="#ctx0" brushRef="#br0">0 0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5.822"/>
    </inkml:context>
    <inkml:brush xml:id="br0">
      <inkml:brushProperty name="width" value="0.05" units="cm"/>
      <inkml:brushProperty name="height" value="0.05" units="cm"/>
    </inkml:brush>
  </inkml:definitions>
  <inkml:trace contextRef="#ctx0" brushRef="#br0">1 0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6.269"/>
    </inkml:context>
    <inkml:brush xml:id="br0">
      <inkml:brushProperty name="width" value="0.05" units="cm"/>
      <inkml:brushProperty name="height" value="0.05" units="cm"/>
    </inkml:brush>
  </inkml:definitions>
  <inkml:trace contextRef="#ctx0" brushRef="#br0">1 0 24575,'3'0'0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6.747"/>
    </inkml:context>
    <inkml:brush xml:id="br0">
      <inkml:brushProperty name="width" value="0.05" units="cm"/>
      <inkml:brushProperty name="height" value="0.05" units="cm"/>
    </inkml:brush>
  </inkml:definitions>
  <inkml:trace contextRef="#ctx0" brushRef="#br0">1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7.228"/>
    </inkml:context>
    <inkml:brush xml:id="br0">
      <inkml:brushProperty name="width" value="0.05" units="cm"/>
      <inkml:brushProperty name="height" value="0.05" units="cm"/>
    </inkml:brush>
  </inkml:definitions>
  <inkml:trace contextRef="#ctx0" brushRef="#br0">0 0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7.708"/>
    </inkml:context>
    <inkml:brush xml:id="br0">
      <inkml:brushProperty name="width" value="0.05" units="cm"/>
      <inkml:brushProperty name="height" value="0.05" units="cm"/>
    </inkml:brush>
  </inkml:definitions>
  <inkml:trace contextRef="#ctx0" brushRef="#br0">1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8.185"/>
    </inkml:context>
    <inkml:brush xml:id="br0">
      <inkml:brushProperty name="width" value="0.05" units="cm"/>
      <inkml:brushProperty name="height" value="0.05" units="cm"/>
    </inkml:brush>
  </inkml:definitions>
  <inkml:trace contextRef="#ctx0" brushRef="#br0">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8.680"/>
    </inkml:context>
    <inkml:brush xml:id="br0">
      <inkml:brushProperty name="width" value="0.05" units="cm"/>
      <inkml:brushProperty name="height" value="0.05" units="cm"/>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4.166"/>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9.097"/>
    </inkml:context>
    <inkml:brush xml:id="br0">
      <inkml:brushProperty name="width" value="0.05" units="cm"/>
      <inkml:brushProperty name="height" value="0.05" units="cm"/>
    </inkml:brush>
  </inkml:definitions>
  <inkml:trace contextRef="#ctx0" brushRef="#br0">0 0 24575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39.706"/>
    </inkml:context>
    <inkml:brush xml:id="br0">
      <inkml:brushProperty name="width" value="0.05" units="cm"/>
      <inkml:brushProperty name="height" value="0.05" units="cm"/>
    </inkml:brush>
  </inkml:definitions>
  <inkml:trace contextRef="#ctx0" brushRef="#br0">0 0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0.406"/>
    </inkml:context>
    <inkml:brush xml:id="br0">
      <inkml:brushProperty name="width" value="0.05" units="cm"/>
      <inkml:brushProperty name="height" value="0.05" units="cm"/>
    </inkml:brush>
  </inkml:definitions>
  <inkml:trace contextRef="#ctx0" brushRef="#br0">1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0.886"/>
    </inkml:context>
    <inkml:brush xml:id="br0">
      <inkml:brushProperty name="width" value="0.05" units="cm"/>
      <inkml:brushProperty name="height" value="0.05" units="cm"/>
    </inkml:brush>
  </inkml:definitions>
  <inkml:trace contextRef="#ctx0" brushRef="#br0">1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1.398"/>
    </inkml:context>
    <inkml:brush xml:id="br0">
      <inkml:brushProperty name="width" value="0.05" units="cm"/>
      <inkml:brushProperty name="height" value="0.05" units="cm"/>
    </inkml:brush>
  </inkml:definitions>
  <inkml:trace contextRef="#ctx0" brushRef="#br0">1 0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1.876"/>
    </inkml:context>
    <inkml:brush xml:id="br0">
      <inkml:brushProperty name="width" value="0.05" units="cm"/>
      <inkml:brushProperty name="height" value="0.05" units="cm"/>
    </inkml:brush>
  </inkml:definitions>
  <inkml:trace contextRef="#ctx0" brushRef="#br0">1 0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2.366"/>
    </inkml:context>
    <inkml:brush xml:id="br0">
      <inkml:brushProperty name="width" value="0.05" units="cm"/>
      <inkml:brushProperty name="height" value="0.05" units="cm"/>
    </inkml:brush>
  </inkml:definitions>
  <inkml:trace contextRef="#ctx0" brushRef="#br0">0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2.913"/>
    </inkml:context>
    <inkml:brush xml:id="br0">
      <inkml:brushProperty name="width" value="0.05" units="cm"/>
      <inkml:brushProperty name="height" value="0.05" units="cm"/>
    </inkml:brush>
  </inkml:definitions>
  <inkml:trace contextRef="#ctx0" brushRef="#br0">0 1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3.366"/>
    </inkml:context>
    <inkml:brush xml:id="br0">
      <inkml:brushProperty name="width" value="0.05" units="cm"/>
      <inkml:brushProperty name="height" value="0.05" units="cm"/>
    </inkml:brush>
  </inkml:definitions>
  <inkml:trace contextRef="#ctx0" brushRef="#br0">1 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3.765"/>
    </inkml:context>
    <inkml:brush xml:id="br0">
      <inkml:brushProperty name="width" value="0.05" units="cm"/>
      <inkml:brushProperty name="height" value="0.05" units="cm"/>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4.674"/>
    </inkml:context>
    <inkml:brush xml:id="br0">
      <inkml:brushProperty name="width" value="0.05" units="cm"/>
      <inkml:brushProperty name="height" value="0.05" units="cm"/>
      <inkml:brushProperty name="color" value="#004F8B"/>
    </inkml:brush>
  </inkml:definitions>
  <inkml:trace contextRef="#ctx0" brushRef="#br0">1 0 24575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4.277"/>
    </inkml:context>
    <inkml:brush xml:id="br0">
      <inkml:brushProperty name="width" value="0.05" units="cm"/>
      <inkml:brushProperty name="height" value="0.05" units="cm"/>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44.853"/>
    </inkml:context>
    <inkml:brush xml:id="br0">
      <inkml:brushProperty name="width" value="0.05" units="cm"/>
      <inkml:brushProperty name="height" value="0.05" units="cm"/>
    </inkml:brush>
  </inkml:definitions>
  <inkml:trace contextRef="#ctx0" brushRef="#br0">1 0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50.655"/>
    </inkml:context>
    <inkml:brush xml:id="br0">
      <inkml:brushProperty name="width" value="0.05" units="cm"/>
      <inkml:brushProperty name="height" value="0.05" units="cm"/>
    </inkml:brush>
  </inkml:definitions>
  <inkml:trace contextRef="#ctx0" brushRef="#br0">0 0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51.803"/>
    </inkml:context>
    <inkml:brush xml:id="br0">
      <inkml:brushProperty name="width" value="0.05" units="cm"/>
      <inkml:brushProperty name="height" value="0.05" units="cm"/>
    </inkml:brush>
  </inkml:definitions>
  <inkml:trace contextRef="#ctx0" brushRef="#br0">0 0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53.345"/>
    </inkml:context>
    <inkml:brush xml:id="br0">
      <inkml:brushProperty name="width" value="0.05" units="cm"/>
      <inkml:brushProperty name="height" value="0.05" units="cm"/>
    </inkml:brush>
  </inkml:definitions>
  <inkml:trace contextRef="#ctx0" brushRef="#br0">0 0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8:46.944"/>
    </inkml:context>
    <inkml:brush xml:id="br0">
      <inkml:brushProperty name="width" value="0.05" units="cm"/>
      <inkml:brushProperty name="height" value="0.05" units="cm"/>
      <inkml:brushProperty name="ignorePressure" value="1"/>
    </inkml:brush>
  </inkml:definitions>
  <inkml:trace contextRef="#ctx0" brushRef="#br0">1 0,'0'7948,"0"-7934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08.438"/>
    </inkml:context>
    <inkml:brush xml:id="br0">
      <inkml:brushProperty name="width" value="0.05" units="cm"/>
      <inkml:brushProperty name="height" value="0.05" units="cm"/>
      <inkml:brushProperty name="ignorePressure" value="1"/>
    </inkml:brush>
  </inkml:definitions>
  <inkml:trace contextRef="#ctx0" brushRef="#br0">1 1,'8930'0,"-8896"0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4.4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4.8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5.5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5.140"/>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5.96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6.3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6.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1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5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9.7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5.6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51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7.31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9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5.685"/>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8.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9.2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4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2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9.83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3.60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8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5.25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7.6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8.9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6.241"/>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9.3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0.29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0.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1.2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1.5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12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4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2.8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3.3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3.7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6.752"/>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4.5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4.9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5.4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5.82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6.2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6.7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7.1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3.7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4.29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4.6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7.29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4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8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7.26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7.62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8.7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8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39:53.254"/>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4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7.810"/>
    </inkml:context>
    <inkml:brush xml:id="br0">
      <inkml:brushProperty name="width" value="0.05" units="cm"/>
      <inkml:brushProperty name="height" value="0.05" units="cm"/>
      <inkml:brushProperty name="color" value="#004F8B"/>
    </inkml:brush>
  </inkml:definitions>
  <inkml:trace contextRef="#ctx0" brushRef="#br0">4 1 24575,'-3'0'0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9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1.3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1.7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2.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40:02.478"/>
    </inkml:context>
    <inkml:brush xml:id="br0">
      <inkml:brushProperty name="width" value="0.05" units="cm"/>
      <inkml:brushProperty name="height" value="0.05" units="cm"/>
      <inkml:brushProperty name="color" value="#66CC00"/>
    </inkml:brush>
  </inkml:definitions>
  <inkml:trace contextRef="#ctx0" brushRef="#br0">1 0 24575,'10'0'0,"3"0"-8191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7.5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8.0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8.54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1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5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05:31:55.685"/>
    </inkml:context>
    <inkml:brush xml:id="br0">
      <inkml:brushProperty name="width" value="0.05" units="cm"/>
      <inkml:brushProperty name="height" value="0.05" units="cm"/>
      <inkml:brushProperty name="ignorePressure" value="1"/>
    </inkml:brush>
  </inkml:definitions>
  <inkml:trace contextRef="#ctx0" brushRef="#br0">1 1,'0'9979,"0"-9969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8.317"/>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9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3.33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5.58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1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8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1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5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9.5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0.2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0.7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8.780"/>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9.1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1.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0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83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53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8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0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4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8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5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9.834"/>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1.5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2.0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2.52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3.1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3.64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4.43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4.94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43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2.3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2.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0.252"/>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3.09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3.49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39:23.972"/>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5.4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6.06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6.7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7.1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40:17.569"/>
    </inkml:context>
    <inkml:brush xml:id="br0">
      <inkml:brushProperty name="width" value="0.05" units="cm"/>
      <inkml:brushProperty name="height" value="0.05" units="cm"/>
      <inkml:brushProperty name="color" value="#66CC00"/>
    </inkml:brush>
  </inkml:definitions>
  <inkml:trace contextRef="#ctx0" brushRef="#br0">1 0 24575,'3'0'0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0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91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0.794"/>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9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9.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4:11.016"/>
    </inkml:context>
    <inkml:brush xml:id="br0">
      <inkml:brushProperty name="width" value="0.05" units="cm"/>
      <inkml:brushProperty name="height" value="0.05" units="cm"/>
      <inkml:brushProperty name="color" value="#33CCFF"/>
      <inkml:brushProperty name="ignorePressure" value="1"/>
    </inkml:brush>
  </inkml:definitions>
  <inkml:trace contextRef="#ctx0" brushRef="#br0">0 2807,'5048'-2798,"-5034"2790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54:14.337"/>
    </inkml:context>
    <inkml:brush xml:id="br0">
      <inkml:brushProperty name="width" value="0.05" units="cm"/>
      <inkml:brushProperty name="height" value="0.05" units="cm"/>
    </inkml:brush>
  </inkml:definitions>
  <inkml:trace contextRef="#ctx0" brushRef="#br0">0 1 24575,'1349'0'-1365,"-1332"0"-5461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54:17.462"/>
    </inkml:context>
    <inkml:brush xml:id="br0">
      <inkml:brushProperty name="width" value="0.05" units="cm"/>
      <inkml:brushProperty name="height" value="0.05" units="cm"/>
    </inkml:brush>
  </inkml:definitions>
  <inkml:trace contextRef="#ctx0" brushRef="#br0">1 1 24575,'0'704'-1365,"0"-688"-5461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54:25.913"/>
    </inkml:context>
    <inkml:brush xml:id="br0">
      <inkml:brushProperty name="width" value="0.05" units="cm"/>
      <inkml:brushProperty name="height" value="0.05" units="cm"/>
    </inkml:brush>
  </inkml:definitions>
  <inkml:trace contextRef="#ctx0" brushRef="#br0">0 1 24575,'8'1'0,"-1"0"0,0 0 0,0 0 0,0 1 0,0 1 0,0-1 0,-1 1 0,1 0 0,-1 0 0,0 1 0,1 0 0,-2 0 0,1 1 0,0-1 0,-1 1 0,0 0 0,0 1 0,7 10 0,4 7 0,0 0 0,-2 1 0,16 37 0,-25-44 0,0 0 0,-1 0 0,-1 1 0,-1-1 0,-1 1 0,0-1 0,-1 1 0,-4 31 0,1 14 0,3 792 0,0-849 0,0-1 0,1 0 0,-1 0 0,1 0 0,1 0 0,-1 0 0,1 0 0,0 0 0,0 0 0,0-1 0,1 1 0,-1-1 0,1 1 0,0-1 0,5 5 0,4 3 0,1 0 0,1-1 0,18 12 0,13 11 0,-33-25 0,0-1 0,1-1 0,0 0 0,0 0 0,0-1 0,28 7 0,-47-13 0,0-1 0,-1 1 0,1 0 0,0 1 0,0 0 0,-1 0 0,1 0 0,0 0 0,0 1 0,0 0 0,0 1 0,1-1 0,-11 7 0,13-5 0,0 1 0,1-1 0,0 1 0,0-1 0,0 1 0,0 0 0,1 0 0,0 0 0,0 0 0,0 0 0,0 8 0,3 64 0,1-45 0,-2 25 0,0 0 0,2 1 0,2-1 0,18 77 0,-3-17 0,-5-19 0,-3-37 0,-3 1 0,-3 1 0,-1 75 0,-5-94 0,1-17 0,-1 0 0,-1 0 0,-2 0 0,0-1 0,-11 38 0,9-48 0,4-10 0,0 0 0,-1 0 0,0 0 0,0 0 0,0 0 0,-1-1 0,1 1 0,-2-1 0,1 0 0,0 0 0,-1 0 0,0 0 0,0 0 0,-1-1 0,1 0 0,-1 0 0,0 0 0,0-1 0,-6 4 0,3-2 8,1 0-1,-1 1 0,1-1 0,0 1 1,-7 9-1,11-11-90,-1 0 0,1 0 0,-1 0 0,0-1 1,0 1-1,0-1 0,-1 0 0,1 0 0,-1-1 0,0 1 0,0-1 0,0 0 0,0 0 1,0-1-1,0 1 0,-8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8:46.944"/>
    </inkml:context>
    <inkml:brush xml:id="br0">
      <inkml:brushProperty name="width" value="0.05" units="cm"/>
      <inkml:brushProperty name="height" value="0.05" units="cm"/>
      <inkml:brushProperty name="ignorePressure" value="1"/>
    </inkml:brush>
  </inkml:definitions>
  <inkml:trace contextRef="#ctx0" brushRef="#br0">1 0,'0'7948,"0"-7934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08.438"/>
    </inkml:context>
    <inkml:brush xml:id="br0">
      <inkml:brushProperty name="width" value="0.05" units="cm"/>
      <inkml:brushProperty name="height" value="0.05" units="cm"/>
      <inkml:brushProperty name="ignorePressure" value="1"/>
    </inkml:brush>
  </inkml:definitions>
  <inkml:trace contextRef="#ctx0" brushRef="#br0">1 1,'8317'0,"-8285"0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4.4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1.254"/>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4.8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5.5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5.96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6.3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6.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1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5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9.7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5.6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51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1.703"/>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7.31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7.9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8.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9.2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4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2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9.83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3.60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8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5.25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2.690"/>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7.6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8.9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49.3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0.29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0.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1.2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1.5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12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4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2.8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3.248"/>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3.3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3.7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4.5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4.9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5.4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5.82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6.2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6.7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7.1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3.7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3.745"/>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4.29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4.6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4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6.8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7.26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7.62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8.7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2.8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39:53.254"/>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5:16.491"/>
    </inkml:context>
    <inkml:brush xml:id="br0">
      <inkml:brushProperty name="width" value="0.05" units="cm"/>
      <inkml:brushProperty name="height" value="0.05" units="cm"/>
      <inkml:brushProperty name="ignorePressure" value="1"/>
    </inkml:brush>
  </inkml:definitions>
  <inkml:trace contextRef="#ctx0" brushRef="#br0">1 1,'4749'0,"-4732"0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7.610"/>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4.4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9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1.3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1.7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2.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40:02.478"/>
    </inkml:context>
    <inkml:brush xml:id="br0">
      <inkml:brushProperty name="width" value="0.05" units="cm"/>
      <inkml:brushProperty name="height" value="0.05" units="cm"/>
      <inkml:brushProperty name="color" value="#66CC00"/>
    </inkml:brush>
  </inkml:definitions>
  <inkml:trace contextRef="#ctx0" brushRef="#br0">1 0 24575,'10'0'0,"3"0"-8191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7.5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8.0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8.54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8.699"/>
    </inkml:context>
    <inkml:brush xml:id="br0">
      <inkml:brushProperty name="width" value="0.05" units="cm"/>
      <inkml:brushProperty name="height" value="0.05" units="cm"/>
      <inkml:brushProperty name="color" value="#004F8B"/>
    </inkml:brush>
  </inkml:definitions>
  <inkml:trace contextRef="#ctx0" brushRef="#br0">0 1 24575</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1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5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2.9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3.33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5.58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1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8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1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0.5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9.5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9.691"/>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0.2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0.7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09.1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1.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0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0.83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53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31.8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0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4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9.228"/>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8.8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9.5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1.5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2.0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2.52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3.1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3.64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4.43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4.94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43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0.330"/>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2.3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2.7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3.09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23.49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39:23.972"/>
    </inkml:context>
    <inkml:brush xml:id="br0">
      <inkml:brushProperty name="width" value="0.05" units="cm"/>
      <inkml:brushProperty name="height" value="0.05" units="cm"/>
      <inkml:brushProperty name="color" value="#66CC00"/>
    </inkml:brush>
  </inkml:definitions>
  <inkml:trace contextRef="#ctx0" brushRef="#br0">1 0 24575,'0'0'-8191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5.4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6.06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6.7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7.1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40:17.569"/>
    </inkml:context>
    <inkml:brush xml:id="br0">
      <inkml:brushProperty name="width" value="0.05" units="cm"/>
      <inkml:brushProperty name="height" value="0.05" units="cm"/>
      <inkml:brushProperty name="color" value="#66CC00"/>
    </inkml:brush>
  </inkml:definitions>
  <inkml:trace contextRef="#ctx0" brushRef="#br0">1 0 24575,'3'0'0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2.211"/>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0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8.91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0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39:56.9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40:19.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4.303"/>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4.82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5.327"/>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6.029"/>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5:24.965"/>
    </inkml:context>
    <inkml:brush xml:id="br0">
      <inkml:brushProperty name="width" value="0.05" units="cm"/>
      <inkml:brushProperty name="height" value="0.05" units="cm"/>
      <inkml:brushProperty name="ignorePressure" value="1"/>
    </inkml:brush>
  </inkml:definitions>
  <inkml:trace contextRef="#ctx0" brushRef="#br0">0 1,'4835'0,"-4897"0,37 0,20 0,7 0,33 0,-32 0,-23 0,-69 0,69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6.592"/>
    </inkml:context>
    <inkml:brush xml:id="br0">
      <inkml:brushProperty name="width" value="0.05" units="cm"/>
      <inkml:brushProperty name="height" value="0.05" units="cm"/>
      <inkml:brushProperty name="color" value="#004F8B"/>
    </inkml:brush>
  </inkml:definitions>
  <inkml:trace contextRef="#ctx0" brushRef="#br0">1 1 24575,'3'0'0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7.103"/>
    </inkml:context>
    <inkml:brush xml:id="br0">
      <inkml:brushProperty name="width" value="0.05" units="cm"/>
      <inkml:brushProperty name="height" value="0.05" units="cm"/>
      <inkml:brushProperty name="color" value="#004F8B"/>
    </inkml:brush>
  </inkml:definitions>
  <inkml:trace contextRef="#ctx0" brushRef="#br0">1 0 24575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18.077"/>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1.322"/>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1.953"/>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2.477"/>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3.408"/>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3.916"/>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4.379"/>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2.958"/>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5:32.158"/>
    </inkml:context>
    <inkml:brush xml:id="br0">
      <inkml:brushProperty name="width" value="0.05" units="cm"/>
      <inkml:brushProperty name="height" value="0.05" units="cm"/>
      <inkml:brushProperty name="ignorePressure" value="1"/>
    </inkml:brush>
  </inkml:definitions>
  <inkml:trace contextRef="#ctx0" brushRef="#br0">0 1,'4785'0,"-4785"0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4.939"/>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5.980"/>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6.781"/>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7.306"/>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27.815"/>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38.99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0.19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39.654"/>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0.6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1.63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6:02.317"/>
    </inkml:context>
    <inkml:brush xml:id="br0">
      <inkml:brushProperty name="width" value="0.05" units="cm"/>
      <inkml:brushProperty name="height" value="0.05" units="cm"/>
      <inkml:brushProperty name="ignorePressure" value="1"/>
    </inkml:brush>
  </inkml:definitions>
  <inkml:trace contextRef="#ctx0" brushRef="#br0">0 4011,'0'-3981,"0"3952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2.17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2.75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3.27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4.68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4.203"/>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5.22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6.34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6.92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7.38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7.94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6:16.338"/>
    </inkml:context>
    <inkml:brush xml:id="br0">
      <inkml:brushProperty name="width" value="0.05" units="cm"/>
      <inkml:brushProperty name="height" value="0.05" units="cm"/>
      <inkml:brushProperty name="ignorePressure" value="1"/>
    </inkml:brush>
  </inkml:definitions>
  <inkml:trace contextRef="#ctx0" brushRef="#br0">0 4021,'0'-3986,"0"3952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8.46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8.93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49.52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0.07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0.64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1.1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1.61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2.392"/>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3.04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3.52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2T19:16:31.743"/>
    </inkml:context>
    <inkml:brush xml:id="br0">
      <inkml:brushProperty name="width" value="0.05" units="cm"/>
      <inkml:brushProperty name="height" value="0.05" units="cm"/>
      <inkml:brushProperty name="ignorePressure" value="1"/>
    </inkml:brush>
  </inkml:definitions>
  <inkml:trace contextRef="#ctx0" brushRef="#br0">0 1,'0'4003,"0"-3991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4.02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4.54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5.03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5.562"/>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6.36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6.846"/>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7.24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7.89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8.37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8.92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02.293"/>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7:59.59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0.02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0.633"/>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1.31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1.76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2.35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2.819"/>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3.39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3.87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2T19:18:04.61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78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17" Type="http://schemas.openxmlformats.org/officeDocument/2006/relationships/customXml" Target="../ink/ink103.xml"/><Relationship Id="rId21" Type="http://schemas.openxmlformats.org/officeDocument/2006/relationships/customXml" Target="../ink/ink14.xml"/><Relationship Id="rId42" Type="http://schemas.openxmlformats.org/officeDocument/2006/relationships/customXml" Target="../ink/ink33.xml"/><Relationship Id="rId63" Type="http://schemas.openxmlformats.org/officeDocument/2006/relationships/customXml" Target="../ink/ink53.xml"/><Relationship Id="rId84" Type="http://schemas.openxmlformats.org/officeDocument/2006/relationships/customXml" Target="../ink/ink72.xml"/><Relationship Id="rId138" Type="http://schemas.openxmlformats.org/officeDocument/2006/relationships/customXml" Target="../ink/ink124.xml"/><Relationship Id="rId107" Type="http://schemas.openxmlformats.org/officeDocument/2006/relationships/customXml" Target="../ink/ink95.xml"/><Relationship Id="rId11" Type="http://schemas.openxmlformats.org/officeDocument/2006/relationships/customXml" Target="../ink/ink7.xml"/><Relationship Id="rId32" Type="http://schemas.openxmlformats.org/officeDocument/2006/relationships/customXml" Target="../ink/ink23.xml"/><Relationship Id="rId53" Type="http://schemas.openxmlformats.org/officeDocument/2006/relationships/customXml" Target="../ink/ink43.xml"/><Relationship Id="rId74" Type="http://schemas.openxmlformats.org/officeDocument/2006/relationships/customXml" Target="../ink/ink63.xml"/><Relationship Id="rId128" Type="http://schemas.openxmlformats.org/officeDocument/2006/relationships/customXml" Target="../ink/ink114.xml"/><Relationship Id="rId5" Type="http://schemas.openxmlformats.org/officeDocument/2006/relationships/customXml" Target="../ink/ink4.xml"/><Relationship Id="rId90" Type="http://schemas.openxmlformats.org/officeDocument/2006/relationships/customXml" Target="../ink/ink78.xml"/><Relationship Id="rId95" Type="http://schemas.openxmlformats.org/officeDocument/2006/relationships/customXml" Target="../ink/ink83.xml"/><Relationship Id="rId22" Type="http://schemas.openxmlformats.org/officeDocument/2006/relationships/customXml" Target="../ink/ink15.xml"/><Relationship Id="rId27" Type="http://schemas.openxmlformats.org/officeDocument/2006/relationships/customXml" Target="../ink/ink19.xml"/><Relationship Id="rId43" Type="http://schemas.openxmlformats.org/officeDocument/2006/relationships/customXml" Target="../ink/ink34.xml"/><Relationship Id="rId48" Type="http://schemas.openxmlformats.org/officeDocument/2006/relationships/customXml" Target="../ink/ink39.xml"/><Relationship Id="rId64" Type="http://schemas.openxmlformats.org/officeDocument/2006/relationships/customXml" Target="../ink/ink54.xml"/><Relationship Id="rId69" Type="http://schemas.openxmlformats.org/officeDocument/2006/relationships/customXml" Target="../ink/ink58.xml"/><Relationship Id="rId113" Type="http://schemas.openxmlformats.org/officeDocument/2006/relationships/customXml" Target="../ink/ink100.xml"/><Relationship Id="rId118" Type="http://schemas.openxmlformats.org/officeDocument/2006/relationships/customXml" Target="../ink/ink104.xml"/><Relationship Id="rId134" Type="http://schemas.openxmlformats.org/officeDocument/2006/relationships/customXml" Target="../ink/ink120.xml"/><Relationship Id="rId139" Type="http://schemas.openxmlformats.org/officeDocument/2006/relationships/customXml" Target="../ink/ink125.xml"/><Relationship Id="rId80" Type="http://schemas.openxmlformats.org/officeDocument/2006/relationships/customXml" Target="../ink/ink69.xml"/><Relationship Id="rId85" Type="http://schemas.openxmlformats.org/officeDocument/2006/relationships/customXml" Target="../ink/ink73.xml"/><Relationship Id="rId12" Type="http://schemas.openxmlformats.org/officeDocument/2006/relationships/image" Target="../media/image19.png"/><Relationship Id="rId17" Type="http://schemas.openxmlformats.org/officeDocument/2006/relationships/customXml" Target="../ink/ink10.xml"/><Relationship Id="rId33" Type="http://schemas.openxmlformats.org/officeDocument/2006/relationships/customXml" Target="../ink/ink24.xml"/><Relationship Id="rId38" Type="http://schemas.openxmlformats.org/officeDocument/2006/relationships/customXml" Target="../ink/ink29.xml"/><Relationship Id="rId59" Type="http://schemas.openxmlformats.org/officeDocument/2006/relationships/customXml" Target="../ink/ink49.xml"/><Relationship Id="rId103" Type="http://schemas.openxmlformats.org/officeDocument/2006/relationships/customXml" Target="../ink/ink91.xml"/><Relationship Id="rId108" Type="http://schemas.openxmlformats.org/officeDocument/2006/relationships/customXml" Target="../ink/ink96.xml"/><Relationship Id="rId124" Type="http://schemas.openxmlformats.org/officeDocument/2006/relationships/customXml" Target="../ink/ink110.xml"/><Relationship Id="rId129" Type="http://schemas.openxmlformats.org/officeDocument/2006/relationships/customXml" Target="../ink/ink115.xml"/><Relationship Id="rId54" Type="http://schemas.openxmlformats.org/officeDocument/2006/relationships/customXml" Target="../ink/ink44.xml"/><Relationship Id="rId70" Type="http://schemas.openxmlformats.org/officeDocument/2006/relationships/customXml" Target="../ink/ink59.xml"/><Relationship Id="rId75" Type="http://schemas.openxmlformats.org/officeDocument/2006/relationships/customXml" Target="../ink/ink64.xml"/><Relationship Id="rId91" Type="http://schemas.openxmlformats.org/officeDocument/2006/relationships/customXml" Target="../ink/ink79.xml"/><Relationship Id="rId96" Type="http://schemas.openxmlformats.org/officeDocument/2006/relationships/customXml" Target="../ink/ink84.xml"/><Relationship Id="rId140" Type="http://schemas.openxmlformats.org/officeDocument/2006/relationships/customXml" Target="../ink/ink126.xml"/><Relationship Id="rId145" Type="http://schemas.openxmlformats.org/officeDocument/2006/relationships/customXml" Target="../ink/ink131.xml"/><Relationship Id="rId1" Type="http://schemas.openxmlformats.org/officeDocument/2006/relationships/slideLayout" Target="../slideLayouts/slideLayout2.xml"/><Relationship Id="rId6" Type="http://schemas.openxmlformats.org/officeDocument/2006/relationships/image" Target="../media/image16.png"/><Relationship Id="rId23" Type="http://schemas.openxmlformats.org/officeDocument/2006/relationships/customXml" Target="../ink/ink16.xml"/><Relationship Id="rId28" Type="http://schemas.openxmlformats.org/officeDocument/2006/relationships/image" Target="../media/image23.png"/><Relationship Id="rId49" Type="http://schemas.openxmlformats.org/officeDocument/2006/relationships/customXml" Target="../ink/ink40.xml"/><Relationship Id="rId114" Type="http://schemas.openxmlformats.org/officeDocument/2006/relationships/customXml" Target="../ink/ink101.xml"/><Relationship Id="rId119" Type="http://schemas.openxmlformats.org/officeDocument/2006/relationships/customXml" Target="../ink/ink105.xml"/><Relationship Id="rId44" Type="http://schemas.openxmlformats.org/officeDocument/2006/relationships/customXml" Target="../ink/ink35.xml"/><Relationship Id="rId60" Type="http://schemas.openxmlformats.org/officeDocument/2006/relationships/customXml" Target="../ink/ink50.xml"/><Relationship Id="rId65" Type="http://schemas.openxmlformats.org/officeDocument/2006/relationships/customXml" Target="../ink/ink55.xml"/><Relationship Id="rId81" Type="http://schemas.openxmlformats.org/officeDocument/2006/relationships/customXml" Target="../ink/ink70.xml"/><Relationship Id="rId86" Type="http://schemas.openxmlformats.org/officeDocument/2006/relationships/customXml" Target="../ink/ink74.xml"/><Relationship Id="rId130" Type="http://schemas.openxmlformats.org/officeDocument/2006/relationships/customXml" Target="../ink/ink116.xml"/><Relationship Id="rId135" Type="http://schemas.openxmlformats.org/officeDocument/2006/relationships/customXml" Target="../ink/ink121.xml"/><Relationship Id="rId13" Type="http://schemas.openxmlformats.org/officeDocument/2006/relationships/customXml" Target="../ink/ink8.xml"/><Relationship Id="rId18" Type="http://schemas.openxmlformats.org/officeDocument/2006/relationships/customXml" Target="../ink/ink11.xml"/><Relationship Id="rId39" Type="http://schemas.openxmlformats.org/officeDocument/2006/relationships/customXml" Target="../ink/ink30.xml"/><Relationship Id="rId109" Type="http://schemas.openxmlformats.org/officeDocument/2006/relationships/image" Target="../media/image27.png"/><Relationship Id="rId34" Type="http://schemas.openxmlformats.org/officeDocument/2006/relationships/customXml" Target="../ink/ink25.xml"/><Relationship Id="rId50" Type="http://schemas.openxmlformats.org/officeDocument/2006/relationships/image" Target="../media/image24.png"/><Relationship Id="rId55" Type="http://schemas.openxmlformats.org/officeDocument/2006/relationships/customXml" Target="../ink/ink45.xml"/><Relationship Id="rId76" Type="http://schemas.openxmlformats.org/officeDocument/2006/relationships/customXml" Target="../ink/ink65.xml"/><Relationship Id="rId97" Type="http://schemas.openxmlformats.org/officeDocument/2006/relationships/customXml" Target="../ink/ink85.xml"/><Relationship Id="rId104" Type="http://schemas.openxmlformats.org/officeDocument/2006/relationships/customXml" Target="../ink/ink92.xml"/><Relationship Id="rId120" Type="http://schemas.openxmlformats.org/officeDocument/2006/relationships/customXml" Target="../ink/ink106.xml"/><Relationship Id="rId125" Type="http://schemas.openxmlformats.org/officeDocument/2006/relationships/customXml" Target="../ink/ink111.xml"/><Relationship Id="rId141" Type="http://schemas.openxmlformats.org/officeDocument/2006/relationships/customXml" Target="../ink/ink127.xml"/><Relationship Id="rId146" Type="http://schemas.openxmlformats.org/officeDocument/2006/relationships/customXml" Target="../ink/ink132.xml"/><Relationship Id="rId7" Type="http://schemas.openxmlformats.org/officeDocument/2006/relationships/customXml" Target="../ink/ink5.xml"/><Relationship Id="rId71" Type="http://schemas.openxmlformats.org/officeDocument/2006/relationships/customXml" Target="../ink/ink60.xml"/><Relationship Id="rId92" Type="http://schemas.openxmlformats.org/officeDocument/2006/relationships/customXml" Target="../ink/ink80.xml"/><Relationship Id="rId2" Type="http://schemas.openxmlformats.org/officeDocument/2006/relationships/image" Target="../media/image14.png"/><Relationship Id="rId29" Type="http://schemas.openxmlformats.org/officeDocument/2006/relationships/customXml" Target="../ink/ink20.xml"/><Relationship Id="rId24" Type="http://schemas.openxmlformats.org/officeDocument/2006/relationships/customXml" Target="../ink/ink17.xml"/><Relationship Id="rId40" Type="http://schemas.openxmlformats.org/officeDocument/2006/relationships/customXml" Target="../ink/ink31.xml"/><Relationship Id="rId45" Type="http://schemas.openxmlformats.org/officeDocument/2006/relationships/customXml" Target="../ink/ink36.xml"/><Relationship Id="rId66" Type="http://schemas.openxmlformats.org/officeDocument/2006/relationships/image" Target="../media/image25.png"/><Relationship Id="rId87" Type="http://schemas.openxmlformats.org/officeDocument/2006/relationships/customXml" Target="../ink/ink75.xml"/><Relationship Id="rId110" Type="http://schemas.openxmlformats.org/officeDocument/2006/relationships/customXml" Target="../ink/ink97.xml"/><Relationship Id="rId115" Type="http://schemas.openxmlformats.org/officeDocument/2006/relationships/image" Target="../media/image28.png"/><Relationship Id="rId131" Type="http://schemas.openxmlformats.org/officeDocument/2006/relationships/customXml" Target="../ink/ink117.xml"/><Relationship Id="rId136" Type="http://schemas.openxmlformats.org/officeDocument/2006/relationships/customXml" Target="../ink/ink122.xml"/><Relationship Id="rId61" Type="http://schemas.openxmlformats.org/officeDocument/2006/relationships/customXml" Target="../ink/ink51.xml"/><Relationship Id="rId82" Type="http://schemas.openxmlformats.org/officeDocument/2006/relationships/customXml" Target="../ink/ink71.xml"/><Relationship Id="rId19" Type="http://schemas.openxmlformats.org/officeDocument/2006/relationships/customXml" Target="../ink/ink12.xml"/><Relationship Id="rId14" Type="http://schemas.openxmlformats.org/officeDocument/2006/relationships/image" Target="../media/image20.png"/><Relationship Id="rId30" Type="http://schemas.openxmlformats.org/officeDocument/2006/relationships/customXml" Target="../ink/ink21.xml"/><Relationship Id="rId35" Type="http://schemas.openxmlformats.org/officeDocument/2006/relationships/customXml" Target="../ink/ink26.xml"/><Relationship Id="rId56" Type="http://schemas.openxmlformats.org/officeDocument/2006/relationships/customXml" Target="../ink/ink46.xml"/><Relationship Id="rId77" Type="http://schemas.openxmlformats.org/officeDocument/2006/relationships/customXml" Target="../ink/ink66.xml"/><Relationship Id="rId100" Type="http://schemas.openxmlformats.org/officeDocument/2006/relationships/customXml" Target="../ink/ink88.xml"/><Relationship Id="rId105" Type="http://schemas.openxmlformats.org/officeDocument/2006/relationships/customXml" Target="../ink/ink93.xml"/><Relationship Id="rId126" Type="http://schemas.openxmlformats.org/officeDocument/2006/relationships/customXml" Target="../ink/ink112.xml"/><Relationship Id="rId147" Type="http://schemas.openxmlformats.org/officeDocument/2006/relationships/customXml" Target="../ink/ink133.xml"/><Relationship Id="rId8" Type="http://schemas.openxmlformats.org/officeDocument/2006/relationships/image" Target="../media/image17.png"/><Relationship Id="rId51" Type="http://schemas.openxmlformats.org/officeDocument/2006/relationships/customXml" Target="../ink/ink41.xml"/><Relationship Id="rId72" Type="http://schemas.openxmlformats.org/officeDocument/2006/relationships/customXml" Target="../ink/ink61.xml"/><Relationship Id="rId93" Type="http://schemas.openxmlformats.org/officeDocument/2006/relationships/customXml" Target="../ink/ink81.xml"/><Relationship Id="rId98" Type="http://schemas.openxmlformats.org/officeDocument/2006/relationships/customXml" Target="../ink/ink86.xml"/><Relationship Id="rId121" Type="http://schemas.openxmlformats.org/officeDocument/2006/relationships/customXml" Target="../ink/ink107.xml"/><Relationship Id="rId142" Type="http://schemas.openxmlformats.org/officeDocument/2006/relationships/customXml" Target="../ink/ink128.xml"/><Relationship Id="rId3" Type="http://schemas.openxmlformats.org/officeDocument/2006/relationships/customXml" Target="../ink/ink3.xml"/><Relationship Id="rId25" Type="http://schemas.openxmlformats.org/officeDocument/2006/relationships/image" Target="../media/image22.png"/><Relationship Id="rId46" Type="http://schemas.openxmlformats.org/officeDocument/2006/relationships/customXml" Target="../ink/ink37.xml"/><Relationship Id="rId67" Type="http://schemas.openxmlformats.org/officeDocument/2006/relationships/customXml" Target="../ink/ink56.xml"/><Relationship Id="rId116" Type="http://schemas.openxmlformats.org/officeDocument/2006/relationships/customXml" Target="../ink/ink102.xml"/><Relationship Id="rId137" Type="http://schemas.openxmlformats.org/officeDocument/2006/relationships/customXml" Target="../ink/ink123.xml"/><Relationship Id="rId20" Type="http://schemas.openxmlformats.org/officeDocument/2006/relationships/customXml" Target="../ink/ink13.xml"/><Relationship Id="rId41" Type="http://schemas.openxmlformats.org/officeDocument/2006/relationships/customXml" Target="../ink/ink32.xml"/><Relationship Id="rId62" Type="http://schemas.openxmlformats.org/officeDocument/2006/relationships/customXml" Target="../ink/ink52.xml"/><Relationship Id="rId83" Type="http://schemas.openxmlformats.org/officeDocument/2006/relationships/image" Target="../media/image26.png"/><Relationship Id="rId88" Type="http://schemas.openxmlformats.org/officeDocument/2006/relationships/customXml" Target="../ink/ink76.xml"/><Relationship Id="rId111" Type="http://schemas.openxmlformats.org/officeDocument/2006/relationships/customXml" Target="../ink/ink98.xml"/><Relationship Id="rId132" Type="http://schemas.openxmlformats.org/officeDocument/2006/relationships/customXml" Target="../ink/ink118.xml"/><Relationship Id="rId15" Type="http://schemas.openxmlformats.org/officeDocument/2006/relationships/customXml" Target="../ink/ink9.xml"/><Relationship Id="rId36" Type="http://schemas.openxmlformats.org/officeDocument/2006/relationships/customXml" Target="../ink/ink27.xml"/><Relationship Id="rId57" Type="http://schemas.openxmlformats.org/officeDocument/2006/relationships/customXml" Target="../ink/ink47.xml"/><Relationship Id="rId106" Type="http://schemas.openxmlformats.org/officeDocument/2006/relationships/customXml" Target="../ink/ink94.xml"/><Relationship Id="rId127" Type="http://schemas.openxmlformats.org/officeDocument/2006/relationships/customXml" Target="../ink/ink113.xml"/><Relationship Id="rId10" Type="http://schemas.openxmlformats.org/officeDocument/2006/relationships/image" Target="../media/image18.png"/><Relationship Id="rId31" Type="http://schemas.openxmlformats.org/officeDocument/2006/relationships/customXml" Target="../ink/ink22.xml"/><Relationship Id="rId52" Type="http://schemas.openxmlformats.org/officeDocument/2006/relationships/customXml" Target="../ink/ink42.xml"/><Relationship Id="rId73" Type="http://schemas.openxmlformats.org/officeDocument/2006/relationships/customXml" Target="../ink/ink62.xml"/><Relationship Id="rId78" Type="http://schemas.openxmlformats.org/officeDocument/2006/relationships/customXml" Target="../ink/ink67.xml"/><Relationship Id="rId94" Type="http://schemas.openxmlformats.org/officeDocument/2006/relationships/customXml" Target="../ink/ink82.xml"/><Relationship Id="rId99" Type="http://schemas.openxmlformats.org/officeDocument/2006/relationships/customXml" Target="../ink/ink87.xml"/><Relationship Id="rId101" Type="http://schemas.openxmlformats.org/officeDocument/2006/relationships/customXml" Target="../ink/ink89.xml"/><Relationship Id="rId122" Type="http://schemas.openxmlformats.org/officeDocument/2006/relationships/customXml" Target="../ink/ink108.xml"/><Relationship Id="rId143" Type="http://schemas.openxmlformats.org/officeDocument/2006/relationships/customXml" Target="../ink/ink129.xml"/><Relationship Id="rId148" Type="http://schemas.openxmlformats.org/officeDocument/2006/relationships/customXml" Target="../ink/ink134.xml"/><Relationship Id="rId4" Type="http://schemas.openxmlformats.org/officeDocument/2006/relationships/image" Target="../media/image15.png"/><Relationship Id="rId9" Type="http://schemas.openxmlformats.org/officeDocument/2006/relationships/customXml" Target="../ink/ink6.xml"/><Relationship Id="rId26" Type="http://schemas.openxmlformats.org/officeDocument/2006/relationships/customXml" Target="../ink/ink18.xml"/><Relationship Id="rId47" Type="http://schemas.openxmlformats.org/officeDocument/2006/relationships/customXml" Target="../ink/ink38.xml"/><Relationship Id="rId68" Type="http://schemas.openxmlformats.org/officeDocument/2006/relationships/customXml" Target="../ink/ink57.xml"/><Relationship Id="rId89" Type="http://schemas.openxmlformats.org/officeDocument/2006/relationships/customXml" Target="../ink/ink77.xml"/><Relationship Id="rId112" Type="http://schemas.openxmlformats.org/officeDocument/2006/relationships/customXml" Target="../ink/ink99.xml"/><Relationship Id="rId133" Type="http://schemas.openxmlformats.org/officeDocument/2006/relationships/customXml" Target="../ink/ink119.xml"/><Relationship Id="rId16" Type="http://schemas.openxmlformats.org/officeDocument/2006/relationships/image" Target="../media/image21.png"/><Relationship Id="rId37" Type="http://schemas.openxmlformats.org/officeDocument/2006/relationships/customXml" Target="../ink/ink28.xml"/><Relationship Id="rId58" Type="http://schemas.openxmlformats.org/officeDocument/2006/relationships/customXml" Target="../ink/ink48.xml"/><Relationship Id="rId79" Type="http://schemas.openxmlformats.org/officeDocument/2006/relationships/customXml" Target="../ink/ink68.xml"/><Relationship Id="rId102" Type="http://schemas.openxmlformats.org/officeDocument/2006/relationships/customXml" Target="../ink/ink90.xml"/><Relationship Id="rId123" Type="http://schemas.openxmlformats.org/officeDocument/2006/relationships/customXml" Target="../ink/ink109.xml"/><Relationship Id="rId144" Type="http://schemas.openxmlformats.org/officeDocument/2006/relationships/customXml" Target="../ink/ink130.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6" Type="http://schemas.openxmlformats.org/officeDocument/2006/relationships/customXml" Target="../ink/ink156.xml"/><Relationship Id="rId117" Type="http://schemas.openxmlformats.org/officeDocument/2006/relationships/image" Target="../media/image36.png"/><Relationship Id="rId21" Type="http://schemas.openxmlformats.org/officeDocument/2006/relationships/customXml" Target="../ink/ink151.xml"/><Relationship Id="rId42" Type="http://schemas.openxmlformats.org/officeDocument/2006/relationships/customXml" Target="../ink/ink172.xml"/><Relationship Id="rId47" Type="http://schemas.openxmlformats.org/officeDocument/2006/relationships/customXml" Target="../ink/ink177.xml"/><Relationship Id="rId63" Type="http://schemas.openxmlformats.org/officeDocument/2006/relationships/customXml" Target="../ink/ink193.xml"/><Relationship Id="rId68" Type="http://schemas.openxmlformats.org/officeDocument/2006/relationships/customXml" Target="../ink/ink197.xml"/><Relationship Id="rId84" Type="http://schemas.openxmlformats.org/officeDocument/2006/relationships/customXml" Target="../ink/ink213.xml"/><Relationship Id="rId89" Type="http://schemas.openxmlformats.org/officeDocument/2006/relationships/customXml" Target="../ink/ink218.xml"/><Relationship Id="rId112" Type="http://schemas.openxmlformats.org/officeDocument/2006/relationships/customXml" Target="../ink/ink240.xml"/><Relationship Id="rId16" Type="http://schemas.openxmlformats.org/officeDocument/2006/relationships/customXml" Target="../ink/ink146.xml"/><Relationship Id="rId107" Type="http://schemas.openxmlformats.org/officeDocument/2006/relationships/customXml" Target="../ink/ink236.xml"/><Relationship Id="rId11" Type="http://schemas.openxmlformats.org/officeDocument/2006/relationships/customXml" Target="../ink/ink141.xml"/><Relationship Id="rId32" Type="http://schemas.openxmlformats.org/officeDocument/2006/relationships/customXml" Target="../ink/ink162.xml"/><Relationship Id="rId37" Type="http://schemas.openxmlformats.org/officeDocument/2006/relationships/customXml" Target="../ink/ink167.xml"/><Relationship Id="rId53" Type="http://schemas.openxmlformats.org/officeDocument/2006/relationships/customXml" Target="../ink/ink183.xml"/><Relationship Id="rId58" Type="http://schemas.openxmlformats.org/officeDocument/2006/relationships/customXml" Target="../ink/ink188.xml"/><Relationship Id="rId74" Type="http://schemas.openxmlformats.org/officeDocument/2006/relationships/customXml" Target="../ink/ink203.xml"/><Relationship Id="rId79" Type="http://schemas.openxmlformats.org/officeDocument/2006/relationships/customXml" Target="../ink/ink208.xml"/><Relationship Id="rId102" Type="http://schemas.openxmlformats.org/officeDocument/2006/relationships/customXml" Target="../ink/ink231.xml"/><Relationship Id="rId123" Type="http://schemas.openxmlformats.org/officeDocument/2006/relationships/image" Target="../media/image39.png"/><Relationship Id="rId5" Type="http://schemas.openxmlformats.org/officeDocument/2006/relationships/image" Target="../media/image31.png"/><Relationship Id="rId90" Type="http://schemas.openxmlformats.org/officeDocument/2006/relationships/customXml" Target="../ink/ink219.xml"/><Relationship Id="rId95" Type="http://schemas.openxmlformats.org/officeDocument/2006/relationships/customXml" Target="../ink/ink224.xml"/><Relationship Id="rId22" Type="http://schemas.openxmlformats.org/officeDocument/2006/relationships/customXml" Target="../ink/ink152.xml"/><Relationship Id="rId27" Type="http://schemas.openxmlformats.org/officeDocument/2006/relationships/customXml" Target="../ink/ink157.xml"/><Relationship Id="rId43" Type="http://schemas.openxmlformats.org/officeDocument/2006/relationships/customXml" Target="../ink/ink173.xml"/><Relationship Id="rId48" Type="http://schemas.openxmlformats.org/officeDocument/2006/relationships/customXml" Target="../ink/ink178.xml"/><Relationship Id="rId64" Type="http://schemas.openxmlformats.org/officeDocument/2006/relationships/customXml" Target="../ink/ink194.xml"/><Relationship Id="rId69" Type="http://schemas.openxmlformats.org/officeDocument/2006/relationships/customXml" Target="../ink/ink198.xml"/><Relationship Id="rId113" Type="http://schemas.openxmlformats.org/officeDocument/2006/relationships/customXml" Target="../ink/ink241.xml"/><Relationship Id="rId118" Type="http://schemas.openxmlformats.org/officeDocument/2006/relationships/customXml" Target="../ink/ink244.xml"/><Relationship Id="rId80" Type="http://schemas.openxmlformats.org/officeDocument/2006/relationships/customXml" Target="../ink/ink209.xml"/><Relationship Id="rId85" Type="http://schemas.openxmlformats.org/officeDocument/2006/relationships/customXml" Target="../ink/ink214.xml"/><Relationship Id="rId12" Type="http://schemas.openxmlformats.org/officeDocument/2006/relationships/customXml" Target="../ink/ink142.xml"/><Relationship Id="rId17" Type="http://schemas.openxmlformats.org/officeDocument/2006/relationships/customXml" Target="../ink/ink147.xml"/><Relationship Id="rId33" Type="http://schemas.openxmlformats.org/officeDocument/2006/relationships/customXml" Target="../ink/ink163.xml"/><Relationship Id="rId38" Type="http://schemas.openxmlformats.org/officeDocument/2006/relationships/customXml" Target="../ink/ink168.xml"/><Relationship Id="rId59" Type="http://schemas.openxmlformats.org/officeDocument/2006/relationships/customXml" Target="../ink/ink189.xml"/><Relationship Id="rId103" Type="http://schemas.openxmlformats.org/officeDocument/2006/relationships/customXml" Target="../ink/ink232.xml"/><Relationship Id="rId108" Type="http://schemas.openxmlformats.org/officeDocument/2006/relationships/customXml" Target="../ink/ink237.xml"/><Relationship Id="rId124" Type="http://schemas.openxmlformats.org/officeDocument/2006/relationships/image" Target="../media/image40.png"/><Relationship Id="rId54" Type="http://schemas.openxmlformats.org/officeDocument/2006/relationships/customXml" Target="../ink/ink184.xml"/><Relationship Id="rId70" Type="http://schemas.openxmlformats.org/officeDocument/2006/relationships/customXml" Target="../ink/ink199.xml"/><Relationship Id="rId75" Type="http://schemas.openxmlformats.org/officeDocument/2006/relationships/customXml" Target="../ink/ink204.xml"/><Relationship Id="rId91" Type="http://schemas.openxmlformats.org/officeDocument/2006/relationships/customXml" Target="../ink/ink220.xml"/><Relationship Id="rId96" Type="http://schemas.openxmlformats.org/officeDocument/2006/relationships/customXml" Target="../ink/ink225.xml"/><Relationship Id="rId1" Type="http://schemas.openxmlformats.org/officeDocument/2006/relationships/slideLayout" Target="../slideLayouts/slideLayout2.xml"/><Relationship Id="rId6" Type="http://schemas.openxmlformats.org/officeDocument/2006/relationships/customXml" Target="../ink/ink137.xml"/><Relationship Id="rId23" Type="http://schemas.openxmlformats.org/officeDocument/2006/relationships/customXml" Target="../ink/ink153.xml"/><Relationship Id="rId28" Type="http://schemas.openxmlformats.org/officeDocument/2006/relationships/customXml" Target="../ink/ink158.xml"/><Relationship Id="rId49" Type="http://schemas.openxmlformats.org/officeDocument/2006/relationships/customXml" Target="../ink/ink179.xml"/><Relationship Id="rId114" Type="http://schemas.openxmlformats.org/officeDocument/2006/relationships/customXml" Target="../ink/ink242.xml"/><Relationship Id="rId119" Type="http://schemas.openxmlformats.org/officeDocument/2006/relationships/image" Target="../media/image37.png"/><Relationship Id="rId44" Type="http://schemas.openxmlformats.org/officeDocument/2006/relationships/customXml" Target="../ink/ink174.xml"/><Relationship Id="rId60" Type="http://schemas.openxmlformats.org/officeDocument/2006/relationships/customXml" Target="../ink/ink190.xml"/><Relationship Id="rId65" Type="http://schemas.openxmlformats.org/officeDocument/2006/relationships/image" Target="../media/image33.png"/><Relationship Id="rId81" Type="http://schemas.openxmlformats.org/officeDocument/2006/relationships/customXml" Target="../ink/ink210.xml"/><Relationship Id="rId86" Type="http://schemas.openxmlformats.org/officeDocument/2006/relationships/customXml" Target="../ink/ink215.xml"/><Relationship Id="rId13" Type="http://schemas.openxmlformats.org/officeDocument/2006/relationships/customXml" Target="../ink/ink143.xml"/><Relationship Id="rId18" Type="http://schemas.openxmlformats.org/officeDocument/2006/relationships/customXml" Target="../ink/ink148.xml"/><Relationship Id="rId39" Type="http://schemas.openxmlformats.org/officeDocument/2006/relationships/customXml" Target="../ink/ink169.xml"/><Relationship Id="rId109" Type="http://schemas.openxmlformats.org/officeDocument/2006/relationships/image" Target="../media/image34.png"/><Relationship Id="rId34" Type="http://schemas.openxmlformats.org/officeDocument/2006/relationships/customXml" Target="../ink/ink164.xml"/><Relationship Id="rId50" Type="http://schemas.openxmlformats.org/officeDocument/2006/relationships/customXml" Target="../ink/ink180.xml"/><Relationship Id="rId55" Type="http://schemas.openxmlformats.org/officeDocument/2006/relationships/customXml" Target="../ink/ink185.xml"/><Relationship Id="rId76" Type="http://schemas.openxmlformats.org/officeDocument/2006/relationships/customXml" Target="../ink/ink205.xml"/><Relationship Id="rId97" Type="http://schemas.openxmlformats.org/officeDocument/2006/relationships/customXml" Target="../ink/ink226.xml"/><Relationship Id="rId104" Type="http://schemas.openxmlformats.org/officeDocument/2006/relationships/customXml" Target="../ink/ink233.xml"/><Relationship Id="rId120" Type="http://schemas.openxmlformats.org/officeDocument/2006/relationships/customXml" Target="../ink/ink245.xml"/><Relationship Id="rId125" Type="http://schemas.openxmlformats.org/officeDocument/2006/relationships/image" Target="../media/image41.png"/><Relationship Id="rId7" Type="http://schemas.openxmlformats.org/officeDocument/2006/relationships/image" Target="../media/image32.png"/><Relationship Id="rId71" Type="http://schemas.openxmlformats.org/officeDocument/2006/relationships/customXml" Target="../ink/ink200.xml"/><Relationship Id="rId92" Type="http://schemas.openxmlformats.org/officeDocument/2006/relationships/customXml" Target="../ink/ink221.xml"/><Relationship Id="rId2" Type="http://schemas.openxmlformats.org/officeDocument/2006/relationships/customXml" Target="../ink/ink135.xml"/><Relationship Id="rId29" Type="http://schemas.openxmlformats.org/officeDocument/2006/relationships/customXml" Target="../ink/ink159.xml"/><Relationship Id="rId24" Type="http://schemas.openxmlformats.org/officeDocument/2006/relationships/customXml" Target="../ink/ink154.xml"/><Relationship Id="rId40" Type="http://schemas.openxmlformats.org/officeDocument/2006/relationships/customXml" Target="../ink/ink170.xml"/><Relationship Id="rId45" Type="http://schemas.openxmlformats.org/officeDocument/2006/relationships/customXml" Target="../ink/ink175.xml"/><Relationship Id="rId66" Type="http://schemas.openxmlformats.org/officeDocument/2006/relationships/customXml" Target="../ink/ink195.xml"/><Relationship Id="rId87" Type="http://schemas.openxmlformats.org/officeDocument/2006/relationships/customXml" Target="../ink/ink216.xml"/><Relationship Id="rId110" Type="http://schemas.openxmlformats.org/officeDocument/2006/relationships/customXml" Target="../ink/ink238.xml"/><Relationship Id="rId115" Type="http://schemas.openxmlformats.org/officeDocument/2006/relationships/customXml" Target="../ink/ink243.xml"/><Relationship Id="rId61" Type="http://schemas.openxmlformats.org/officeDocument/2006/relationships/customXml" Target="../ink/ink191.xml"/><Relationship Id="rId82" Type="http://schemas.openxmlformats.org/officeDocument/2006/relationships/customXml" Target="../ink/ink211.xml"/><Relationship Id="rId19" Type="http://schemas.openxmlformats.org/officeDocument/2006/relationships/customXml" Target="../ink/ink149.xml"/><Relationship Id="rId14" Type="http://schemas.openxmlformats.org/officeDocument/2006/relationships/customXml" Target="../ink/ink144.xml"/><Relationship Id="rId30" Type="http://schemas.openxmlformats.org/officeDocument/2006/relationships/customXml" Target="../ink/ink160.xml"/><Relationship Id="rId35" Type="http://schemas.openxmlformats.org/officeDocument/2006/relationships/customXml" Target="../ink/ink165.xml"/><Relationship Id="rId56" Type="http://schemas.openxmlformats.org/officeDocument/2006/relationships/customXml" Target="../ink/ink186.xml"/><Relationship Id="rId77" Type="http://schemas.openxmlformats.org/officeDocument/2006/relationships/customXml" Target="../ink/ink206.xml"/><Relationship Id="rId100" Type="http://schemas.openxmlformats.org/officeDocument/2006/relationships/customXml" Target="../ink/ink229.xml"/><Relationship Id="rId105" Type="http://schemas.openxmlformats.org/officeDocument/2006/relationships/customXml" Target="../ink/ink234.xml"/><Relationship Id="rId8" Type="http://schemas.openxmlformats.org/officeDocument/2006/relationships/customXml" Target="../ink/ink138.xml"/><Relationship Id="rId51" Type="http://schemas.openxmlformats.org/officeDocument/2006/relationships/customXml" Target="../ink/ink181.xml"/><Relationship Id="rId72" Type="http://schemas.openxmlformats.org/officeDocument/2006/relationships/customXml" Target="../ink/ink201.xml"/><Relationship Id="rId93" Type="http://schemas.openxmlformats.org/officeDocument/2006/relationships/customXml" Target="../ink/ink222.xml"/><Relationship Id="rId98" Type="http://schemas.openxmlformats.org/officeDocument/2006/relationships/customXml" Target="../ink/ink227.xml"/><Relationship Id="rId121" Type="http://schemas.openxmlformats.org/officeDocument/2006/relationships/image" Target="../media/image38.png"/><Relationship Id="rId3" Type="http://schemas.openxmlformats.org/officeDocument/2006/relationships/image" Target="../media/image30.png"/><Relationship Id="rId25" Type="http://schemas.openxmlformats.org/officeDocument/2006/relationships/customXml" Target="../ink/ink155.xml"/><Relationship Id="rId46" Type="http://schemas.openxmlformats.org/officeDocument/2006/relationships/customXml" Target="../ink/ink176.xml"/><Relationship Id="rId67" Type="http://schemas.openxmlformats.org/officeDocument/2006/relationships/customXml" Target="../ink/ink196.xml"/><Relationship Id="rId116" Type="http://schemas.openxmlformats.org/officeDocument/2006/relationships/image" Target="../media/image35.png"/><Relationship Id="rId20" Type="http://schemas.openxmlformats.org/officeDocument/2006/relationships/customXml" Target="../ink/ink150.xml"/><Relationship Id="rId41" Type="http://schemas.openxmlformats.org/officeDocument/2006/relationships/customXml" Target="../ink/ink171.xml"/><Relationship Id="rId62" Type="http://schemas.openxmlformats.org/officeDocument/2006/relationships/customXml" Target="../ink/ink192.xml"/><Relationship Id="rId83" Type="http://schemas.openxmlformats.org/officeDocument/2006/relationships/customXml" Target="../ink/ink212.xml"/><Relationship Id="rId88" Type="http://schemas.openxmlformats.org/officeDocument/2006/relationships/customXml" Target="../ink/ink217.xml"/><Relationship Id="rId111" Type="http://schemas.openxmlformats.org/officeDocument/2006/relationships/customXml" Target="../ink/ink239.xml"/><Relationship Id="rId15" Type="http://schemas.openxmlformats.org/officeDocument/2006/relationships/customXml" Target="../ink/ink145.xml"/><Relationship Id="rId36" Type="http://schemas.openxmlformats.org/officeDocument/2006/relationships/customXml" Target="../ink/ink166.xml"/><Relationship Id="rId57" Type="http://schemas.openxmlformats.org/officeDocument/2006/relationships/customXml" Target="../ink/ink187.xml"/><Relationship Id="rId106" Type="http://schemas.openxmlformats.org/officeDocument/2006/relationships/customXml" Target="../ink/ink235.xml"/><Relationship Id="rId10" Type="http://schemas.openxmlformats.org/officeDocument/2006/relationships/customXml" Target="../ink/ink140.xml"/><Relationship Id="rId31" Type="http://schemas.openxmlformats.org/officeDocument/2006/relationships/customXml" Target="../ink/ink161.xml"/><Relationship Id="rId52" Type="http://schemas.openxmlformats.org/officeDocument/2006/relationships/customXml" Target="../ink/ink182.xml"/><Relationship Id="rId73" Type="http://schemas.openxmlformats.org/officeDocument/2006/relationships/customXml" Target="../ink/ink202.xml"/><Relationship Id="rId78" Type="http://schemas.openxmlformats.org/officeDocument/2006/relationships/customXml" Target="../ink/ink207.xml"/><Relationship Id="rId94" Type="http://schemas.openxmlformats.org/officeDocument/2006/relationships/customXml" Target="../ink/ink223.xml"/><Relationship Id="rId99" Type="http://schemas.openxmlformats.org/officeDocument/2006/relationships/customXml" Target="../ink/ink228.xml"/><Relationship Id="rId101" Type="http://schemas.openxmlformats.org/officeDocument/2006/relationships/customXml" Target="../ink/ink230.xml"/><Relationship Id="rId122" Type="http://schemas.openxmlformats.org/officeDocument/2006/relationships/customXml" Target="../ink/ink246.xml"/><Relationship Id="rId4" Type="http://schemas.openxmlformats.org/officeDocument/2006/relationships/customXml" Target="../ink/ink136.xml"/><Relationship Id="rId9" Type="http://schemas.openxmlformats.org/officeDocument/2006/relationships/customXml" Target="../ink/ink139.xml"/></Relationships>
</file>

<file path=ppt/slides/_rels/slide9.xml.rels><?xml version="1.0" encoding="UTF-8" standalone="yes"?>
<Relationships xmlns="http://schemas.openxmlformats.org/package/2006/relationships"><Relationship Id="rId26" Type="http://schemas.openxmlformats.org/officeDocument/2006/relationships/customXml" Target="../ink/ink268.xml"/><Relationship Id="rId21" Type="http://schemas.openxmlformats.org/officeDocument/2006/relationships/customXml" Target="../ink/ink263.xml"/><Relationship Id="rId42" Type="http://schemas.openxmlformats.org/officeDocument/2006/relationships/customXml" Target="../ink/ink284.xml"/><Relationship Id="rId47" Type="http://schemas.openxmlformats.org/officeDocument/2006/relationships/customXml" Target="../ink/ink289.xml"/><Relationship Id="rId63" Type="http://schemas.openxmlformats.org/officeDocument/2006/relationships/customXml" Target="../ink/ink305.xml"/><Relationship Id="rId68" Type="http://schemas.openxmlformats.org/officeDocument/2006/relationships/customXml" Target="../ink/ink309.xml"/><Relationship Id="rId84" Type="http://schemas.openxmlformats.org/officeDocument/2006/relationships/customXml" Target="../ink/ink325.xml"/><Relationship Id="rId89" Type="http://schemas.openxmlformats.org/officeDocument/2006/relationships/customXml" Target="../ink/ink330.xml"/><Relationship Id="rId112" Type="http://schemas.openxmlformats.org/officeDocument/2006/relationships/customXml" Target="../ink/ink352.xml"/><Relationship Id="rId16" Type="http://schemas.openxmlformats.org/officeDocument/2006/relationships/customXml" Target="../ink/ink258.xml"/><Relationship Id="rId107" Type="http://schemas.openxmlformats.org/officeDocument/2006/relationships/customXml" Target="../ink/ink348.xml"/><Relationship Id="rId11" Type="http://schemas.openxmlformats.org/officeDocument/2006/relationships/customXml" Target="../ink/ink253.xml"/><Relationship Id="rId32" Type="http://schemas.openxmlformats.org/officeDocument/2006/relationships/customXml" Target="../ink/ink274.xml"/><Relationship Id="rId37" Type="http://schemas.openxmlformats.org/officeDocument/2006/relationships/customXml" Target="../ink/ink279.xml"/><Relationship Id="rId53" Type="http://schemas.openxmlformats.org/officeDocument/2006/relationships/customXml" Target="../ink/ink295.xml"/><Relationship Id="rId58" Type="http://schemas.openxmlformats.org/officeDocument/2006/relationships/customXml" Target="../ink/ink300.xml"/><Relationship Id="rId74" Type="http://schemas.openxmlformats.org/officeDocument/2006/relationships/customXml" Target="../ink/ink315.xml"/><Relationship Id="rId79" Type="http://schemas.openxmlformats.org/officeDocument/2006/relationships/customXml" Target="../ink/ink320.xml"/><Relationship Id="rId102" Type="http://schemas.openxmlformats.org/officeDocument/2006/relationships/customXml" Target="../ink/ink343.xml"/><Relationship Id="rId5" Type="http://schemas.openxmlformats.org/officeDocument/2006/relationships/image" Target="../media/image31.png"/><Relationship Id="rId90" Type="http://schemas.openxmlformats.org/officeDocument/2006/relationships/customXml" Target="../ink/ink331.xml"/><Relationship Id="rId95" Type="http://schemas.openxmlformats.org/officeDocument/2006/relationships/customXml" Target="../ink/ink336.xml"/><Relationship Id="rId22" Type="http://schemas.openxmlformats.org/officeDocument/2006/relationships/customXml" Target="../ink/ink264.xml"/><Relationship Id="rId27" Type="http://schemas.openxmlformats.org/officeDocument/2006/relationships/customXml" Target="../ink/ink269.xml"/><Relationship Id="rId43" Type="http://schemas.openxmlformats.org/officeDocument/2006/relationships/customXml" Target="../ink/ink285.xml"/><Relationship Id="rId48" Type="http://schemas.openxmlformats.org/officeDocument/2006/relationships/customXml" Target="../ink/ink290.xml"/><Relationship Id="rId64" Type="http://schemas.openxmlformats.org/officeDocument/2006/relationships/customXml" Target="../ink/ink306.xml"/><Relationship Id="rId69" Type="http://schemas.openxmlformats.org/officeDocument/2006/relationships/customXml" Target="../ink/ink310.xml"/><Relationship Id="rId113" Type="http://schemas.openxmlformats.org/officeDocument/2006/relationships/customXml" Target="../ink/ink353.xml"/><Relationship Id="rId80" Type="http://schemas.openxmlformats.org/officeDocument/2006/relationships/customXml" Target="../ink/ink321.xml"/><Relationship Id="rId85" Type="http://schemas.openxmlformats.org/officeDocument/2006/relationships/customXml" Target="../ink/ink326.xml"/><Relationship Id="rId12" Type="http://schemas.openxmlformats.org/officeDocument/2006/relationships/customXml" Target="../ink/ink254.xml"/><Relationship Id="rId17" Type="http://schemas.openxmlformats.org/officeDocument/2006/relationships/customXml" Target="../ink/ink259.xml"/><Relationship Id="rId33" Type="http://schemas.openxmlformats.org/officeDocument/2006/relationships/customXml" Target="../ink/ink275.xml"/><Relationship Id="rId38" Type="http://schemas.openxmlformats.org/officeDocument/2006/relationships/customXml" Target="../ink/ink280.xml"/><Relationship Id="rId59" Type="http://schemas.openxmlformats.org/officeDocument/2006/relationships/customXml" Target="../ink/ink301.xml"/><Relationship Id="rId103" Type="http://schemas.openxmlformats.org/officeDocument/2006/relationships/customXml" Target="../ink/ink344.xml"/><Relationship Id="rId108" Type="http://schemas.openxmlformats.org/officeDocument/2006/relationships/customXml" Target="../ink/ink349.xml"/><Relationship Id="rId54" Type="http://schemas.openxmlformats.org/officeDocument/2006/relationships/customXml" Target="../ink/ink296.xml"/><Relationship Id="rId70" Type="http://schemas.openxmlformats.org/officeDocument/2006/relationships/customXml" Target="../ink/ink311.xml"/><Relationship Id="rId75" Type="http://schemas.openxmlformats.org/officeDocument/2006/relationships/customXml" Target="../ink/ink316.xml"/><Relationship Id="rId91" Type="http://schemas.openxmlformats.org/officeDocument/2006/relationships/customXml" Target="../ink/ink332.xml"/><Relationship Id="rId96" Type="http://schemas.openxmlformats.org/officeDocument/2006/relationships/customXml" Target="../ink/ink337.xml"/><Relationship Id="rId1" Type="http://schemas.openxmlformats.org/officeDocument/2006/relationships/slideLayout" Target="../slideLayouts/slideLayout2.xml"/><Relationship Id="rId6" Type="http://schemas.openxmlformats.org/officeDocument/2006/relationships/customXml" Target="../ink/ink249.xml"/><Relationship Id="rId15" Type="http://schemas.openxmlformats.org/officeDocument/2006/relationships/customXml" Target="../ink/ink257.xml"/><Relationship Id="rId23" Type="http://schemas.openxmlformats.org/officeDocument/2006/relationships/customXml" Target="../ink/ink265.xml"/><Relationship Id="rId28" Type="http://schemas.openxmlformats.org/officeDocument/2006/relationships/customXml" Target="../ink/ink270.xml"/><Relationship Id="rId36" Type="http://schemas.openxmlformats.org/officeDocument/2006/relationships/customXml" Target="../ink/ink278.xml"/><Relationship Id="rId49" Type="http://schemas.openxmlformats.org/officeDocument/2006/relationships/customXml" Target="../ink/ink291.xml"/><Relationship Id="rId57" Type="http://schemas.openxmlformats.org/officeDocument/2006/relationships/customXml" Target="../ink/ink299.xml"/><Relationship Id="rId106" Type="http://schemas.openxmlformats.org/officeDocument/2006/relationships/customXml" Target="../ink/ink347.xml"/><Relationship Id="rId114" Type="http://schemas.openxmlformats.org/officeDocument/2006/relationships/customXml" Target="../ink/ink354.xml"/><Relationship Id="rId10" Type="http://schemas.openxmlformats.org/officeDocument/2006/relationships/customXml" Target="../ink/ink252.xml"/><Relationship Id="rId31" Type="http://schemas.openxmlformats.org/officeDocument/2006/relationships/customXml" Target="../ink/ink273.xml"/><Relationship Id="rId44" Type="http://schemas.openxmlformats.org/officeDocument/2006/relationships/customXml" Target="../ink/ink286.xml"/><Relationship Id="rId52" Type="http://schemas.openxmlformats.org/officeDocument/2006/relationships/customXml" Target="../ink/ink294.xml"/><Relationship Id="rId60" Type="http://schemas.openxmlformats.org/officeDocument/2006/relationships/customXml" Target="../ink/ink302.xml"/><Relationship Id="rId65" Type="http://schemas.openxmlformats.org/officeDocument/2006/relationships/image" Target="../media/image33.png"/><Relationship Id="rId73" Type="http://schemas.openxmlformats.org/officeDocument/2006/relationships/customXml" Target="../ink/ink314.xml"/><Relationship Id="rId78" Type="http://schemas.openxmlformats.org/officeDocument/2006/relationships/customXml" Target="../ink/ink319.xml"/><Relationship Id="rId81" Type="http://schemas.openxmlformats.org/officeDocument/2006/relationships/customXml" Target="../ink/ink322.xml"/><Relationship Id="rId86" Type="http://schemas.openxmlformats.org/officeDocument/2006/relationships/customXml" Target="../ink/ink327.xml"/><Relationship Id="rId94" Type="http://schemas.openxmlformats.org/officeDocument/2006/relationships/customXml" Target="../ink/ink335.xml"/><Relationship Id="rId99" Type="http://schemas.openxmlformats.org/officeDocument/2006/relationships/customXml" Target="../ink/ink340.xml"/><Relationship Id="rId101" Type="http://schemas.openxmlformats.org/officeDocument/2006/relationships/customXml" Target="../ink/ink342.xml"/><Relationship Id="rId4" Type="http://schemas.openxmlformats.org/officeDocument/2006/relationships/customXml" Target="../ink/ink248.xml"/><Relationship Id="rId9" Type="http://schemas.openxmlformats.org/officeDocument/2006/relationships/customXml" Target="../ink/ink251.xml"/><Relationship Id="rId13" Type="http://schemas.openxmlformats.org/officeDocument/2006/relationships/customXml" Target="../ink/ink255.xml"/><Relationship Id="rId18" Type="http://schemas.openxmlformats.org/officeDocument/2006/relationships/customXml" Target="../ink/ink260.xml"/><Relationship Id="rId39" Type="http://schemas.openxmlformats.org/officeDocument/2006/relationships/customXml" Target="../ink/ink281.xml"/><Relationship Id="rId109" Type="http://schemas.openxmlformats.org/officeDocument/2006/relationships/image" Target="../media/image34.png"/><Relationship Id="rId34" Type="http://schemas.openxmlformats.org/officeDocument/2006/relationships/customXml" Target="../ink/ink276.xml"/><Relationship Id="rId50" Type="http://schemas.openxmlformats.org/officeDocument/2006/relationships/customXml" Target="../ink/ink292.xml"/><Relationship Id="rId55" Type="http://schemas.openxmlformats.org/officeDocument/2006/relationships/customXml" Target="../ink/ink297.xml"/><Relationship Id="rId76" Type="http://schemas.openxmlformats.org/officeDocument/2006/relationships/customXml" Target="../ink/ink317.xml"/><Relationship Id="rId97" Type="http://schemas.openxmlformats.org/officeDocument/2006/relationships/customXml" Target="../ink/ink338.xml"/><Relationship Id="rId104" Type="http://schemas.openxmlformats.org/officeDocument/2006/relationships/customXml" Target="../ink/ink345.xml"/><Relationship Id="rId7" Type="http://schemas.openxmlformats.org/officeDocument/2006/relationships/image" Target="../media/image32.png"/><Relationship Id="rId71" Type="http://schemas.openxmlformats.org/officeDocument/2006/relationships/customXml" Target="../ink/ink312.xml"/><Relationship Id="rId92" Type="http://schemas.openxmlformats.org/officeDocument/2006/relationships/customXml" Target="../ink/ink333.xml"/><Relationship Id="rId2" Type="http://schemas.openxmlformats.org/officeDocument/2006/relationships/customXml" Target="../ink/ink247.xml"/><Relationship Id="rId29" Type="http://schemas.openxmlformats.org/officeDocument/2006/relationships/customXml" Target="../ink/ink271.xml"/><Relationship Id="rId24" Type="http://schemas.openxmlformats.org/officeDocument/2006/relationships/customXml" Target="../ink/ink266.xml"/><Relationship Id="rId40" Type="http://schemas.openxmlformats.org/officeDocument/2006/relationships/customXml" Target="../ink/ink282.xml"/><Relationship Id="rId45" Type="http://schemas.openxmlformats.org/officeDocument/2006/relationships/customXml" Target="../ink/ink287.xml"/><Relationship Id="rId66" Type="http://schemas.openxmlformats.org/officeDocument/2006/relationships/customXml" Target="../ink/ink307.xml"/><Relationship Id="rId87" Type="http://schemas.openxmlformats.org/officeDocument/2006/relationships/customXml" Target="../ink/ink328.xml"/><Relationship Id="rId110" Type="http://schemas.openxmlformats.org/officeDocument/2006/relationships/customXml" Target="../ink/ink350.xml"/><Relationship Id="rId115" Type="http://schemas.openxmlformats.org/officeDocument/2006/relationships/image" Target="../media/image42.png"/><Relationship Id="rId61" Type="http://schemas.openxmlformats.org/officeDocument/2006/relationships/customXml" Target="../ink/ink303.xml"/><Relationship Id="rId82" Type="http://schemas.openxmlformats.org/officeDocument/2006/relationships/customXml" Target="../ink/ink323.xml"/><Relationship Id="rId19" Type="http://schemas.openxmlformats.org/officeDocument/2006/relationships/customXml" Target="../ink/ink261.xml"/><Relationship Id="rId14" Type="http://schemas.openxmlformats.org/officeDocument/2006/relationships/customXml" Target="../ink/ink256.xml"/><Relationship Id="rId30" Type="http://schemas.openxmlformats.org/officeDocument/2006/relationships/customXml" Target="../ink/ink272.xml"/><Relationship Id="rId35" Type="http://schemas.openxmlformats.org/officeDocument/2006/relationships/customXml" Target="../ink/ink277.xml"/><Relationship Id="rId56" Type="http://schemas.openxmlformats.org/officeDocument/2006/relationships/customXml" Target="../ink/ink298.xml"/><Relationship Id="rId77" Type="http://schemas.openxmlformats.org/officeDocument/2006/relationships/customXml" Target="../ink/ink318.xml"/><Relationship Id="rId100" Type="http://schemas.openxmlformats.org/officeDocument/2006/relationships/customXml" Target="../ink/ink341.xml"/><Relationship Id="rId105" Type="http://schemas.openxmlformats.org/officeDocument/2006/relationships/customXml" Target="../ink/ink346.xml"/><Relationship Id="rId8" Type="http://schemas.openxmlformats.org/officeDocument/2006/relationships/customXml" Target="../ink/ink250.xml"/><Relationship Id="rId51" Type="http://schemas.openxmlformats.org/officeDocument/2006/relationships/customXml" Target="../ink/ink293.xml"/><Relationship Id="rId72" Type="http://schemas.openxmlformats.org/officeDocument/2006/relationships/customXml" Target="../ink/ink313.xml"/><Relationship Id="rId93" Type="http://schemas.openxmlformats.org/officeDocument/2006/relationships/customXml" Target="../ink/ink334.xml"/><Relationship Id="rId98" Type="http://schemas.openxmlformats.org/officeDocument/2006/relationships/customXml" Target="../ink/ink339.xml"/><Relationship Id="rId3" Type="http://schemas.openxmlformats.org/officeDocument/2006/relationships/image" Target="../media/image30.png"/><Relationship Id="rId25" Type="http://schemas.openxmlformats.org/officeDocument/2006/relationships/customXml" Target="../ink/ink267.xml"/><Relationship Id="rId46" Type="http://schemas.openxmlformats.org/officeDocument/2006/relationships/customXml" Target="../ink/ink288.xml"/><Relationship Id="rId67" Type="http://schemas.openxmlformats.org/officeDocument/2006/relationships/customXml" Target="../ink/ink308.xml"/><Relationship Id="rId20" Type="http://schemas.openxmlformats.org/officeDocument/2006/relationships/customXml" Target="../ink/ink262.xml"/><Relationship Id="rId41" Type="http://schemas.openxmlformats.org/officeDocument/2006/relationships/customXml" Target="../ink/ink283.xml"/><Relationship Id="rId62" Type="http://schemas.openxmlformats.org/officeDocument/2006/relationships/customXml" Target="../ink/ink304.xml"/><Relationship Id="rId83" Type="http://schemas.openxmlformats.org/officeDocument/2006/relationships/customXml" Target="../ink/ink324.xml"/><Relationship Id="rId88" Type="http://schemas.openxmlformats.org/officeDocument/2006/relationships/customXml" Target="../ink/ink329.xml"/><Relationship Id="rId111" Type="http://schemas.openxmlformats.org/officeDocument/2006/relationships/customXml" Target="../ink/ink3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6000" dirty="0">
                <a:solidFill>
                  <a:srgbClr val="FF0000"/>
                </a:solidFill>
              </a:rPr>
              <a:t>M</a:t>
            </a:r>
            <a:r>
              <a:rPr lang="en" sz="6000" dirty="0"/>
              <a:t>achine Learning</a:t>
            </a:r>
            <a:endParaRPr sz="6000" dirty="0"/>
          </a:p>
        </p:txBody>
      </p:sp>
      <p:sp>
        <p:nvSpPr>
          <p:cNvPr id="47" name="Google Shape;47;p15"/>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1400" dirty="0"/>
              <a:t>W</a:t>
            </a:r>
            <a:r>
              <a:rPr lang="en" sz="1400" dirty="0"/>
              <a:t>here to start?</a:t>
            </a:r>
            <a:endParaRPr sz="1400" dirty="0"/>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76DE0B2-98C7-4DF2-F21F-BC2B5DC532B0}"/>
              </a:ext>
            </a:extLst>
          </p:cNvPr>
          <p:cNvSpPr>
            <a:spLocks noGrp="1"/>
          </p:cNvSpPr>
          <p:nvPr>
            <p:ph type="title"/>
          </p:nvPr>
        </p:nvSpPr>
        <p:spPr>
          <a:xfrm>
            <a:off x="318665" y="186024"/>
            <a:ext cx="8520600" cy="841800"/>
          </a:xfrm>
        </p:spPr>
        <p:txBody>
          <a:bodyPr/>
          <a:lstStyle/>
          <a:p>
            <a:r>
              <a:rPr lang="en-IN" dirty="0"/>
              <a:t>How to measure if the model is good?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9D0BCBA-52B4-BD9D-972D-8125AFB14EA2}"/>
                  </a:ext>
                </a:extLst>
              </p:cNvPr>
              <p:cNvSpPr txBox="1"/>
              <p:nvPr/>
            </p:nvSpPr>
            <p:spPr>
              <a:xfrm>
                <a:off x="485335" y="1139483"/>
                <a:ext cx="8353930" cy="3200492"/>
              </a:xfrm>
              <a:prstGeom prst="rect">
                <a:avLst/>
              </a:prstGeom>
              <a:noFill/>
            </p:spPr>
            <p:txBody>
              <a:bodyPr wrap="square" rtlCol="0">
                <a:spAutoFit/>
              </a:bodyPr>
              <a:lstStyle/>
              <a:p>
                <a:r>
                  <a:rPr lang="en-US" dirty="0"/>
                  <a:t>Measure 1: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IN" dirty="0"/>
                  <a:t> (Coefficient of determination).</a:t>
                </a:r>
              </a:p>
              <a:p>
                <a:r>
                  <a:rPr lang="en-IN" dirty="0"/>
                  <a:t>When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=0</m:t>
                    </m:r>
                  </m:oMath>
                </a14:m>
                <a:r>
                  <a:rPr lang="en-IN" dirty="0"/>
                  <a:t>, the prediction cannot be made by the independent variable as there is no relation.</a:t>
                </a:r>
              </a:p>
              <a:p>
                <a:r>
                  <a:rPr lang="en-IN" dirty="0"/>
                  <a:t>When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a14:m>
                <a:r>
                  <a:rPr lang="en-IN" dirty="0"/>
                  <a:t>, the predictions can be made with no errors.</a:t>
                </a:r>
              </a:p>
              <a:p>
                <a:endParaRPr lang="en-IN" dirty="0"/>
              </a:p>
              <a:p>
                <a:r>
                  <a:rPr lang="en-IN" dirty="0"/>
                  <a:t>SST is total variance in the data.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endParaRPr lang="en-US" dirty="0"/>
              </a:p>
              <a:p>
                <a:endParaRPr lang="en-IN" dirty="0"/>
              </a:p>
              <a:p>
                <a:r>
                  <a:rPr lang="en-IN" dirty="0"/>
                  <a:t>SSE is sum of squared errors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r>
                  <a:rPr lang="en-IN" dirty="0"/>
                  <a:t>. This is the variance that the model is unable to explain.</a:t>
                </a:r>
              </a:p>
              <a:p>
                <a:endParaRPr lang="en-IN" dirty="0"/>
              </a:p>
              <a:p>
                <a:r>
                  <a:rPr lang="en-IN" dirty="0"/>
                  <a:t>SSR is explained variance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sSup>
                          <m:sSupPr>
                            <m:ctrlPr>
                              <a:rPr lang="en-IN" i="1" smtClean="0">
                                <a:latin typeface="Cambria Math" panose="02040503050406030204" pitchFamily="18" charset="0"/>
                              </a:rPr>
                            </m:ctrlPr>
                          </m:sSupPr>
                          <m:e>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r>
                  <a:rPr lang="en-IN" dirty="0"/>
                  <a:t>. </a:t>
                </a:r>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rPr>
                          <m:t>𝑟</m:t>
                        </m:r>
                      </m:e>
                      <m:sup>
                        <m:r>
                          <a:rPr lang="en-IN" i="1" smtClean="0">
                            <a:latin typeface="Cambria Math" panose="02040503050406030204" pitchFamily="18" charset="0"/>
                          </a:rPr>
                          <m:t>2</m:t>
                        </m:r>
                      </m:sup>
                    </m:sSup>
                    <m:r>
                      <a:rPr lang="en-US" b="0" i="1" smtClean="0">
                        <a:latin typeface="Cambria Math" panose="02040503050406030204" pitchFamily="18" charset="0"/>
                      </a:rPr>
                      <m:t>=1 − </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a14:m>
                <a:endParaRPr lang="en-IN" dirty="0"/>
              </a:p>
              <a:p>
                <a:endParaRPr lang="en-IN" dirty="0"/>
              </a:p>
              <a:p>
                <a:r>
                  <a:rPr lang="en-IN" dirty="0"/>
                  <a:t>Higher the explainability of the model, better is the predictions.</a:t>
                </a:r>
              </a:p>
              <a:p>
                <a:endParaRPr lang="en-IN" dirty="0"/>
              </a:p>
              <a:p>
                <a:endParaRPr lang="en-IN" dirty="0"/>
              </a:p>
              <a:p>
                <a:endParaRPr lang="en-IN" dirty="0"/>
              </a:p>
            </p:txBody>
          </p:sp>
        </mc:Choice>
        <mc:Fallback xmlns="">
          <p:sp>
            <p:nvSpPr>
              <p:cNvPr id="4" name="TextBox 3">
                <a:extLst>
                  <a:ext uri="{FF2B5EF4-FFF2-40B4-BE49-F238E27FC236}">
                    <a16:creationId xmlns:a16="http://schemas.microsoft.com/office/drawing/2014/main" id="{79D0BCBA-52B4-BD9D-972D-8125AFB14EA2}"/>
                  </a:ext>
                </a:extLst>
              </p:cNvPr>
              <p:cNvSpPr txBox="1">
                <a:spLocks noRot="1" noChangeAspect="1" noMove="1" noResize="1" noEditPoints="1" noAdjustHandles="1" noChangeArrowheads="1" noChangeShapeType="1" noTextEdit="1"/>
              </p:cNvSpPr>
              <p:nvPr/>
            </p:nvSpPr>
            <p:spPr>
              <a:xfrm>
                <a:off x="485335" y="1139483"/>
                <a:ext cx="8353930" cy="3200492"/>
              </a:xfrm>
              <a:prstGeom prst="rect">
                <a:avLst/>
              </a:prstGeom>
              <a:blipFill>
                <a:blip r:embed="rId2"/>
                <a:stretch>
                  <a:fillRect l="-219" t="-381"/>
                </a:stretch>
              </a:blipFill>
            </p:spPr>
            <p:txBody>
              <a:bodyPr/>
              <a:lstStyle/>
              <a:p>
                <a:r>
                  <a:rPr lang="en-IN">
                    <a:noFill/>
                  </a:rPr>
                  <a:t> </a:t>
                </a:r>
              </a:p>
            </p:txBody>
          </p:sp>
        </mc:Fallback>
      </mc:AlternateContent>
    </p:spTree>
    <p:extLst>
      <p:ext uri="{BB962C8B-B14F-4D97-AF65-F5344CB8AC3E}">
        <p14:creationId xmlns:p14="http://schemas.microsoft.com/office/powerpoint/2010/main" val="131953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8C5A074-9B52-1B22-6042-664B3F4D2D2B}"/>
              </a:ext>
            </a:extLst>
          </p:cNvPr>
          <p:cNvSpPr txBox="1">
            <a:spLocks/>
          </p:cNvSpPr>
          <p:nvPr/>
        </p:nvSpPr>
        <p:spPr>
          <a:xfrm>
            <a:off x="318665" y="186024"/>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How to measure if the model is good?</a:t>
            </a:r>
          </a:p>
        </p:txBody>
      </p:sp>
      <p:sp>
        <p:nvSpPr>
          <p:cNvPr id="4" name="TextBox 3">
            <a:extLst>
              <a:ext uri="{FF2B5EF4-FFF2-40B4-BE49-F238E27FC236}">
                <a16:creationId xmlns:a16="http://schemas.microsoft.com/office/drawing/2014/main" id="{3A54B001-DD68-7B62-4E2E-ACEFC1F0EDFF}"/>
              </a:ext>
            </a:extLst>
          </p:cNvPr>
          <p:cNvSpPr txBox="1"/>
          <p:nvPr/>
        </p:nvSpPr>
        <p:spPr>
          <a:xfrm>
            <a:off x="566057" y="905898"/>
            <a:ext cx="2294218" cy="307777"/>
          </a:xfrm>
          <a:prstGeom prst="rect">
            <a:avLst/>
          </a:prstGeom>
          <a:noFill/>
        </p:spPr>
        <p:txBody>
          <a:bodyPr wrap="none" rtlCol="0">
            <a:spAutoFit/>
          </a:bodyPr>
          <a:lstStyle/>
          <a:p>
            <a:r>
              <a:rPr lang="en-US" dirty="0"/>
              <a:t>Assumptions of regression</a:t>
            </a:r>
            <a:endParaRPr lang="en-IN" dirty="0"/>
          </a:p>
        </p:txBody>
      </p:sp>
      <p:sp>
        <p:nvSpPr>
          <p:cNvPr id="5" name="TextBox 4">
            <a:extLst>
              <a:ext uri="{FF2B5EF4-FFF2-40B4-BE49-F238E27FC236}">
                <a16:creationId xmlns:a16="http://schemas.microsoft.com/office/drawing/2014/main" id="{4024AE4C-1EBC-C916-83B7-C984F03E5188}"/>
              </a:ext>
            </a:extLst>
          </p:cNvPr>
          <p:cNvSpPr txBox="1"/>
          <p:nvPr/>
        </p:nvSpPr>
        <p:spPr>
          <a:xfrm>
            <a:off x="566057" y="1410789"/>
            <a:ext cx="8273208" cy="1815882"/>
          </a:xfrm>
          <a:prstGeom prst="rect">
            <a:avLst/>
          </a:prstGeom>
          <a:noFill/>
        </p:spPr>
        <p:txBody>
          <a:bodyPr wrap="square" rtlCol="0">
            <a:spAutoFit/>
          </a:bodyPr>
          <a:lstStyle/>
          <a:p>
            <a:pPr marL="285750" indent="-285750">
              <a:buFont typeface="Wingdings" panose="05000000000000000000" pitchFamily="2" charset="2"/>
              <a:buChar char="§"/>
            </a:pPr>
            <a:r>
              <a:rPr lang="en-US" dirty="0"/>
              <a:t>There is a linear relationship between the target and independent variable so that the y=</a:t>
            </a:r>
            <a:r>
              <a:rPr lang="en-US" dirty="0" err="1"/>
              <a:t>mx+b</a:t>
            </a:r>
            <a:r>
              <a:rPr lang="en-US" dirty="0"/>
              <a:t> is possible.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errors made by the model are random and do not have any pattern associated.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error terms have constant variance (homoscedastic)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The error terms should be normally distributed.</a:t>
            </a:r>
            <a:endParaRPr lang="en-IN" dirty="0"/>
          </a:p>
        </p:txBody>
      </p:sp>
      <p:pic>
        <p:nvPicPr>
          <p:cNvPr id="7" name="Picture 6">
            <a:extLst>
              <a:ext uri="{FF2B5EF4-FFF2-40B4-BE49-F238E27FC236}">
                <a16:creationId xmlns:a16="http://schemas.microsoft.com/office/drawing/2014/main" id="{8C59EA46-FB0D-6F09-1DBC-2FF4871452BC}"/>
              </a:ext>
            </a:extLst>
          </p:cNvPr>
          <p:cNvPicPr>
            <a:picLocks noChangeAspect="1"/>
          </p:cNvPicPr>
          <p:nvPr/>
        </p:nvPicPr>
        <p:blipFill>
          <a:blip r:embed="rId2"/>
          <a:stretch>
            <a:fillRect/>
          </a:stretch>
        </p:blipFill>
        <p:spPr>
          <a:xfrm>
            <a:off x="802697" y="3722929"/>
            <a:ext cx="2057578" cy="1234547"/>
          </a:xfrm>
          <a:prstGeom prst="rect">
            <a:avLst/>
          </a:prstGeom>
        </p:spPr>
      </p:pic>
      <p:pic>
        <p:nvPicPr>
          <p:cNvPr id="9" name="Picture 8">
            <a:extLst>
              <a:ext uri="{FF2B5EF4-FFF2-40B4-BE49-F238E27FC236}">
                <a16:creationId xmlns:a16="http://schemas.microsoft.com/office/drawing/2014/main" id="{FA31C626-9766-260B-29AF-0B22F98D68BA}"/>
              </a:ext>
            </a:extLst>
          </p:cNvPr>
          <p:cNvPicPr>
            <a:picLocks noChangeAspect="1"/>
          </p:cNvPicPr>
          <p:nvPr/>
        </p:nvPicPr>
        <p:blipFill>
          <a:blip r:embed="rId3"/>
          <a:stretch>
            <a:fillRect/>
          </a:stretch>
        </p:blipFill>
        <p:spPr>
          <a:xfrm>
            <a:off x="3432387" y="3764842"/>
            <a:ext cx="2540548" cy="1150720"/>
          </a:xfrm>
          <a:prstGeom prst="rect">
            <a:avLst/>
          </a:prstGeom>
        </p:spPr>
      </p:pic>
      <p:pic>
        <p:nvPicPr>
          <p:cNvPr id="11" name="Picture 10">
            <a:extLst>
              <a:ext uri="{FF2B5EF4-FFF2-40B4-BE49-F238E27FC236}">
                <a16:creationId xmlns:a16="http://schemas.microsoft.com/office/drawing/2014/main" id="{09B769EB-37D1-B2C8-211F-6FF601678926}"/>
              </a:ext>
            </a:extLst>
          </p:cNvPr>
          <p:cNvPicPr>
            <a:picLocks noChangeAspect="1"/>
          </p:cNvPicPr>
          <p:nvPr/>
        </p:nvPicPr>
        <p:blipFill>
          <a:blip r:embed="rId4"/>
          <a:stretch>
            <a:fillRect/>
          </a:stretch>
        </p:blipFill>
        <p:spPr>
          <a:xfrm>
            <a:off x="6545047" y="3446345"/>
            <a:ext cx="2128865" cy="1469217"/>
          </a:xfrm>
          <a:prstGeom prst="rect">
            <a:avLst/>
          </a:prstGeom>
        </p:spPr>
      </p:pic>
    </p:spTree>
    <p:extLst>
      <p:ext uri="{BB962C8B-B14F-4D97-AF65-F5344CB8AC3E}">
        <p14:creationId xmlns:p14="http://schemas.microsoft.com/office/powerpoint/2010/main" val="168688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CCC0B7A-02C2-F115-8EB7-993CE3F46295}"/>
              </a:ext>
            </a:extLst>
          </p:cNvPr>
          <p:cNvSpPr txBox="1">
            <a:spLocks/>
          </p:cNvSpPr>
          <p:nvPr/>
        </p:nvSpPr>
        <p:spPr>
          <a:xfrm>
            <a:off x="318665" y="186024"/>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What if the data is not linear?</a:t>
            </a:r>
          </a:p>
        </p:txBody>
      </p:sp>
      <p:sp>
        <p:nvSpPr>
          <p:cNvPr id="4" name="TextBox 3">
            <a:extLst>
              <a:ext uri="{FF2B5EF4-FFF2-40B4-BE49-F238E27FC236}">
                <a16:creationId xmlns:a16="http://schemas.microsoft.com/office/drawing/2014/main" id="{4664921C-5334-7EE8-E8E8-F1A122D27BAE}"/>
              </a:ext>
            </a:extLst>
          </p:cNvPr>
          <p:cNvSpPr txBox="1"/>
          <p:nvPr/>
        </p:nvSpPr>
        <p:spPr>
          <a:xfrm>
            <a:off x="566057" y="1410789"/>
            <a:ext cx="8273208" cy="738664"/>
          </a:xfrm>
          <a:prstGeom prst="rect">
            <a:avLst/>
          </a:prstGeom>
          <a:noFill/>
        </p:spPr>
        <p:txBody>
          <a:bodyPr wrap="square" rtlCol="0">
            <a:spAutoFit/>
          </a:bodyPr>
          <a:lstStyle/>
          <a:p>
            <a:pPr marL="285750" indent="-285750">
              <a:buFont typeface="Wingdings" panose="05000000000000000000" pitchFamily="2" charset="2"/>
              <a:buChar char="§"/>
            </a:pPr>
            <a:r>
              <a:rPr lang="en-US" dirty="0"/>
              <a:t>It is highly likely that the data is not linear or has issues of heteroscedasticity.</a:t>
            </a:r>
          </a:p>
          <a:p>
            <a:pPr marL="285750" indent="-285750">
              <a:buFont typeface="Wingdings" panose="05000000000000000000" pitchFamily="2" charset="2"/>
              <a:buChar char="§"/>
            </a:pPr>
            <a:r>
              <a:rPr lang="en-US" dirty="0"/>
              <a:t>In such cases, we can transform the data (like applying square root/log </a:t>
            </a:r>
            <a:r>
              <a:rPr lang="en-US" dirty="0" err="1"/>
              <a:t>etc</a:t>
            </a:r>
            <a:r>
              <a:rPr lang="en-US" dirty="0"/>
              <a:t>).</a:t>
            </a:r>
          </a:p>
          <a:p>
            <a:pPr marL="285750" indent="-285750">
              <a:buFont typeface="Wingdings" panose="05000000000000000000" pitchFamily="2" charset="2"/>
              <a:buChar char="§"/>
            </a:pPr>
            <a:r>
              <a:rPr lang="en-US" dirty="0"/>
              <a:t>In few cases, we can try a higher dimensional space (covered in futures lectures)</a:t>
            </a:r>
            <a:endParaRPr lang="en-IN" dirty="0"/>
          </a:p>
        </p:txBody>
      </p:sp>
    </p:spTree>
    <p:extLst>
      <p:ext uri="{BB962C8B-B14F-4D97-AF65-F5344CB8AC3E}">
        <p14:creationId xmlns:p14="http://schemas.microsoft.com/office/powerpoint/2010/main" val="236410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87D33-69EE-B613-B80C-E6D2A85EF802}"/>
              </a:ext>
            </a:extLst>
          </p:cNvPr>
          <p:cNvSpPr txBox="1">
            <a:spLocks/>
          </p:cNvSpPr>
          <p:nvPr/>
        </p:nvSpPr>
        <p:spPr>
          <a:xfrm>
            <a:off x="318665" y="186024"/>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Evaluate slope and overall model outlook.</a:t>
            </a:r>
          </a:p>
        </p:txBody>
      </p:sp>
      <p:sp>
        <p:nvSpPr>
          <p:cNvPr id="4" name="TextBox 3">
            <a:extLst>
              <a:ext uri="{FF2B5EF4-FFF2-40B4-BE49-F238E27FC236}">
                <a16:creationId xmlns:a16="http://schemas.microsoft.com/office/drawing/2014/main" id="{60F862A6-CD5C-3E59-D828-66389C4ABAEC}"/>
              </a:ext>
            </a:extLst>
          </p:cNvPr>
          <p:cNvSpPr txBox="1"/>
          <p:nvPr/>
        </p:nvSpPr>
        <p:spPr>
          <a:xfrm>
            <a:off x="566057" y="1410789"/>
            <a:ext cx="8273208" cy="738664"/>
          </a:xfrm>
          <a:prstGeom prst="rect">
            <a:avLst/>
          </a:prstGeom>
          <a:noFill/>
        </p:spPr>
        <p:txBody>
          <a:bodyPr wrap="square" rtlCol="0">
            <a:spAutoFit/>
          </a:bodyPr>
          <a:lstStyle/>
          <a:p>
            <a:pPr marL="285750" indent="-285750">
              <a:buFont typeface="Wingdings" panose="05000000000000000000" pitchFamily="2" charset="2"/>
              <a:buChar char="§"/>
            </a:pPr>
            <a:r>
              <a:rPr lang="en-US" dirty="0"/>
              <a:t>If there was no relation between the target variable and the independent variable, the 2D plot would have been a flat line parallel to x-axis. Given a case where the correlation and covariance indicate that relation exists, then slope should be non-zero.</a:t>
            </a:r>
            <a:endParaRPr lang="en-IN" dirty="0"/>
          </a:p>
        </p:txBody>
      </p:sp>
      <p:pic>
        <p:nvPicPr>
          <p:cNvPr id="6" name="Picture 5">
            <a:extLst>
              <a:ext uri="{FF2B5EF4-FFF2-40B4-BE49-F238E27FC236}">
                <a16:creationId xmlns:a16="http://schemas.microsoft.com/office/drawing/2014/main" id="{875D1358-ACFA-0859-5865-4CE052B7385D}"/>
              </a:ext>
            </a:extLst>
          </p:cNvPr>
          <p:cNvPicPr>
            <a:picLocks noChangeAspect="1"/>
          </p:cNvPicPr>
          <p:nvPr/>
        </p:nvPicPr>
        <p:blipFill>
          <a:blip r:embed="rId2"/>
          <a:stretch>
            <a:fillRect/>
          </a:stretch>
        </p:blipFill>
        <p:spPr>
          <a:xfrm>
            <a:off x="5023603" y="2149453"/>
            <a:ext cx="3403114" cy="1833099"/>
          </a:xfrm>
          <a:prstGeom prst="rect">
            <a:avLst/>
          </a:prstGeom>
        </p:spPr>
      </p:pic>
      <p:pic>
        <p:nvPicPr>
          <p:cNvPr id="8" name="Picture 7">
            <a:extLst>
              <a:ext uri="{FF2B5EF4-FFF2-40B4-BE49-F238E27FC236}">
                <a16:creationId xmlns:a16="http://schemas.microsoft.com/office/drawing/2014/main" id="{80DD32A3-0889-F536-6E95-D84345C288BB}"/>
              </a:ext>
            </a:extLst>
          </p:cNvPr>
          <p:cNvPicPr>
            <a:picLocks noChangeAspect="1"/>
          </p:cNvPicPr>
          <p:nvPr/>
        </p:nvPicPr>
        <p:blipFill>
          <a:blip r:embed="rId3"/>
          <a:stretch>
            <a:fillRect/>
          </a:stretch>
        </p:blipFill>
        <p:spPr>
          <a:xfrm>
            <a:off x="717282" y="2149453"/>
            <a:ext cx="3804697" cy="1833099"/>
          </a:xfrm>
          <a:prstGeom prst="rect">
            <a:avLst/>
          </a:prstGeom>
        </p:spPr>
      </p:pic>
    </p:spTree>
    <p:extLst>
      <p:ext uri="{BB962C8B-B14F-4D97-AF65-F5344CB8AC3E}">
        <p14:creationId xmlns:p14="http://schemas.microsoft.com/office/powerpoint/2010/main" val="170657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CB9B5D-6156-784A-BA96-1A2A3471F62D}"/>
              </a:ext>
            </a:extLst>
          </p:cNvPr>
          <p:cNvSpPr txBox="1">
            <a:spLocks/>
          </p:cNvSpPr>
          <p:nvPr/>
        </p:nvSpPr>
        <p:spPr>
          <a:xfrm>
            <a:off x="318665" y="186024"/>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Hypothesis testing</a:t>
            </a:r>
          </a:p>
        </p:txBody>
      </p:sp>
      <p:sp>
        <p:nvSpPr>
          <p:cNvPr id="5" name="TextBox 4">
            <a:extLst>
              <a:ext uri="{FF2B5EF4-FFF2-40B4-BE49-F238E27FC236}">
                <a16:creationId xmlns:a16="http://schemas.microsoft.com/office/drawing/2014/main" id="{E1998B49-DBB1-5BDE-F5AA-40C933BF931F}"/>
              </a:ext>
            </a:extLst>
          </p:cNvPr>
          <p:cNvSpPr txBox="1"/>
          <p:nvPr/>
        </p:nvSpPr>
        <p:spPr>
          <a:xfrm>
            <a:off x="318665" y="4208364"/>
            <a:ext cx="8520600" cy="523220"/>
          </a:xfrm>
          <a:prstGeom prst="rect">
            <a:avLst/>
          </a:prstGeom>
          <a:noFill/>
        </p:spPr>
        <p:txBody>
          <a:bodyPr wrap="square">
            <a:spAutoFit/>
          </a:bodyPr>
          <a:lstStyle/>
          <a:p>
            <a:r>
              <a:rPr lang="en-IN" b="0" dirty="0">
                <a:solidFill>
                  <a:srgbClr val="CCCCCC"/>
                </a:solidFill>
                <a:effectLst/>
                <a:highlight>
                  <a:srgbClr val="1F1F1F"/>
                </a:highlight>
                <a:latin typeface="Consolas" panose="020B0609020204030204" pitchFamily="49" charset="0"/>
              </a:rPr>
              <a:t>Git Code</a:t>
            </a:r>
          </a:p>
          <a:p>
            <a:r>
              <a:rPr lang="en-IN" b="0" dirty="0">
                <a:solidFill>
                  <a:srgbClr val="CCCCCC"/>
                </a:solidFill>
                <a:effectLst/>
                <a:highlight>
                  <a:srgbClr val="1F1F1F"/>
                </a:highlight>
                <a:latin typeface="Consolas" panose="020B0609020204030204" pitchFamily="49" charset="0"/>
              </a:rPr>
              <a:t>https://github.com/sanjeev-kallepalli/training/blob/main/t_test.ipynb</a:t>
            </a:r>
          </a:p>
        </p:txBody>
      </p:sp>
      <p:sp>
        <p:nvSpPr>
          <p:cNvPr id="6" name="TextBox 5">
            <a:extLst>
              <a:ext uri="{FF2B5EF4-FFF2-40B4-BE49-F238E27FC236}">
                <a16:creationId xmlns:a16="http://schemas.microsoft.com/office/drawing/2014/main" id="{BA53FD3D-AE9E-54CF-BFFB-E927B44A851E}"/>
              </a:ext>
            </a:extLst>
          </p:cNvPr>
          <p:cNvSpPr txBox="1"/>
          <p:nvPr/>
        </p:nvSpPr>
        <p:spPr>
          <a:xfrm>
            <a:off x="566057" y="1027824"/>
            <a:ext cx="8273208" cy="2462213"/>
          </a:xfrm>
          <a:prstGeom prst="rect">
            <a:avLst/>
          </a:prstGeom>
          <a:noFill/>
        </p:spPr>
        <p:txBody>
          <a:bodyPr wrap="square" rtlCol="0">
            <a:spAutoFit/>
          </a:bodyPr>
          <a:lstStyle/>
          <a:p>
            <a:pPr marL="285750" indent="-285750">
              <a:buFont typeface="Wingdings" panose="05000000000000000000" pitchFamily="2" charset="2"/>
              <a:buChar char="§"/>
            </a:pPr>
            <a:r>
              <a:rPr lang="en-US" dirty="0"/>
              <a:t>First we state our hypothesis.</a:t>
            </a:r>
          </a:p>
          <a:p>
            <a:pPr marL="285750" indent="-285750">
              <a:buFont typeface="Wingdings" panose="05000000000000000000" pitchFamily="2" charset="2"/>
              <a:buChar char="§"/>
            </a:pPr>
            <a:r>
              <a:rPr lang="en-US" dirty="0"/>
              <a:t>What we want to prove here is that an independent variable has some impact on target and can be used for predicting.</a:t>
            </a:r>
          </a:p>
          <a:p>
            <a:pPr marL="285750" indent="-285750">
              <a:buFont typeface="Wingdings" panose="05000000000000000000" pitchFamily="2" charset="2"/>
              <a:buChar char="§"/>
            </a:pPr>
            <a:r>
              <a:rPr lang="en-US" dirty="0"/>
              <a:t>So the null hypothesis would be something like “there is no relationship, so the slope of line is zero”</a:t>
            </a:r>
          </a:p>
          <a:p>
            <a:pPr marL="285750" indent="-285750">
              <a:buFont typeface="Wingdings" panose="05000000000000000000" pitchFamily="2" charset="2"/>
              <a:buChar char="§"/>
            </a:pPr>
            <a:r>
              <a:rPr lang="en-US" dirty="0"/>
              <a:t>When the slope is zero, the independent variable has no effect on target.</a:t>
            </a:r>
          </a:p>
          <a:p>
            <a:pPr marL="285750" indent="-285750">
              <a:buFont typeface="Wingdings" panose="05000000000000000000" pitchFamily="2" charset="2"/>
              <a:buChar char="§"/>
            </a:pPr>
            <a:r>
              <a:rPr lang="en-US" dirty="0"/>
              <a:t>The alternate hypothesis would be like “The independent variable has some effect on target and hence the slope is non-zero”</a:t>
            </a:r>
          </a:p>
          <a:p>
            <a:pPr marL="285750" indent="-285750">
              <a:buFont typeface="Wingdings" panose="05000000000000000000" pitchFamily="2" charset="2"/>
              <a:buChar char="§"/>
            </a:pPr>
            <a:r>
              <a:rPr lang="en-US" dirty="0"/>
              <a:t>Compute t-statistic and p-value</a:t>
            </a:r>
          </a:p>
          <a:p>
            <a:pPr marL="285750" indent="-285750">
              <a:buFont typeface="Wingdings" panose="05000000000000000000" pitchFamily="2" charset="2"/>
              <a:buChar char="§"/>
            </a:pPr>
            <a:r>
              <a:rPr lang="en-US" dirty="0"/>
              <a:t>If p-value is less than the error metric (0.05 or also said as 95% confidence) the reject null hypothesis.</a:t>
            </a:r>
          </a:p>
          <a:p>
            <a:pPr marL="285750" indent="-285750">
              <a:buFont typeface="Wingdings" panose="05000000000000000000" pitchFamily="2" charset="2"/>
              <a:buChar char="§"/>
            </a:pPr>
            <a:r>
              <a:rPr lang="en-US" dirty="0"/>
              <a:t>Accept the alternate stating, there is significant relation between independent and target</a:t>
            </a:r>
            <a:endParaRPr lang="en-IN" dirty="0"/>
          </a:p>
        </p:txBody>
      </p:sp>
    </p:spTree>
    <p:extLst>
      <p:ext uri="{BB962C8B-B14F-4D97-AF65-F5344CB8AC3E}">
        <p14:creationId xmlns:p14="http://schemas.microsoft.com/office/powerpoint/2010/main" val="242807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3626448-3E29-58E3-A738-5970BE92B292}"/>
              </a:ext>
            </a:extLst>
          </p:cNvPr>
          <p:cNvSpPr txBox="1">
            <a:spLocks/>
          </p:cNvSpPr>
          <p:nvPr/>
        </p:nvSpPr>
        <p:spPr>
          <a:xfrm>
            <a:off x="318665" y="186024"/>
            <a:ext cx="8520600" cy="8418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3600"/>
              <a:buFont typeface="Fira Sans Extra Condensed"/>
              <a:buNone/>
              <a:defRPr sz="3600" b="1" i="0" u="none" strike="noStrike" cap="none">
                <a:solidFill>
                  <a:schemeClr val="dk1"/>
                </a:solidFill>
                <a:latin typeface="Fira Sans Extra Condensed"/>
                <a:ea typeface="Fira Sans Extra Condensed"/>
                <a:cs typeface="Fira Sans Extra Condensed"/>
                <a:sym typeface="Fira Sans Extra Condensed"/>
              </a:defRPr>
            </a:lvl9pPr>
          </a:lstStyle>
          <a:p>
            <a:r>
              <a:rPr lang="en-IN" dirty="0"/>
              <a:t>Important Notes</a:t>
            </a:r>
          </a:p>
        </p:txBody>
      </p:sp>
      <p:sp>
        <p:nvSpPr>
          <p:cNvPr id="4" name="TextBox 3">
            <a:extLst>
              <a:ext uri="{FF2B5EF4-FFF2-40B4-BE49-F238E27FC236}">
                <a16:creationId xmlns:a16="http://schemas.microsoft.com/office/drawing/2014/main" id="{731A0AD0-7529-ACF5-C740-3471B1CE983C}"/>
              </a:ext>
            </a:extLst>
          </p:cNvPr>
          <p:cNvSpPr txBox="1"/>
          <p:nvPr/>
        </p:nvSpPr>
        <p:spPr>
          <a:xfrm>
            <a:off x="566057" y="1027824"/>
            <a:ext cx="8273208" cy="1600438"/>
          </a:xfrm>
          <a:prstGeom prst="rect">
            <a:avLst/>
          </a:prstGeom>
          <a:noFill/>
        </p:spPr>
        <p:txBody>
          <a:bodyPr wrap="square" rtlCol="0">
            <a:spAutoFit/>
          </a:bodyPr>
          <a:lstStyle/>
          <a:p>
            <a:pPr marL="285750" indent="-285750">
              <a:buFont typeface="Wingdings" panose="05000000000000000000" pitchFamily="2" charset="2"/>
              <a:buChar char="§"/>
            </a:pPr>
            <a:r>
              <a:rPr lang="en-US" dirty="0"/>
              <a:t>Linear regression works only when there is linear relationship (at least approximately)</a:t>
            </a:r>
          </a:p>
          <a:p>
            <a:pPr marL="285750" indent="-285750">
              <a:buFont typeface="Wingdings" panose="05000000000000000000" pitchFamily="2" charset="2"/>
              <a:buChar char="§"/>
            </a:pPr>
            <a:r>
              <a:rPr lang="en-US" dirty="0"/>
              <a:t>R</a:t>
            </a:r>
            <a:r>
              <a:rPr lang="en-US" baseline="30000" dirty="0"/>
              <a:t>2</a:t>
            </a:r>
            <a:r>
              <a:rPr lang="en-US" dirty="0"/>
              <a:t> alone is not sufficient to determine if model is good.</a:t>
            </a:r>
            <a:endParaRPr lang="en-IN" baseline="30000" dirty="0"/>
          </a:p>
          <a:p>
            <a:pPr marL="285750" indent="-285750">
              <a:buFont typeface="Wingdings" panose="05000000000000000000" pitchFamily="2" charset="2"/>
              <a:buChar char="§"/>
            </a:pPr>
            <a:r>
              <a:rPr lang="en-IN" dirty="0"/>
              <a:t>Hypothesis testing is required to prove the statistical evidence.</a:t>
            </a:r>
          </a:p>
          <a:p>
            <a:pPr marL="285750" indent="-285750">
              <a:buFont typeface="Wingdings" panose="05000000000000000000" pitchFamily="2" charset="2"/>
              <a:buChar char="§"/>
            </a:pPr>
            <a:r>
              <a:rPr lang="en-IN" dirty="0"/>
              <a:t>There might be cases where </a:t>
            </a:r>
            <a:r>
              <a:rPr lang="en-US" dirty="0"/>
              <a:t>R</a:t>
            </a:r>
            <a:r>
              <a:rPr lang="en-US" baseline="30000" dirty="0"/>
              <a:t>2</a:t>
            </a:r>
            <a:r>
              <a:rPr lang="en-IN" dirty="0"/>
              <a:t> is well above 90% but the p-value and F-value are not significant.</a:t>
            </a:r>
          </a:p>
          <a:p>
            <a:pPr marL="285750" indent="-285750">
              <a:buFont typeface="Wingdings" panose="05000000000000000000" pitchFamily="2" charset="2"/>
              <a:buChar char="§"/>
            </a:pPr>
            <a:r>
              <a:rPr lang="en-IN" dirty="0"/>
              <a:t>Caution is required before interpreting the results on prod data.</a:t>
            </a:r>
          </a:p>
          <a:p>
            <a:pPr marL="285750" indent="-285750">
              <a:buFont typeface="Wingdings" panose="05000000000000000000" pitchFamily="2" charset="2"/>
              <a:buChar char="§"/>
            </a:pPr>
            <a:r>
              <a:rPr lang="en-IN" dirty="0"/>
              <a:t>Linear regression is highly impacted </a:t>
            </a:r>
            <a:r>
              <a:rPr lang="en-IN"/>
              <a:t>by outliers.</a:t>
            </a:r>
          </a:p>
          <a:p>
            <a:endParaRPr lang="en-US" dirty="0"/>
          </a:p>
        </p:txBody>
      </p:sp>
    </p:spTree>
    <p:extLst>
      <p:ext uri="{BB962C8B-B14F-4D97-AF65-F5344CB8AC3E}">
        <p14:creationId xmlns:p14="http://schemas.microsoft.com/office/powerpoint/2010/main" val="307897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3" name="Google Shape;743;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AI Umbrella</a:t>
            </a:r>
            <a:endParaRPr dirty="0"/>
          </a:p>
        </p:txBody>
      </p:sp>
      <p:grpSp>
        <p:nvGrpSpPr>
          <p:cNvPr id="2" name="Group 1">
            <a:extLst>
              <a:ext uri="{FF2B5EF4-FFF2-40B4-BE49-F238E27FC236}">
                <a16:creationId xmlns:a16="http://schemas.microsoft.com/office/drawing/2014/main" id="{BD81518F-90E1-35AB-F3C2-3947755D39D7}"/>
              </a:ext>
            </a:extLst>
          </p:cNvPr>
          <p:cNvGrpSpPr/>
          <p:nvPr/>
        </p:nvGrpSpPr>
        <p:grpSpPr>
          <a:xfrm>
            <a:off x="1949169" y="925375"/>
            <a:ext cx="5245662" cy="3657900"/>
            <a:chOff x="457188" y="1076325"/>
            <a:chExt cx="5245662" cy="3657900"/>
          </a:xfrm>
        </p:grpSpPr>
        <p:sp>
          <p:nvSpPr>
            <p:cNvPr id="740" name="Google Shape;740;p23"/>
            <p:cNvSpPr/>
            <p:nvPr/>
          </p:nvSpPr>
          <p:spPr>
            <a:xfrm>
              <a:off x="4894950" y="1363850"/>
              <a:ext cx="807900" cy="80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4894950" y="2501163"/>
              <a:ext cx="807900" cy="80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3"/>
            <p:cNvSpPr/>
            <p:nvPr/>
          </p:nvSpPr>
          <p:spPr>
            <a:xfrm>
              <a:off x="4894950" y="3638488"/>
              <a:ext cx="807900" cy="80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3"/>
            <p:cNvSpPr/>
            <p:nvPr/>
          </p:nvSpPr>
          <p:spPr>
            <a:xfrm>
              <a:off x="457188" y="1076325"/>
              <a:ext cx="3657600" cy="3657600"/>
            </a:xfrm>
            <a:prstGeom prst="ellipse">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919113" y="2000325"/>
              <a:ext cx="2733900" cy="27339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3"/>
            <p:cNvSpPr txBox="1"/>
            <p:nvPr/>
          </p:nvSpPr>
          <p:spPr>
            <a:xfrm>
              <a:off x="1609863" y="1342125"/>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Artificial intelligence</a:t>
              </a:r>
              <a:endParaRPr sz="1800" b="1" dirty="0">
                <a:solidFill>
                  <a:schemeClr val="dk1"/>
                </a:solidFill>
                <a:latin typeface="Fira Sans Extra Condensed"/>
                <a:ea typeface="Fira Sans Extra Condensed"/>
                <a:cs typeface="Fira Sans Extra Condensed"/>
                <a:sym typeface="Fira Sans Extra Condensed"/>
              </a:endParaRPr>
            </a:p>
          </p:txBody>
        </p:sp>
        <p:sp>
          <p:nvSpPr>
            <p:cNvPr id="747" name="Google Shape;747;p23"/>
            <p:cNvSpPr txBox="1"/>
            <p:nvPr/>
          </p:nvSpPr>
          <p:spPr>
            <a:xfrm>
              <a:off x="1609863" y="247631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Machine learning</a:t>
              </a:r>
              <a:endParaRPr sz="1800" b="1">
                <a:solidFill>
                  <a:schemeClr val="dk1"/>
                </a:solidFill>
                <a:latin typeface="Fira Sans Extra Condensed"/>
                <a:ea typeface="Fira Sans Extra Condensed"/>
                <a:cs typeface="Fira Sans Extra Condensed"/>
                <a:sym typeface="Fira Sans Extra Condensed"/>
              </a:endParaRPr>
            </a:p>
          </p:txBody>
        </p:sp>
        <p:sp>
          <p:nvSpPr>
            <p:cNvPr id="748" name="Google Shape;748;p23"/>
            <p:cNvSpPr/>
            <p:nvPr/>
          </p:nvSpPr>
          <p:spPr>
            <a:xfrm>
              <a:off x="1504948" y="3171975"/>
              <a:ext cx="1562100" cy="15621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txBox="1"/>
            <p:nvPr/>
          </p:nvSpPr>
          <p:spPr>
            <a:xfrm>
              <a:off x="1609863" y="3616763"/>
              <a:ext cx="1352400" cy="47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Deep learning</a:t>
              </a:r>
              <a:endParaRPr sz="1800" b="1">
                <a:solidFill>
                  <a:schemeClr val="dk1"/>
                </a:solidFill>
                <a:latin typeface="Fira Sans Extra Condensed"/>
                <a:ea typeface="Fira Sans Extra Condensed"/>
                <a:cs typeface="Fira Sans Extra Condensed"/>
                <a:sym typeface="Fira Sans Extra Condensed"/>
              </a:endParaRPr>
            </a:p>
          </p:txBody>
        </p:sp>
        <p:grpSp>
          <p:nvGrpSpPr>
            <p:cNvPr id="750" name="Google Shape;750;p23"/>
            <p:cNvGrpSpPr/>
            <p:nvPr/>
          </p:nvGrpSpPr>
          <p:grpSpPr>
            <a:xfrm>
              <a:off x="5062920" y="1531801"/>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3"/>
            <p:cNvGrpSpPr/>
            <p:nvPr/>
          </p:nvGrpSpPr>
          <p:grpSpPr>
            <a:xfrm>
              <a:off x="5062859" y="2669057"/>
              <a:ext cx="472142" cy="472112"/>
              <a:chOff x="-44512325" y="3176075"/>
              <a:chExt cx="300900" cy="300900"/>
            </a:xfrm>
          </p:grpSpPr>
          <p:sp>
            <p:nvSpPr>
              <p:cNvPr id="759" name="Google Shape;759;p23"/>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3"/>
            <p:cNvGrpSpPr/>
            <p:nvPr/>
          </p:nvGrpSpPr>
          <p:grpSpPr>
            <a:xfrm>
              <a:off x="5062791" y="3806432"/>
              <a:ext cx="472143" cy="459719"/>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7" name="Google Shape;767;p23"/>
            <p:cNvCxnSpPr>
              <a:stCxn id="746" idx="3"/>
              <a:endCxn id="740" idx="2"/>
            </p:cNvCxnSpPr>
            <p:nvPr/>
          </p:nvCxnSpPr>
          <p:spPr>
            <a:xfrm>
              <a:off x="2962263" y="1579875"/>
              <a:ext cx="1932600" cy="187800"/>
            </a:xfrm>
            <a:prstGeom prst="straightConnector1">
              <a:avLst/>
            </a:prstGeom>
            <a:noFill/>
            <a:ln w="9525" cap="flat" cmpd="sng">
              <a:solidFill>
                <a:schemeClr val="accent1"/>
              </a:solidFill>
              <a:prstDash val="solid"/>
              <a:round/>
              <a:headEnd type="none" w="med" len="med"/>
              <a:tailEnd type="none" w="med" len="med"/>
            </a:ln>
          </p:spPr>
        </p:cxnSp>
        <p:cxnSp>
          <p:nvCxnSpPr>
            <p:cNvPr id="778" name="Google Shape;778;p23"/>
            <p:cNvCxnSpPr>
              <a:stCxn id="747" idx="3"/>
              <a:endCxn id="741" idx="2"/>
            </p:cNvCxnSpPr>
            <p:nvPr/>
          </p:nvCxnSpPr>
          <p:spPr>
            <a:xfrm>
              <a:off x="2962263" y="2714063"/>
              <a:ext cx="1932600" cy="191100"/>
            </a:xfrm>
            <a:prstGeom prst="straightConnector1">
              <a:avLst/>
            </a:prstGeom>
            <a:noFill/>
            <a:ln w="9525" cap="flat" cmpd="sng">
              <a:solidFill>
                <a:schemeClr val="accent4"/>
              </a:solidFill>
              <a:prstDash val="solid"/>
              <a:round/>
              <a:headEnd type="none" w="med" len="med"/>
              <a:tailEnd type="none" w="med" len="med"/>
            </a:ln>
          </p:spPr>
        </p:cxnSp>
        <p:cxnSp>
          <p:nvCxnSpPr>
            <p:cNvPr id="780" name="Google Shape;780;p23"/>
            <p:cNvCxnSpPr>
              <a:stCxn id="749" idx="3"/>
              <a:endCxn id="742" idx="2"/>
            </p:cNvCxnSpPr>
            <p:nvPr/>
          </p:nvCxnSpPr>
          <p:spPr>
            <a:xfrm>
              <a:off x="2962263" y="3854513"/>
              <a:ext cx="1932600" cy="187800"/>
            </a:xfrm>
            <a:prstGeom prst="straightConnector1">
              <a:avLst/>
            </a:prstGeom>
            <a:noFill/>
            <a:ln w="9525" cap="flat" cmpd="sng">
              <a:solidFill>
                <a:schemeClr val="accent5"/>
              </a:solidFill>
              <a:prstDash val="solid"/>
              <a:round/>
              <a:headEnd type="none" w="med" len="med"/>
              <a:tailEnd type="none" w="med" len="med"/>
            </a:ln>
          </p:spPr>
        </p:cxnSp>
      </p:grpSp>
      <p:sp>
        <p:nvSpPr>
          <p:cNvPr id="3" name="Explosion: 8 Points 2">
            <a:extLst>
              <a:ext uri="{FF2B5EF4-FFF2-40B4-BE49-F238E27FC236}">
                <a16:creationId xmlns:a16="http://schemas.microsoft.com/office/drawing/2014/main" id="{8594E8D8-FA3F-BF55-F714-7BC1C88F2ECC}"/>
              </a:ext>
            </a:extLst>
          </p:cNvPr>
          <p:cNvSpPr/>
          <p:nvPr/>
        </p:nvSpPr>
        <p:spPr>
          <a:xfrm>
            <a:off x="2692615" y="1768028"/>
            <a:ext cx="2204338" cy="1624973"/>
          </a:xfrm>
          <a:prstGeom prst="irregularSeal1">
            <a:avLst/>
          </a:prstGeom>
          <a:noFill/>
          <a:ln>
            <a:solidFill>
              <a:schemeClr val="accent1">
                <a:shade val="15000"/>
                <a:alpha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2897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CB65-B5D8-8F25-A044-F58E246386AD}"/>
              </a:ext>
            </a:extLst>
          </p:cNvPr>
          <p:cNvSpPr>
            <a:spLocks noGrp="1"/>
          </p:cNvSpPr>
          <p:nvPr>
            <p:ph type="title"/>
          </p:nvPr>
        </p:nvSpPr>
        <p:spPr/>
        <p:txBody>
          <a:bodyPr>
            <a:normAutofit fontScale="90000"/>
          </a:bodyPr>
          <a:lstStyle/>
          <a:p>
            <a:r>
              <a:rPr lang="en-IN" dirty="0"/>
              <a:t>Machine Learning Models</a:t>
            </a:r>
          </a:p>
        </p:txBody>
      </p:sp>
      <p:sp>
        <p:nvSpPr>
          <p:cNvPr id="3" name="TextBox 2">
            <a:extLst>
              <a:ext uri="{FF2B5EF4-FFF2-40B4-BE49-F238E27FC236}">
                <a16:creationId xmlns:a16="http://schemas.microsoft.com/office/drawing/2014/main" id="{6D30D555-B539-D0DB-A4F8-1EB8C1E173C9}"/>
              </a:ext>
            </a:extLst>
          </p:cNvPr>
          <p:cNvSpPr txBox="1"/>
          <p:nvPr/>
        </p:nvSpPr>
        <p:spPr>
          <a:xfrm>
            <a:off x="457200" y="989970"/>
            <a:ext cx="2537874" cy="400110"/>
          </a:xfrm>
          <a:prstGeom prst="rect">
            <a:avLst/>
          </a:prstGeom>
          <a:noFill/>
        </p:spPr>
        <p:txBody>
          <a:bodyPr wrap="none" rtlCol="0">
            <a:spAutoFit/>
          </a:bodyPr>
          <a:lstStyle/>
          <a:p>
            <a:r>
              <a:rPr lang="en-IN" sz="2000" dirty="0"/>
              <a:t>Supervised Learning</a:t>
            </a:r>
          </a:p>
        </p:txBody>
      </p:sp>
      <p:sp>
        <p:nvSpPr>
          <p:cNvPr id="4" name="TextBox 3">
            <a:extLst>
              <a:ext uri="{FF2B5EF4-FFF2-40B4-BE49-F238E27FC236}">
                <a16:creationId xmlns:a16="http://schemas.microsoft.com/office/drawing/2014/main" id="{A0FED6E0-E8E7-4319-8A8E-151AAFB2541E}"/>
              </a:ext>
            </a:extLst>
          </p:cNvPr>
          <p:cNvSpPr txBox="1"/>
          <p:nvPr/>
        </p:nvSpPr>
        <p:spPr>
          <a:xfrm>
            <a:off x="3160395" y="989970"/>
            <a:ext cx="2823209" cy="400110"/>
          </a:xfrm>
          <a:prstGeom prst="rect">
            <a:avLst/>
          </a:prstGeom>
          <a:noFill/>
        </p:spPr>
        <p:txBody>
          <a:bodyPr wrap="none" rtlCol="0">
            <a:spAutoFit/>
          </a:bodyPr>
          <a:lstStyle/>
          <a:p>
            <a:r>
              <a:rPr lang="en-IN" sz="2000" dirty="0"/>
              <a:t>Unsupervised Learning</a:t>
            </a:r>
          </a:p>
        </p:txBody>
      </p:sp>
      <p:sp>
        <p:nvSpPr>
          <p:cNvPr id="5" name="TextBox 4">
            <a:extLst>
              <a:ext uri="{FF2B5EF4-FFF2-40B4-BE49-F238E27FC236}">
                <a16:creationId xmlns:a16="http://schemas.microsoft.com/office/drawing/2014/main" id="{05CD93E2-980F-DB2F-B246-CA32E1AD8A74}"/>
              </a:ext>
            </a:extLst>
          </p:cNvPr>
          <p:cNvSpPr txBox="1"/>
          <p:nvPr/>
        </p:nvSpPr>
        <p:spPr>
          <a:xfrm>
            <a:off x="6192206" y="989970"/>
            <a:ext cx="2494594" cy="400110"/>
          </a:xfrm>
          <a:prstGeom prst="rect">
            <a:avLst/>
          </a:prstGeom>
          <a:noFill/>
        </p:spPr>
        <p:txBody>
          <a:bodyPr wrap="none" rtlCol="0">
            <a:spAutoFit/>
          </a:bodyPr>
          <a:lstStyle/>
          <a:p>
            <a:r>
              <a:rPr lang="en-IN" sz="2000" dirty="0"/>
              <a:t>Reinforced Learning</a:t>
            </a:r>
          </a:p>
        </p:txBody>
      </p:sp>
      <p:pic>
        <p:nvPicPr>
          <p:cNvPr id="7" name="Picture 6">
            <a:extLst>
              <a:ext uri="{FF2B5EF4-FFF2-40B4-BE49-F238E27FC236}">
                <a16:creationId xmlns:a16="http://schemas.microsoft.com/office/drawing/2014/main" id="{DDD39745-59C6-8463-5E0E-5BA288DB0682}"/>
              </a:ext>
            </a:extLst>
          </p:cNvPr>
          <p:cNvPicPr>
            <a:picLocks noChangeAspect="1"/>
          </p:cNvPicPr>
          <p:nvPr/>
        </p:nvPicPr>
        <p:blipFill>
          <a:blip r:embed="rId2"/>
          <a:stretch>
            <a:fillRect/>
          </a:stretch>
        </p:blipFill>
        <p:spPr>
          <a:xfrm>
            <a:off x="517193" y="1390080"/>
            <a:ext cx="2494594" cy="1362375"/>
          </a:xfrm>
          <a:prstGeom prst="rect">
            <a:avLst/>
          </a:prstGeom>
        </p:spPr>
      </p:pic>
      <p:pic>
        <p:nvPicPr>
          <p:cNvPr id="9" name="Picture 8">
            <a:extLst>
              <a:ext uri="{FF2B5EF4-FFF2-40B4-BE49-F238E27FC236}">
                <a16:creationId xmlns:a16="http://schemas.microsoft.com/office/drawing/2014/main" id="{D4E4D583-8105-1225-9F50-992A748B1F68}"/>
              </a:ext>
            </a:extLst>
          </p:cNvPr>
          <p:cNvPicPr>
            <a:picLocks noChangeAspect="1"/>
          </p:cNvPicPr>
          <p:nvPr/>
        </p:nvPicPr>
        <p:blipFill>
          <a:blip r:embed="rId3"/>
          <a:stretch>
            <a:fillRect/>
          </a:stretch>
        </p:blipFill>
        <p:spPr>
          <a:xfrm>
            <a:off x="3637620" y="1459791"/>
            <a:ext cx="2494595" cy="1292664"/>
          </a:xfrm>
          <a:prstGeom prst="rect">
            <a:avLst/>
          </a:prstGeom>
        </p:spPr>
      </p:pic>
      <p:pic>
        <p:nvPicPr>
          <p:cNvPr id="11" name="Picture 10">
            <a:extLst>
              <a:ext uri="{FF2B5EF4-FFF2-40B4-BE49-F238E27FC236}">
                <a16:creationId xmlns:a16="http://schemas.microsoft.com/office/drawing/2014/main" id="{99AE93BE-559C-FD2D-76C8-E421396BBC3A}"/>
              </a:ext>
            </a:extLst>
          </p:cNvPr>
          <p:cNvPicPr>
            <a:picLocks noChangeAspect="1"/>
          </p:cNvPicPr>
          <p:nvPr/>
        </p:nvPicPr>
        <p:blipFill>
          <a:blip r:embed="rId4"/>
          <a:stretch>
            <a:fillRect/>
          </a:stretch>
        </p:blipFill>
        <p:spPr>
          <a:xfrm>
            <a:off x="6192206" y="1390080"/>
            <a:ext cx="2631646" cy="1736344"/>
          </a:xfrm>
          <a:prstGeom prst="rect">
            <a:avLst/>
          </a:prstGeom>
        </p:spPr>
      </p:pic>
      <p:pic>
        <p:nvPicPr>
          <p:cNvPr id="13" name="Picture 12">
            <a:extLst>
              <a:ext uri="{FF2B5EF4-FFF2-40B4-BE49-F238E27FC236}">
                <a16:creationId xmlns:a16="http://schemas.microsoft.com/office/drawing/2014/main" id="{1F257B45-5E89-1387-91E0-5A00238DF03C}"/>
              </a:ext>
            </a:extLst>
          </p:cNvPr>
          <p:cNvPicPr>
            <a:picLocks noChangeAspect="1"/>
          </p:cNvPicPr>
          <p:nvPr/>
        </p:nvPicPr>
        <p:blipFill>
          <a:blip r:embed="rId5"/>
          <a:stretch>
            <a:fillRect/>
          </a:stretch>
        </p:blipFill>
        <p:spPr>
          <a:xfrm>
            <a:off x="8018003" y="2752455"/>
            <a:ext cx="399965" cy="115940"/>
          </a:xfrm>
          <a:prstGeom prst="rect">
            <a:avLst/>
          </a:prstGeom>
        </p:spPr>
      </p:pic>
      <p:sp>
        <p:nvSpPr>
          <p:cNvPr id="14" name="Subtitle 2">
            <a:extLst>
              <a:ext uri="{FF2B5EF4-FFF2-40B4-BE49-F238E27FC236}">
                <a16:creationId xmlns:a16="http://schemas.microsoft.com/office/drawing/2014/main" id="{3A11C05C-4427-E042-54D2-F9BFDAECCF43}"/>
              </a:ext>
            </a:extLst>
          </p:cNvPr>
          <p:cNvSpPr txBox="1">
            <a:spLocks/>
          </p:cNvSpPr>
          <p:nvPr/>
        </p:nvSpPr>
        <p:spPr>
          <a:xfrm>
            <a:off x="457200" y="3152565"/>
            <a:ext cx="2581200" cy="711000"/>
          </a:xfrm>
          <a:prstGeom prst="rect">
            <a:avLst/>
          </a:prstGeom>
        </p:spPr>
        <p:txBody>
          <a:bodyPr>
            <a:normAutofit fontScale="92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b="1" dirty="0"/>
              <a:t>Categorical Values (Classification):</a:t>
            </a:r>
          </a:p>
          <a:p>
            <a:pPr marL="171450" lvl="8" indent="-171450">
              <a:buFont typeface="Wingdings" panose="05000000000000000000" pitchFamily="2" charset="2"/>
              <a:buChar char="Ø"/>
            </a:pPr>
            <a:r>
              <a:rPr lang="en-IN" sz="1200" dirty="0"/>
              <a:t>Labels</a:t>
            </a:r>
          </a:p>
          <a:p>
            <a:pPr marL="171450" lvl="8" indent="-171450">
              <a:buFont typeface="Wingdings" panose="05000000000000000000" pitchFamily="2" charset="2"/>
              <a:buChar char="Ø"/>
            </a:pPr>
            <a:r>
              <a:rPr lang="en-IN" sz="1200" dirty="0"/>
              <a:t>Classes</a:t>
            </a:r>
          </a:p>
          <a:p>
            <a:endParaRPr lang="en-IN" sz="1200" dirty="0"/>
          </a:p>
        </p:txBody>
      </p:sp>
      <p:sp>
        <p:nvSpPr>
          <p:cNvPr id="15" name="Subtitle 2">
            <a:extLst>
              <a:ext uri="{FF2B5EF4-FFF2-40B4-BE49-F238E27FC236}">
                <a16:creationId xmlns:a16="http://schemas.microsoft.com/office/drawing/2014/main" id="{4E47D452-116C-1D8C-FA39-0E984ECDB8BA}"/>
              </a:ext>
            </a:extLst>
          </p:cNvPr>
          <p:cNvSpPr txBox="1">
            <a:spLocks/>
          </p:cNvSpPr>
          <p:nvPr/>
        </p:nvSpPr>
        <p:spPr>
          <a:xfrm>
            <a:off x="460921" y="3908175"/>
            <a:ext cx="2643202" cy="711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b="1" dirty="0"/>
              <a:t>Continuous Values (Regression):</a:t>
            </a:r>
          </a:p>
          <a:p>
            <a:pPr marL="171450" indent="-171450">
              <a:buFont typeface="Wingdings" panose="05000000000000000000" pitchFamily="2" charset="2"/>
              <a:buChar char="Ø"/>
            </a:pPr>
            <a:r>
              <a:rPr lang="en-IN" sz="1200" dirty="0"/>
              <a:t>Continuous values</a:t>
            </a:r>
          </a:p>
          <a:p>
            <a:endParaRPr lang="en-IN" sz="1200" dirty="0"/>
          </a:p>
        </p:txBody>
      </p:sp>
      <p:sp>
        <p:nvSpPr>
          <p:cNvPr id="16" name="Subtitle 2">
            <a:extLst>
              <a:ext uri="{FF2B5EF4-FFF2-40B4-BE49-F238E27FC236}">
                <a16:creationId xmlns:a16="http://schemas.microsoft.com/office/drawing/2014/main" id="{E0A9974D-9434-5586-CA49-684583D55989}"/>
              </a:ext>
            </a:extLst>
          </p:cNvPr>
          <p:cNvSpPr txBox="1">
            <a:spLocks/>
          </p:cNvSpPr>
          <p:nvPr/>
        </p:nvSpPr>
        <p:spPr>
          <a:xfrm>
            <a:off x="3281399" y="3153026"/>
            <a:ext cx="2581200" cy="711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b="1" dirty="0"/>
              <a:t>Clustering Techniques</a:t>
            </a:r>
            <a:endParaRPr lang="en-IN" sz="1200" dirty="0"/>
          </a:p>
          <a:p>
            <a:endParaRPr lang="en-IN" sz="1200" dirty="0"/>
          </a:p>
        </p:txBody>
      </p:sp>
    </p:spTree>
    <p:extLst>
      <p:ext uri="{BB962C8B-B14F-4D97-AF65-F5344CB8AC3E}">
        <p14:creationId xmlns:p14="http://schemas.microsoft.com/office/powerpoint/2010/main" val="1795165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990F-BD8D-6A40-2F38-A5663DE0F785}"/>
              </a:ext>
            </a:extLst>
          </p:cNvPr>
          <p:cNvSpPr>
            <a:spLocks noGrp="1"/>
          </p:cNvSpPr>
          <p:nvPr>
            <p:ph type="ctrTitle"/>
          </p:nvPr>
        </p:nvSpPr>
        <p:spPr/>
        <p:txBody>
          <a:bodyPr/>
          <a:lstStyle/>
          <a:p>
            <a:r>
              <a:rPr lang="en-IN" dirty="0"/>
              <a:t>Linear Regression</a:t>
            </a:r>
          </a:p>
        </p:txBody>
      </p:sp>
      <p:sp>
        <p:nvSpPr>
          <p:cNvPr id="3" name="Subtitle 2">
            <a:extLst>
              <a:ext uri="{FF2B5EF4-FFF2-40B4-BE49-F238E27FC236}">
                <a16:creationId xmlns:a16="http://schemas.microsoft.com/office/drawing/2014/main" id="{990D5358-4CCB-4916-0BBB-9EC10B4E5BF8}"/>
              </a:ext>
            </a:extLst>
          </p:cNvPr>
          <p:cNvSpPr>
            <a:spLocks noGrp="1"/>
          </p:cNvSpPr>
          <p:nvPr>
            <p:ph type="subTitle" idx="1"/>
          </p:nvPr>
        </p:nvSpPr>
        <p:spPr/>
        <p:txBody>
          <a:bodyPr>
            <a:normAutofit/>
          </a:bodyPr>
          <a:lstStyle/>
          <a:p>
            <a:r>
              <a:rPr lang="en-IN" sz="1200" dirty="0"/>
              <a:t>Let us crawl to Data Science</a:t>
            </a:r>
          </a:p>
        </p:txBody>
      </p:sp>
      <p:grpSp>
        <p:nvGrpSpPr>
          <p:cNvPr id="15" name="Group 14">
            <a:extLst>
              <a:ext uri="{FF2B5EF4-FFF2-40B4-BE49-F238E27FC236}">
                <a16:creationId xmlns:a16="http://schemas.microsoft.com/office/drawing/2014/main" id="{A3B5A4D0-FD34-2C93-3457-89305A8A1704}"/>
              </a:ext>
            </a:extLst>
          </p:cNvPr>
          <p:cNvGrpSpPr/>
          <p:nvPr/>
        </p:nvGrpSpPr>
        <p:grpSpPr>
          <a:xfrm>
            <a:off x="339461" y="541607"/>
            <a:ext cx="4484490" cy="3732343"/>
            <a:chOff x="339461" y="541607"/>
            <a:chExt cx="4484490" cy="3732343"/>
          </a:xfrm>
        </p:grpSpPr>
        <p:pic>
          <p:nvPicPr>
            <p:cNvPr id="5" name="Picture 4">
              <a:extLst>
                <a:ext uri="{FF2B5EF4-FFF2-40B4-BE49-F238E27FC236}">
                  <a16:creationId xmlns:a16="http://schemas.microsoft.com/office/drawing/2014/main" id="{09E72CE1-123D-13C5-7B5A-94FE1E498BD2}"/>
                </a:ext>
              </a:extLst>
            </p:cNvPr>
            <p:cNvPicPr>
              <a:picLocks noChangeAspect="1"/>
            </p:cNvPicPr>
            <p:nvPr/>
          </p:nvPicPr>
          <p:blipFill>
            <a:blip r:embed="rId2"/>
            <a:stretch>
              <a:fillRect/>
            </a:stretch>
          </p:blipFill>
          <p:spPr>
            <a:xfrm>
              <a:off x="457275" y="1009514"/>
              <a:ext cx="4366638" cy="3124471"/>
            </a:xfrm>
            <a:prstGeom prst="rect">
              <a:avLst/>
            </a:prstGeom>
          </p:spPr>
        </p:pic>
        <p:pic>
          <p:nvPicPr>
            <p:cNvPr id="9" name="Picture 8">
              <a:extLst>
                <a:ext uri="{FF2B5EF4-FFF2-40B4-BE49-F238E27FC236}">
                  <a16:creationId xmlns:a16="http://schemas.microsoft.com/office/drawing/2014/main" id="{8A5FF4BE-2A07-5224-B3F8-7160044AB319}"/>
                </a:ext>
              </a:extLst>
            </p:cNvPr>
            <p:cNvPicPr>
              <a:picLocks noChangeAspect="1"/>
            </p:cNvPicPr>
            <p:nvPr/>
          </p:nvPicPr>
          <p:blipFill>
            <a:blip r:embed="rId3"/>
            <a:stretch>
              <a:fillRect/>
            </a:stretch>
          </p:blipFill>
          <p:spPr>
            <a:xfrm>
              <a:off x="3774969" y="2980028"/>
              <a:ext cx="1048982" cy="1293922"/>
            </a:xfrm>
            <a:prstGeom prst="rect">
              <a:avLst/>
            </a:prstGeom>
          </p:spPr>
        </p:pic>
        <p:pic>
          <p:nvPicPr>
            <p:cNvPr id="12" name="Picture 11">
              <a:extLst>
                <a:ext uri="{FF2B5EF4-FFF2-40B4-BE49-F238E27FC236}">
                  <a16:creationId xmlns:a16="http://schemas.microsoft.com/office/drawing/2014/main" id="{491849E3-9BF8-E066-9730-AB9863C51BA7}"/>
                </a:ext>
              </a:extLst>
            </p:cNvPr>
            <p:cNvPicPr>
              <a:picLocks noChangeAspect="1"/>
            </p:cNvPicPr>
            <p:nvPr/>
          </p:nvPicPr>
          <p:blipFill>
            <a:blip r:embed="rId4"/>
            <a:stretch>
              <a:fillRect/>
            </a:stretch>
          </p:blipFill>
          <p:spPr>
            <a:xfrm>
              <a:off x="470010" y="541607"/>
              <a:ext cx="1396575" cy="967174"/>
            </a:xfrm>
            <a:prstGeom prst="rect">
              <a:avLst/>
            </a:prstGeom>
          </p:spPr>
        </p:pic>
        <p:pic>
          <p:nvPicPr>
            <p:cNvPr id="7" name="Picture 6">
              <a:extLst>
                <a:ext uri="{FF2B5EF4-FFF2-40B4-BE49-F238E27FC236}">
                  <a16:creationId xmlns:a16="http://schemas.microsoft.com/office/drawing/2014/main" id="{B2585245-1948-99FB-246C-EA973BC94E15}"/>
                </a:ext>
              </a:extLst>
            </p:cNvPr>
            <p:cNvPicPr>
              <a:picLocks noChangeAspect="1"/>
            </p:cNvPicPr>
            <p:nvPr/>
          </p:nvPicPr>
          <p:blipFill>
            <a:blip r:embed="rId5"/>
            <a:stretch>
              <a:fillRect/>
            </a:stretch>
          </p:blipFill>
          <p:spPr>
            <a:xfrm rot="1212345">
              <a:off x="2791774" y="731845"/>
              <a:ext cx="1453392" cy="289564"/>
            </a:xfrm>
            <a:prstGeom prst="rect">
              <a:avLst/>
            </a:prstGeom>
          </p:spPr>
        </p:pic>
        <p:pic>
          <p:nvPicPr>
            <p:cNvPr id="14" name="Picture 13">
              <a:extLst>
                <a:ext uri="{FF2B5EF4-FFF2-40B4-BE49-F238E27FC236}">
                  <a16:creationId xmlns:a16="http://schemas.microsoft.com/office/drawing/2014/main" id="{4FF92AA5-39C3-6480-6EC4-75268A1186B5}"/>
                </a:ext>
              </a:extLst>
            </p:cNvPr>
            <p:cNvPicPr>
              <a:picLocks noChangeAspect="1"/>
            </p:cNvPicPr>
            <p:nvPr/>
          </p:nvPicPr>
          <p:blipFill>
            <a:blip r:embed="rId6"/>
            <a:stretch>
              <a:fillRect/>
            </a:stretch>
          </p:blipFill>
          <p:spPr>
            <a:xfrm rot="2456829">
              <a:off x="339461" y="2223769"/>
              <a:ext cx="1221367" cy="504370"/>
            </a:xfrm>
            <a:prstGeom prst="rect">
              <a:avLst/>
            </a:prstGeom>
          </p:spPr>
        </p:pic>
      </p:grpSp>
    </p:spTree>
    <p:extLst>
      <p:ext uri="{BB962C8B-B14F-4D97-AF65-F5344CB8AC3E}">
        <p14:creationId xmlns:p14="http://schemas.microsoft.com/office/powerpoint/2010/main" val="76191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C6FD-673B-6214-8E7D-AED7D6B79982}"/>
              </a:ext>
            </a:extLst>
          </p:cNvPr>
          <p:cNvSpPr>
            <a:spLocks noGrp="1"/>
          </p:cNvSpPr>
          <p:nvPr>
            <p:ph type="title"/>
          </p:nvPr>
        </p:nvSpPr>
        <p:spPr>
          <a:xfrm>
            <a:off x="318665" y="186024"/>
            <a:ext cx="8520600" cy="841800"/>
          </a:xfrm>
        </p:spPr>
        <p:txBody>
          <a:bodyPr/>
          <a:lstStyle/>
          <a:p>
            <a:r>
              <a:rPr lang="en-IN" dirty="0"/>
              <a:t>Linear Algebra</a:t>
            </a:r>
          </a:p>
        </p:txBody>
      </p:sp>
      <p:grpSp>
        <p:nvGrpSpPr>
          <p:cNvPr id="20" name="Group 19">
            <a:extLst>
              <a:ext uri="{FF2B5EF4-FFF2-40B4-BE49-F238E27FC236}">
                <a16:creationId xmlns:a16="http://schemas.microsoft.com/office/drawing/2014/main" id="{D5D22ED3-A084-0B7B-0151-FA62CED9D08A}"/>
              </a:ext>
            </a:extLst>
          </p:cNvPr>
          <p:cNvGrpSpPr/>
          <p:nvPr/>
        </p:nvGrpSpPr>
        <p:grpSpPr>
          <a:xfrm>
            <a:off x="1692485" y="1140888"/>
            <a:ext cx="5744520" cy="3596760"/>
            <a:chOff x="1692485" y="1140888"/>
            <a:chExt cx="5744520" cy="359676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F7BEAD45-4DC1-E6E2-DC1A-D0340EC6B5FC}"/>
                    </a:ext>
                  </a:extLst>
                </p14:cNvPr>
                <p14:cNvContentPartPr/>
                <p14:nvPr/>
              </p14:nvContentPartPr>
              <p14:xfrm>
                <a:off x="1692485" y="2644968"/>
                <a:ext cx="5744520" cy="360"/>
              </p14:xfrm>
            </p:contentPart>
          </mc:Choice>
          <mc:Fallback xmlns="">
            <p:pic>
              <p:nvPicPr>
                <p:cNvPr id="9" name="Ink 8">
                  <a:extLst>
                    <a:ext uri="{FF2B5EF4-FFF2-40B4-BE49-F238E27FC236}">
                      <a16:creationId xmlns:a16="http://schemas.microsoft.com/office/drawing/2014/main" id="{F7BEAD45-4DC1-E6E2-DC1A-D0340EC6B5FC}"/>
                    </a:ext>
                  </a:extLst>
                </p:cNvPr>
                <p:cNvPicPr/>
                <p:nvPr/>
              </p:nvPicPr>
              <p:blipFill>
                <a:blip r:embed="rId3"/>
                <a:stretch>
                  <a:fillRect/>
                </a:stretch>
              </p:blipFill>
              <p:spPr>
                <a:xfrm>
                  <a:off x="1683485" y="2635968"/>
                  <a:ext cx="5762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54F83709-A620-8847-F117-E46F7D2C7655}"/>
                    </a:ext>
                  </a:extLst>
                </p14:cNvPr>
                <p14:cNvContentPartPr/>
                <p14:nvPr/>
              </p14:nvContentPartPr>
              <p14:xfrm>
                <a:off x="4578965" y="1140888"/>
                <a:ext cx="360" cy="3596760"/>
              </p14:xfrm>
            </p:contentPart>
          </mc:Choice>
          <mc:Fallback xmlns="">
            <p:pic>
              <p:nvPicPr>
                <p:cNvPr id="11" name="Ink 10">
                  <a:extLst>
                    <a:ext uri="{FF2B5EF4-FFF2-40B4-BE49-F238E27FC236}">
                      <a16:creationId xmlns:a16="http://schemas.microsoft.com/office/drawing/2014/main" id="{54F83709-A620-8847-F117-E46F7D2C7655}"/>
                    </a:ext>
                  </a:extLst>
                </p:cNvPr>
                <p:cNvPicPr/>
                <p:nvPr/>
              </p:nvPicPr>
              <p:blipFill>
                <a:blip r:embed="rId5"/>
                <a:stretch>
                  <a:fillRect/>
                </a:stretch>
              </p:blipFill>
              <p:spPr>
                <a:xfrm>
                  <a:off x="4569965" y="1131887"/>
                  <a:ext cx="18000" cy="3614402"/>
                </a:xfrm>
                <a:prstGeom prst="rect">
                  <a:avLst/>
                </a:prstGeom>
              </p:spPr>
            </p:pic>
          </mc:Fallback>
        </mc:AlternateContent>
        <p:cxnSp>
          <p:nvCxnSpPr>
            <p:cNvPr id="4" name="Straight Connector 3">
              <a:extLst>
                <a:ext uri="{FF2B5EF4-FFF2-40B4-BE49-F238E27FC236}">
                  <a16:creationId xmlns:a16="http://schemas.microsoft.com/office/drawing/2014/main" id="{B7B34CDA-652F-2CDB-A81C-05B586FCD3A1}"/>
                </a:ext>
              </a:extLst>
            </p:cNvPr>
            <p:cNvCxnSpPr>
              <a:cxnSpLocks/>
            </p:cNvCxnSpPr>
            <p:nvPr/>
          </p:nvCxnSpPr>
          <p:spPr>
            <a:xfrm flipH="1">
              <a:off x="4526289" y="1485024"/>
              <a:ext cx="914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FE55F3D-D690-05F1-CF6E-692BB41157C7}"/>
                </a:ext>
              </a:extLst>
            </p:cNvPr>
            <p:cNvCxnSpPr>
              <a:cxnSpLocks/>
            </p:cNvCxnSpPr>
            <p:nvPr/>
          </p:nvCxnSpPr>
          <p:spPr>
            <a:xfrm>
              <a:off x="5146432" y="2598807"/>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66CA612-AD46-9720-CA53-B2B0D4ABD921}"/>
                </a:ext>
              </a:extLst>
            </p:cNvPr>
            <p:cNvCxnSpPr/>
            <p:nvPr/>
          </p:nvCxnSpPr>
          <p:spPr>
            <a:xfrm>
              <a:off x="5723208" y="2593387"/>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3F3537-2011-2062-D680-4F816CF9F78A}"/>
                </a:ext>
              </a:extLst>
            </p:cNvPr>
            <p:cNvCxnSpPr>
              <a:cxnSpLocks/>
            </p:cNvCxnSpPr>
            <p:nvPr/>
          </p:nvCxnSpPr>
          <p:spPr>
            <a:xfrm>
              <a:off x="6297644" y="2596459"/>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C32CA0-68E7-994C-7DE6-4937D4323A17}"/>
                </a:ext>
              </a:extLst>
            </p:cNvPr>
            <p:cNvCxnSpPr/>
            <p:nvPr/>
          </p:nvCxnSpPr>
          <p:spPr>
            <a:xfrm>
              <a:off x="6874420" y="2591039"/>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6A34195-A357-407E-5C7E-00A2BAB9DDC3}"/>
                </a:ext>
              </a:extLst>
            </p:cNvPr>
            <p:cNvCxnSpPr>
              <a:cxnSpLocks/>
            </p:cNvCxnSpPr>
            <p:nvPr/>
          </p:nvCxnSpPr>
          <p:spPr>
            <a:xfrm>
              <a:off x="3427820" y="2603493"/>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8D6CB4-3182-470A-3C71-4A91F394ABF5}"/>
                </a:ext>
              </a:extLst>
            </p:cNvPr>
            <p:cNvCxnSpPr/>
            <p:nvPr/>
          </p:nvCxnSpPr>
          <p:spPr>
            <a:xfrm>
              <a:off x="4004596" y="2598073"/>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954D94-BD18-E71C-5CCB-857A4A1A343A}"/>
                </a:ext>
              </a:extLst>
            </p:cNvPr>
            <p:cNvCxnSpPr>
              <a:cxnSpLocks/>
            </p:cNvCxnSpPr>
            <p:nvPr/>
          </p:nvCxnSpPr>
          <p:spPr>
            <a:xfrm>
              <a:off x="2264880" y="2594111"/>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E64780-3559-37AE-A733-1EE003CB162B}"/>
                </a:ext>
              </a:extLst>
            </p:cNvPr>
            <p:cNvCxnSpPr/>
            <p:nvPr/>
          </p:nvCxnSpPr>
          <p:spPr>
            <a:xfrm>
              <a:off x="2841656" y="2588691"/>
              <a:ext cx="0" cy="9232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D10B76C-F833-9885-92EF-9632363BCF63}"/>
                </a:ext>
              </a:extLst>
            </p:cNvPr>
            <p:cNvCxnSpPr>
              <a:cxnSpLocks/>
            </p:cNvCxnSpPr>
            <p:nvPr/>
          </p:nvCxnSpPr>
          <p:spPr>
            <a:xfrm flipH="1">
              <a:off x="4533254" y="2066490"/>
              <a:ext cx="914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62CCCC3-8E9E-D286-4953-A3C52F9C0A80}"/>
                </a:ext>
              </a:extLst>
            </p:cNvPr>
            <p:cNvCxnSpPr>
              <a:cxnSpLocks/>
            </p:cNvCxnSpPr>
            <p:nvPr/>
          </p:nvCxnSpPr>
          <p:spPr>
            <a:xfrm flipH="1">
              <a:off x="4530975" y="3220046"/>
              <a:ext cx="914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AC666B-B94C-1EAD-EA0F-9BFAFF09169D}"/>
                </a:ext>
              </a:extLst>
            </p:cNvPr>
            <p:cNvCxnSpPr>
              <a:cxnSpLocks/>
            </p:cNvCxnSpPr>
            <p:nvPr/>
          </p:nvCxnSpPr>
          <p:spPr>
            <a:xfrm flipH="1">
              <a:off x="4537940" y="3801512"/>
              <a:ext cx="9142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Oval 2">
            <a:extLst>
              <a:ext uri="{FF2B5EF4-FFF2-40B4-BE49-F238E27FC236}">
                <a16:creationId xmlns:a16="http://schemas.microsoft.com/office/drawing/2014/main" id="{27818EA6-4852-A2B0-60E7-17EF018F9D2F}"/>
              </a:ext>
            </a:extLst>
          </p:cNvPr>
          <p:cNvSpPr/>
          <p:nvPr/>
        </p:nvSpPr>
        <p:spPr>
          <a:xfrm>
            <a:off x="5118296" y="2045388"/>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5D42FEE-7A12-DB81-49B7-60013BCDDE2B}"/>
              </a:ext>
            </a:extLst>
          </p:cNvPr>
          <p:cNvSpPr/>
          <p:nvPr/>
        </p:nvSpPr>
        <p:spPr>
          <a:xfrm>
            <a:off x="3406714" y="2908217"/>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9172FE94-FB56-F8AA-D895-A0E5F2DCA4D8}"/>
              </a:ext>
            </a:extLst>
          </p:cNvPr>
          <p:cNvSpPr/>
          <p:nvPr/>
        </p:nvSpPr>
        <p:spPr>
          <a:xfrm>
            <a:off x="6262471" y="1466266"/>
            <a:ext cx="45719" cy="4571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4BDFBD66-0AA5-48EF-BD78-3920C81B2263}"/>
              </a:ext>
            </a:extLst>
          </p:cNvPr>
          <p:cNvCxnSpPr/>
          <p:nvPr/>
        </p:nvCxnSpPr>
        <p:spPr>
          <a:xfrm flipV="1">
            <a:off x="2363372" y="1140888"/>
            <a:ext cx="4579034" cy="2326798"/>
          </a:xfrm>
          <a:prstGeom prst="line">
            <a:avLst/>
          </a:prstGeom>
          <a:ln w="127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D098103-3224-94D7-9CA0-EF601B77EB15}"/>
              </a:ext>
            </a:extLst>
          </p:cNvPr>
          <p:cNvSpPr txBox="1"/>
          <p:nvPr/>
        </p:nvSpPr>
        <p:spPr>
          <a:xfrm>
            <a:off x="1730326" y="1223889"/>
            <a:ext cx="678767" cy="215444"/>
          </a:xfrm>
          <a:prstGeom prst="rect">
            <a:avLst/>
          </a:prstGeom>
          <a:noFill/>
        </p:spPr>
        <p:txBody>
          <a:bodyPr wrap="square" rtlCol="0">
            <a:spAutoFit/>
          </a:bodyPr>
          <a:lstStyle/>
          <a:p>
            <a:r>
              <a:rPr lang="en-US" sz="800" dirty="0"/>
              <a:t>2D Space</a:t>
            </a:r>
            <a:endParaRPr lang="en-IN" sz="800" dirty="0"/>
          </a:p>
        </p:txBody>
      </p:sp>
      <p:sp>
        <p:nvSpPr>
          <p:cNvPr id="24" name="TextBox 23">
            <a:extLst>
              <a:ext uri="{FF2B5EF4-FFF2-40B4-BE49-F238E27FC236}">
                <a16:creationId xmlns:a16="http://schemas.microsoft.com/office/drawing/2014/main" id="{E526B972-5340-1318-AD4C-370E463B4B30}"/>
              </a:ext>
            </a:extLst>
          </p:cNvPr>
          <p:cNvSpPr txBox="1"/>
          <p:nvPr/>
        </p:nvSpPr>
        <p:spPr>
          <a:xfrm>
            <a:off x="6210886" y="1442820"/>
            <a:ext cx="479031" cy="215444"/>
          </a:xfrm>
          <a:prstGeom prst="rect">
            <a:avLst/>
          </a:prstGeom>
          <a:noFill/>
        </p:spPr>
        <p:txBody>
          <a:bodyPr wrap="square" rtlCol="0">
            <a:spAutoFit/>
          </a:bodyPr>
          <a:lstStyle/>
          <a:p>
            <a:r>
              <a:rPr lang="en-US" sz="800" dirty="0"/>
              <a:t>(6, 4)</a:t>
            </a:r>
            <a:endParaRPr lang="en-IN" sz="800" dirty="0"/>
          </a:p>
        </p:txBody>
      </p:sp>
      <p:sp>
        <p:nvSpPr>
          <p:cNvPr id="25" name="TextBox 24">
            <a:extLst>
              <a:ext uri="{FF2B5EF4-FFF2-40B4-BE49-F238E27FC236}">
                <a16:creationId xmlns:a16="http://schemas.microsoft.com/office/drawing/2014/main" id="{2E74B5AA-45C2-E592-026E-8B821A4122D2}"/>
              </a:ext>
            </a:extLst>
          </p:cNvPr>
          <p:cNvSpPr txBox="1"/>
          <p:nvPr/>
        </p:nvSpPr>
        <p:spPr>
          <a:xfrm>
            <a:off x="4773638" y="1841410"/>
            <a:ext cx="479031" cy="215444"/>
          </a:xfrm>
          <a:prstGeom prst="rect">
            <a:avLst/>
          </a:prstGeom>
          <a:noFill/>
        </p:spPr>
        <p:txBody>
          <a:bodyPr wrap="square" rtlCol="0">
            <a:spAutoFit/>
          </a:bodyPr>
          <a:lstStyle/>
          <a:p>
            <a:r>
              <a:rPr lang="en-US" sz="800" dirty="0"/>
              <a:t>(2, 2)</a:t>
            </a:r>
            <a:endParaRPr lang="en-IN" sz="800" dirty="0"/>
          </a:p>
        </p:txBody>
      </p:sp>
      <p:sp>
        <p:nvSpPr>
          <p:cNvPr id="26" name="TextBox 25">
            <a:extLst>
              <a:ext uri="{FF2B5EF4-FFF2-40B4-BE49-F238E27FC236}">
                <a16:creationId xmlns:a16="http://schemas.microsoft.com/office/drawing/2014/main" id="{2030FB36-3D6A-8B41-9792-E2E7C6D04002}"/>
              </a:ext>
            </a:extLst>
          </p:cNvPr>
          <p:cNvSpPr txBox="1"/>
          <p:nvPr/>
        </p:nvSpPr>
        <p:spPr>
          <a:xfrm>
            <a:off x="3297153" y="2908217"/>
            <a:ext cx="536293" cy="215444"/>
          </a:xfrm>
          <a:prstGeom prst="rect">
            <a:avLst/>
          </a:prstGeom>
          <a:noFill/>
        </p:spPr>
        <p:txBody>
          <a:bodyPr wrap="square" rtlCol="0">
            <a:spAutoFit/>
          </a:bodyPr>
          <a:lstStyle/>
          <a:p>
            <a:r>
              <a:rPr lang="en-US" sz="800" dirty="0"/>
              <a:t>(-4, -1)</a:t>
            </a:r>
            <a:endParaRPr lang="en-IN" sz="800"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04FFA55-F282-6C69-937F-9D503D8746E8}"/>
                  </a:ext>
                </a:extLst>
              </p:cNvPr>
              <p:cNvSpPr txBox="1"/>
              <p:nvPr/>
            </p:nvSpPr>
            <p:spPr>
              <a:xfrm>
                <a:off x="6332344" y="2071892"/>
                <a:ext cx="777264" cy="3031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050" b="0" i="0" smtClean="0">
                          <a:solidFill>
                            <a:schemeClr val="tx1"/>
                          </a:solidFill>
                          <a:latin typeface="Cambria Math" panose="02040503050406030204" pitchFamily="18" charset="0"/>
                        </a:rPr>
                        <m:t>m</m:t>
                      </m:r>
                      <m:r>
                        <a:rPr lang="en-US" sz="1050" b="0" i="0" smtClean="0">
                          <a:solidFill>
                            <a:schemeClr val="tx1"/>
                          </a:solidFill>
                          <a:latin typeface="Cambria Math" panose="02040503050406030204" pitchFamily="18" charset="0"/>
                        </a:rPr>
                        <m:t>= </m:t>
                      </m:r>
                      <m:f>
                        <m:fPr>
                          <m:ctrlPr>
                            <a:rPr lang="en-IN" sz="1050" i="1" smtClean="0">
                              <a:solidFill>
                                <a:srgbClr val="836967"/>
                              </a:solidFill>
                              <a:latin typeface="Cambria Math" panose="02040503050406030204" pitchFamily="18" charset="0"/>
                            </a:rPr>
                          </m:ctrlPr>
                        </m:fPr>
                        <m:num>
                          <m:sSub>
                            <m:sSubPr>
                              <m:ctrlPr>
                                <a:rPr lang="en-IN" sz="1050" i="1">
                                  <a:solidFill>
                                    <a:srgbClr val="836967"/>
                                  </a:solidFill>
                                  <a:latin typeface="Cambria Math" panose="02040503050406030204" pitchFamily="18" charset="0"/>
                                </a:rPr>
                              </m:ctrlPr>
                            </m:sSubPr>
                            <m:e>
                              <m:r>
                                <a:rPr lang="en-IN" sz="1050" i="1">
                                  <a:latin typeface="Cambria Math" panose="02040503050406030204" pitchFamily="18" charset="0"/>
                                </a:rPr>
                                <m:t>𝑦</m:t>
                              </m:r>
                            </m:e>
                            <m:sub>
                              <m:r>
                                <a:rPr lang="en-IN" sz="1050" i="0">
                                  <a:latin typeface="Cambria Math" panose="02040503050406030204" pitchFamily="18" charset="0"/>
                                </a:rPr>
                                <m:t>2</m:t>
                              </m:r>
                            </m:sub>
                          </m:sSub>
                          <m:r>
                            <a:rPr lang="en-IN" sz="1050" i="0">
                              <a:latin typeface="Cambria Math" panose="02040503050406030204" pitchFamily="18" charset="0"/>
                            </a:rPr>
                            <m:t>−</m:t>
                          </m:r>
                          <m:sSub>
                            <m:sSubPr>
                              <m:ctrlPr>
                                <a:rPr lang="en-IN" sz="1050" i="1">
                                  <a:solidFill>
                                    <a:srgbClr val="836967"/>
                                  </a:solidFill>
                                  <a:latin typeface="Cambria Math" panose="02040503050406030204" pitchFamily="18" charset="0"/>
                                </a:rPr>
                              </m:ctrlPr>
                            </m:sSubPr>
                            <m:e>
                              <m:r>
                                <a:rPr lang="en-IN" sz="1050" i="1">
                                  <a:latin typeface="Cambria Math" panose="02040503050406030204" pitchFamily="18" charset="0"/>
                                </a:rPr>
                                <m:t>𝑦</m:t>
                              </m:r>
                            </m:e>
                            <m:sub>
                              <m:r>
                                <a:rPr lang="en-IN" sz="1050" i="0">
                                  <a:latin typeface="Cambria Math" panose="02040503050406030204" pitchFamily="18" charset="0"/>
                                </a:rPr>
                                <m:t>1</m:t>
                              </m:r>
                            </m:sub>
                          </m:sSub>
                        </m:num>
                        <m:den>
                          <m:sSub>
                            <m:sSubPr>
                              <m:ctrlPr>
                                <a:rPr lang="en-IN" sz="1050" i="1">
                                  <a:solidFill>
                                    <a:srgbClr val="836967"/>
                                  </a:solidFill>
                                  <a:latin typeface="Cambria Math" panose="02040503050406030204" pitchFamily="18" charset="0"/>
                                </a:rPr>
                              </m:ctrlPr>
                            </m:sSubPr>
                            <m:e>
                              <m:r>
                                <a:rPr lang="en-IN" sz="1050" i="1">
                                  <a:latin typeface="Cambria Math" panose="02040503050406030204" pitchFamily="18" charset="0"/>
                                </a:rPr>
                                <m:t>𝑥</m:t>
                              </m:r>
                            </m:e>
                            <m:sub>
                              <m:r>
                                <a:rPr lang="en-IN" sz="1050" i="0">
                                  <a:latin typeface="Cambria Math" panose="02040503050406030204" pitchFamily="18" charset="0"/>
                                </a:rPr>
                                <m:t>2</m:t>
                              </m:r>
                            </m:sub>
                          </m:sSub>
                          <m:r>
                            <a:rPr lang="en-IN" sz="1050" i="0">
                              <a:latin typeface="Cambria Math" panose="02040503050406030204" pitchFamily="18" charset="0"/>
                            </a:rPr>
                            <m:t>−</m:t>
                          </m:r>
                          <m:sSub>
                            <m:sSubPr>
                              <m:ctrlPr>
                                <a:rPr lang="en-IN" sz="1050" i="1">
                                  <a:solidFill>
                                    <a:srgbClr val="836967"/>
                                  </a:solidFill>
                                  <a:latin typeface="Cambria Math" panose="02040503050406030204" pitchFamily="18" charset="0"/>
                                </a:rPr>
                              </m:ctrlPr>
                            </m:sSubPr>
                            <m:e>
                              <m:r>
                                <a:rPr lang="en-IN" sz="1050" i="1">
                                  <a:latin typeface="Cambria Math" panose="02040503050406030204" pitchFamily="18" charset="0"/>
                                </a:rPr>
                                <m:t>𝑥</m:t>
                              </m:r>
                            </m:e>
                            <m:sub>
                              <m:r>
                                <a:rPr lang="en-IN" sz="1050" i="0">
                                  <a:latin typeface="Cambria Math" panose="02040503050406030204" pitchFamily="18" charset="0"/>
                                </a:rPr>
                                <m:t>1</m:t>
                              </m:r>
                            </m:sub>
                          </m:sSub>
                        </m:den>
                      </m:f>
                    </m:oMath>
                  </m:oMathPara>
                </a14:m>
                <a:endParaRPr lang="en-IN" sz="1050" dirty="0"/>
              </a:p>
            </p:txBody>
          </p:sp>
        </mc:Choice>
        <mc:Fallback xmlns="">
          <p:sp>
            <p:nvSpPr>
              <p:cNvPr id="35" name="TextBox 34">
                <a:extLst>
                  <a:ext uri="{FF2B5EF4-FFF2-40B4-BE49-F238E27FC236}">
                    <a16:creationId xmlns:a16="http://schemas.microsoft.com/office/drawing/2014/main" id="{E04FFA55-F282-6C69-937F-9D503D8746E8}"/>
                  </a:ext>
                </a:extLst>
              </p:cNvPr>
              <p:cNvSpPr txBox="1">
                <a:spLocks noRot="1" noChangeAspect="1" noMove="1" noResize="1" noEditPoints="1" noAdjustHandles="1" noChangeArrowheads="1" noChangeShapeType="1" noTextEdit="1"/>
              </p:cNvSpPr>
              <p:nvPr/>
            </p:nvSpPr>
            <p:spPr>
              <a:xfrm>
                <a:off x="6332344" y="2071892"/>
                <a:ext cx="777264" cy="303160"/>
              </a:xfrm>
              <a:prstGeom prst="rect">
                <a:avLst/>
              </a:prstGeom>
              <a:blipFill>
                <a:blip r:embed="rId6"/>
                <a:stretch>
                  <a:fillRect l="-1575" t="-2000" r="-787" b="-8000"/>
                </a:stretch>
              </a:blipFill>
            </p:spPr>
            <p:txBody>
              <a:bodyPr/>
              <a:lstStyle/>
              <a:p>
                <a:r>
                  <a:rPr lang="en-IN">
                    <a:noFill/>
                  </a:rPr>
                  <a:t> </a:t>
                </a:r>
              </a:p>
            </p:txBody>
          </p:sp>
        </mc:Fallback>
      </mc:AlternateContent>
      <p:grpSp>
        <p:nvGrpSpPr>
          <p:cNvPr id="38" name="Group 37">
            <a:extLst>
              <a:ext uri="{FF2B5EF4-FFF2-40B4-BE49-F238E27FC236}">
                <a16:creationId xmlns:a16="http://schemas.microsoft.com/office/drawing/2014/main" id="{AB770CA4-DD88-D0A8-4D67-758EEA9DB51B}"/>
              </a:ext>
            </a:extLst>
          </p:cNvPr>
          <p:cNvGrpSpPr/>
          <p:nvPr/>
        </p:nvGrpSpPr>
        <p:grpSpPr>
          <a:xfrm>
            <a:off x="5164015" y="1512282"/>
            <a:ext cx="1480629" cy="733412"/>
            <a:chOff x="5164015" y="1512282"/>
            <a:chExt cx="1480629" cy="733412"/>
          </a:xfrm>
        </p:grpSpPr>
        <p:cxnSp>
          <p:nvCxnSpPr>
            <p:cNvPr id="28" name="Straight Arrow Connector 27">
              <a:extLst>
                <a:ext uri="{FF2B5EF4-FFF2-40B4-BE49-F238E27FC236}">
                  <a16:creationId xmlns:a16="http://schemas.microsoft.com/office/drawing/2014/main" id="{DC852805-6EFE-1285-F314-8935458EA95E}"/>
                </a:ext>
              </a:extLst>
            </p:cNvPr>
            <p:cNvCxnSpPr>
              <a:cxnSpLocks/>
            </p:cNvCxnSpPr>
            <p:nvPr/>
          </p:nvCxnSpPr>
          <p:spPr>
            <a:xfrm flipV="1">
              <a:off x="6283576" y="1512282"/>
              <a:ext cx="0" cy="54457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7B043B-1AFC-702C-57C0-E36D877387FB}"/>
                </a:ext>
              </a:extLst>
            </p:cNvPr>
            <p:cNvCxnSpPr>
              <a:cxnSpLocks/>
              <a:stCxn id="3" idx="6"/>
            </p:cNvCxnSpPr>
            <p:nvPr/>
          </p:nvCxnSpPr>
          <p:spPr>
            <a:xfrm>
              <a:off x="5164015" y="2068248"/>
              <a:ext cx="1133629"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8F1CA2C-6F3A-0207-D52C-6E008E268621}"/>
                </a:ext>
              </a:extLst>
            </p:cNvPr>
            <p:cNvSpPr txBox="1"/>
            <p:nvPr/>
          </p:nvSpPr>
          <p:spPr>
            <a:xfrm>
              <a:off x="5384412" y="2030250"/>
              <a:ext cx="678767" cy="215444"/>
            </a:xfrm>
            <a:prstGeom prst="rect">
              <a:avLst/>
            </a:prstGeom>
            <a:noFill/>
          </p:spPr>
          <p:txBody>
            <a:bodyPr wrap="square" rtlCol="0">
              <a:spAutoFit/>
            </a:bodyPr>
            <a:lstStyle/>
            <a:p>
              <a:pPr algn="ctr"/>
              <a:r>
                <a:rPr lang="en-US" sz="800" dirty="0"/>
                <a:t>run</a:t>
              </a:r>
              <a:endParaRPr lang="en-IN" sz="800" dirty="0"/>
            </a:p>
          </p:txBody>
        </p:sp>
        <p:sp>
          <p:nvSpPr>
            <p:cNvPr id="37" name="TextBox 36">
              <a:extLst>
                <a:ext uri="{FF2B5EF4-FFF2-40B4-BE49-F238E27FC236}">
                  <a16:creationId xmlns:a16="http://schemas.microsoft.com/office/drawing/2014/main" id="{CF58D4A0-A53C-C41C-A545-5E400B9590DD}"/>
                </a:ext>
              </a:extLst>
            </p:cNvPr>
            <p:cNvSpPr txBox="1"/>
            <p:nvPr/>
          </p:nvSpPr>
          <p:spPr>
            <a:xfrm>
              <a:off x="5965877" y="1739512"/>
              <a:ext cx="678767" cy="215444"/>
            </a:xfrm>
            <a:prstGeom prst="rect">
              <a:avLst/>
            </a:prstGeom>
            <a:noFill/>
          </p:spPr>
          <p:txBody>
            <a:bodyPr wrap="square" rtlCol="0">
              <a:spAutoFit/>
            </a:bodyPr>
            <a:lstStyle/>
            <a:p>
              <a:pPr algn="ctr"/>
              <a:r>
                <a:rPr lang="en-US" sz="800" dirty="0"/>
                <a:t>rise</a:t>
              </a:r>
              <a:endParaRPr lang="en-IN" sz="800" dirty="0"/>
            </a:p>
          </p:txBody>
        </p:sp>
      </p:grpSp>
      <p:grpSp>
        <p:nvGrpSpPr>
          <p:cNvPr id="39" name="Group 38">
            <a:extLst>
              <a:ext uri="{FF2B5EF4-FFF2-40B4-BE49-F238E27FC236}">
                <a16:creationId xmlns:a16="http://schemas.microsoft.com/office/drawing/2014/main" id="{78797DCB-9C69-DBBE-05AA-CB32F157B8A0}"/>
              </a:ext>
            </a:extLst>
          </p:cNvPr>
          <p:cNvGrpSpPr/>
          <p:nvPr/>
        </p:nvGrpSpPr>
        <p:grpSpPr>
          <a:xfrm>
            <a:off x="2885035" y="2641890"/>
            <a:ext cx="1480629" cy="733412"/>
            <a:chOff x="5164015" y="1512282"/>
            <a:chExt cx="1480629" cy="733412"/>
          </a:xfrm>
        </p:grpSpPr>
        <p:cxnSp>
          <p:nvCxnSpPr>
            <p:cNvPr id="40" name="Straight Arrow Connector 39">
              <a:extLst>
                <a:ext uri="{FF2B5EF4-FFF2-40B4-BE49-F238E27FC236}">
                  <a16:creationId xmlns:a16="http://schemas.microsoft.com/office/drawing/2014/main" id="{ACE11E9D-A3A2-720F-CC22-04DE7243DB8F}"/>
                </a:ext>
              </a:extLst>
            </p:cNvPr>
            <p:cNvCxnSpPr>
              <a:cxnSpLocks/>
            </p:cNvCxnSpPr>
            <p:nvPr/>
          </p:nvCxnSpPr>
          <p:spPr>
            <a:xfrm flipV="1">
              <a:off x="6283576" y="1512282"/>
              <a:ext cx="0" cy="54457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98E37F8-F531-C9BB-685C-54B11C4F8F5A}"/>
                </a:ext>
              </a:extLst>
            </p:cNvPr>
            <p:cNvCxnSpPr>
              <a:cxnSpLocks/>
            </p:cNvCxnSpPr>
            <p:nvPr/>
          </p:nvCxnSpPr>
          <p:spPr>
            <a:xfrm>
              <a:off x="5164015" y="2068248"/>
              <a:ext cx="1133629" cy="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268E241-58B9-8628-F892-5B0F59FC1CBF}"/>
                </a:ext>
              </a:extLst>
            </p:cNvPr>
            <p:cNvSpPr txBox="1"/>
            <p:nvPr/>
          </p:nvSpPr>
          <p:spPr>
            <a:xfrm>
              <a:off x="5384412" y="2030250"/>
              <a:ext cx="678767" cy="215444"/>
            </a:xfrm>
            <a:prstGeom prst="rect">
              <a:avLst/>
            </a:prstGeom>
            <a:noFill/>
          </p:spPr>
          <p:txBody>
            <a:bodyPr wrap="square" rtlCol="0">
              <a:spAutoFit/>
            </a:bodyPr>
            <a:lstStyle/>
            <a:p>
              <a:pPr algn="ctr"/>
              <a:r>
                <a:rPr lang="en-US" sz="800" dirty="0"/>
                <a:t>run</a:t>
              </a:r>
              <a:endParaRPr lang="en-IN" sz="800" dirty="0"/>
            </a:p>
          </p:txBody>
        </p:sp>
        <p:sp>
          <p:nvSpPr>
            <p:cNvPr id="43" name="TextBox 42">
              <a:extLst>
                <a:ext uri="{FF2B5EF4-FFF2-40B4-BE49-F238E27FC236}">
                  <a16:creationId xmlns:a16="http://schemas.microsoft.com/office/drawing/2014/main" id="{3041D120-1212-43F2-F57D-46E2ACD782A4}"/>
                </a:ext>
              </a:extLst>
            </p:cNvPr>
            <p:cNvSpPr txBox="1"/>
            <p:nvPr/>
          </p:nvSpPr>
          <p:spPr>
            <a:xfrm>
              <a:off x="5965877" y="1739512"/>
              <a:ext cx="678767" cy="215444"/>
            </a:xfrm>
            <a:prstGeom prst="rect">
              <a:avLst/>
            </a:prstGeom>
            <a:noFill/>
          </p:spPr>
          <p:txBody>
            <a:bodyPr wrap="square" rtlCol="0">
              <a:spAutoFit/>
            </a:bodyPr>
            <a:lstStyle/>
            <a:p>
              <a:pPr algn="ctr"/>
              <a:r>
                <a:rPr lang="en-US" sz="800" dirty="0"/>
                <a:t>rise</a:t>
              </a:r>
              <a:endParaRPr lang="en-IN" sz="800" dirty="0"/>
            </a:p>
          </p:txBody>
        </p:sp>
      </p:grpSp>
      <p:grpSp>
        <p:nvGrpSpPr>
          <p:cNvPr id="46" name="Group 45">
            <a:extLst>
              <a:ext uri="{FF2B5EF4-FFF2-40B4-BE49-F238E27FC236}">
                <a16:creationId xmlns:a16="http://schemas.microsoft.com/office/drawing/2014/main" id="{114B4AD3-4A1F-6FCD-E312-2A9DFAB9F90A}"/>
              </a:ext>
            </a:extLst>
          </p:cNvPr>
          <p:cNvGrpSpPr/>
          <p:nvPr/>
        </p:nvGrpSpPr>
        <p:grpSpPr>
          <a:xfrm>
            <a:off x="4491030" y="2180487"/>
            <a:ext cx="304892" cy="523220"/>
            <a:chOff x="4491030" y="2180487"/>
            <a:chExt cx="304892" cy="523220"/>
          </a:xfrm>
        </p:grpSpPr>
        <p:sp>
          <p:nvSpPr>
            <p:cNvPr id="44" name="TextBox 43">
              <a:extLst>
                <a:ext uri="{FF2B5EF4-FFF2-40B4-BE49-F238E27FC236}">
                  <a16:creationId xmlns:a16="http://schemas.microsoft.com/office/drawing/2014/main" id="{7A06DD98-0DF7-B85F-DE11-DD25E3AACCA2}"/>
                </a:ext>
              </a:extLst>
            </p:cNvPr>
            <p:cNvSpPr txBox="1"/>
            <p:nvPr/>
          </p:nvSpPr>
          <p:spPr>
            <a:xfrm>
              <a:off x="4491030" y="2180487"/>
              <a:ext cx="304892" cy="523220"/>
            </a:xfrm>
            <a:prstGeom prst="rect">
              <a:avLst/>
            </a:prstGeom>
            <a:noFill/>
          </p:spPr>
          <p:txBody>
            <a:bodyPr wrap="none" rtlCol="0">
              <a:spAutoFit/>
            </a:bodyPr>
            <a:lstStyle/>
            <a:p>
              <a:r>
                <a:rPr lang="en-US" sz="2800" dirty="0"/>
                <a:t>}</a:t>
              </a:r>
              <a:endParaRPr lang="en-IN" sz="2800" dirty="0"/>
            </a:p>
          </p:txBody>
        </p:sp>
        <p:sp>
          <p:nvSpPr>
            <p:cNvPr id="45" name="TextBox 44">
              <a:extLst>
                <a:ext uri="{FF2B5EF4-FFF2-40B4-BE49-F238E27FC236}">
                  <a16:creationId xmlns:a16="http://schemas.microsoft.com/office/drawing/2014/main" id="{C8F8AC8B-CD73-5147-4709-049C6AB8B7A8}"/>
                </a:ext>
              </a:extLst>
            </p:cNvPr>
            <p:cNvSpPr txBox="1"/>
            <p:nvPr/>
          </p:nvSpPr>
          <p:spPr>
            <a:xfrm>
              <a:off x="4683127" y="2331599"/>
              <a:ext cx="109499" cy="261610"/>
            </a:xfrm>
            <a:prstGeom prst="rect">
              <a:avLst/>
            </a:prstGeom>
            <a:noFill/>
          </p:spPr>
          <p:txBody>
            <a:bodyPr wrap="square" rtlCol="0">
              <a:spAutoFit/>
            </a:bodyPr>
            <a:lstStyle/>
            <a:p>
              <a:r>
                <a:rPr lang="en-US" sz="1100" dirty="0"/>
                <a:t>c</a:t>
              </a:r>
              <a:endParaRPr lang="en-IN" sz="1100" dirty="0"/>
            </a:p>
          </p:txBody>
        </p:sp>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6DEBCB8-36F7-AB3A-F395-932630C04D9B}"/>
                  </a:ext>
                </a:extLst>
              </p:cNvPr>
              <p:cNvSpPr txBox="1"/>
              <p:nvPr/>
            </p:nvSpPr>
            <p:spPr>
              <a:xfrm>
                <a:off x="5627077" y="3882683"/>
                <a:ext cx="148217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𝑚𝑥</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IN" dirty="0"/>
              </a:p>
            </p:txBody>
          </p:sp>
        </mc:Choice>
        <mc:Fallback xmlns="">
          <p:sp>
            <p:nvSpPr>
              <p:cNvPr id="47" name="TextBox 46">
                <a:extLst>
                  <a:ext uri="{FF2B5EF4-FFF2-40B4-BE49-F238E27FC236}">
                    <a16:creationId xmlns:a16="http://schemas.microsoft.com/office/drawing/2014/main" id="{A6DEBCB8-36F7-AB3A-F395-932630C04D9B}"/>
                  </a:ext>
                </a:extLst>
              </p:cNvPr>
              <p:cNvSpPr txBox="1">
                <a:spLocks noRot="1" noChangeAspect="1" noMove="1" noResize="1" noEditPoints="1" noAdjustHandles="1" noChangeArrowheads="1" noChangeShapeType="1" noTextEdit="1"/>
              </p:cNvSpPr>
              <p:nvPr/>
            </p:nvSpPr>
            <p:spPr>
              <a:xfrm>
                <a:off x="5627077" y="3882683"/>
                <a:ext cx="1482171" cy="307777"/>
              </a:xfrm>
              <a:prstGeom prst="rect">
                <a:avLst/>
              </a:prstGeom>
              <a:blipFill>
                <a:blip r:embed="rId7"/>
                <a:stretch>
                  <a:fillRect b="-4000"/>
                </a:stretch>
              </a:blipFill>
            </p:spPr>
            <p:txBody>
              <a:bodyPr/>
              <a:lstStyle/>
              <a:p>
                <a:r>
                  <a:rPr lang="en-IN">
                    <a:noFill/>
                  </a:rPr>
                  <a:t> </a:t>
                </a:r>
              </a:p>
            </p:txBody>
          </p:sp>
        </mc:Fallback>
      </mc:AlternateContent>
    </p:spTree>
    <p:extLst>
      <p:ext uri="{BB962C8B-B14F-4D97-AF65-F5344CB8AC3E}">
        <p14:creationId xmlns:p14="http://schemas.microsoft.com/office/powerpoint/2010/main" val="97912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style.rotation</p:attrName>
                                        </p:attrNameLst>
                                      </p:cBhvr>
                                      <p:tavLst>
                                        <p:tav tm="0">
                                          <p:val>
                                            <p:fltVal val="90"/>
                                          </p:val>
                                        </p:tav>
                                        <p:tav tm="100000">
                                          <p:val>
                                            <p:fltVal val="0"/>
                                          </p:val>
                                        </p:tav>
                                      </p:tavLst>
                                    </p:anim>
                                    <p:animEffect transition="in" filter="fade">
                                      <p:cBhvr>
                                        <p:cTn id="28" dur="1000"/>
                                        <p:tgtEl>
                                          <p:spTgt spid="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style.rotation</p:attrName>
                                        </p:attrNameLst>
                                      </p:cBhvr>
                                      <p:tavLst>
                                        <p:tav tm="0">
                                          <p:val>
                                            <p:fltVal val="90"/>
                                          </p:val>
                                        </p:tav>
                                        <p:tav tm="100000">
                                          <p:val>
                                            <p:fltVal val="0"/>
                                          </p:val>
                                        </p:tav>
                                      </p:tavLst>
                                    </p:anim>
                                    <p:animEffect transition="in" filter="fade">
                                      <p:cBhvr>
                                        <p:cTn id="34" dur="10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500" fill="hold"/>
                                        <p:tgtEl>
                                          <p:spTgt spid="25"/>
                                        </p:tgtEl>
                                        <p:attrNameLst>
                                          <p:attrName>ppt_w</p:attrName>
                                        </p:attrNameLst>
                                      </p:cBhvr>
                                      <p:tavLst>
                                        <p:tav tm="0">
                                          <p:val>
                                            <p:fltVal val="0"/>
                                          </p:val>
                                        </p:tav>
                                        <p:tav tm="100000">
                                          <p:val>
                                            <p:strVal val="#ppt_w"/>
                                          </p:val>
                                        </p:tav>
                                      </p:tavLst>
                                    </p:anim>
                                    <p:anim calcmode="lin" valueType="num">
                                      <p:cBhvr>
                                        <p:cTn id="45" dur="500" fill="hold"/>
                                        <p:tgtEl>
                                          <p:spTgt spid="25"/>
                                        </p:tgtEl>
                                        <p:attrNameLst>
                                          <p:attrName>ppt_h</p:attrName>
                                        </p:attrNameLst>
                                      </p:cBhvr>
                                      <p:tavLst>
                                        <p:tav tm="0">
                                          <p:val>
                                            <p:fltVal val="0"/>
                                          </p:val>
                                        </p:tav>
                                        <p:tav tm="100000">
                                          <p:val>
                                            <p:strVal val="#ppt_h"/>
                                          </p:val>
                                        </p:tav>
                                      </p:tavLst>
                                    </p:anim>
                                    <p:animEffect transition="in" filter="fade">
                                      <p:cBhvr>
                                        <p:cTn id="46" dur="500"/>
                                        <p:tgtEl>
                                          <p:spTgt spid="25"/>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circle(in)">
                                      <p:cBhvr>
                                        <p:cTn id="56" dur="20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ircle(in)">
                                      <p:cBhvr>
                                        <p:cTn id="61" dur="2000"/>
                                        <p:tgtEl>
                                          <p:spTgt spid="38"/>
                                        </p:tgtEl>
                                      </p:cBhvr>
                                    </p:animEffect>
                                  </p:childTnLst>
                                </p:cTn>
                              </p:par>
                              <p:par>
                                <p:cTn id="62" presetID="6" presetClass="entr" presetSubtype="16"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circle(in)">
                                      <p:cBhvr>
                                        <p:cTn id="64" dur="20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3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 calcmode="lin" valueType="num">
                                      <p:cBhvr>
                                        <p:cTn id="69" dur="1000" fill="hold"/>
                                        <p:tgtEl>
                                          <p:spTgt spid="35"/>
                                        </p:tgtEl>
                                        <p:attrNameLst>
                                          <p:attrName>ppt_w</p:attrName>
                                        </p:attrNameLst>
                                      </p:cBhvr>
                                      <p:tavLst>
                                        <p:tav tm="0">
                                          <p:val>
                                            <p:fltVal val="0"/>
                                          </p:val>
                                        </p:tav>
                                        <p:tav tm="100000">
                                          <p:val>
                                            <p:strVal val="#ppt_w"/>
                                          </p:val>
                                        </p:tav>
                                      </p:tavLst>
                                    </p:anim>
                                    <p:anim calcmode="lin" valueType="num">
                                      <p:cBhvr>
                                        <p:cTn id="70" dur="1000" fill="hold"/>
                                        <p:tgtEl>
                                          <p:spTgt spid="35"/>
                                        </p:tgtEl>
                                        <p:attrNameLst>
                                          <p:attrName>ppt_h</p:attrName>
                                        </p:attrNameLst>
                                      </p:cBhvr>
                                      <p:tavLst>
                                        <p:tav tm="0">
                                          <p:val>
                                            <p:fltVal val="0"/>
                                          </p:val>
                                        </p:tav>
                                        <p:tav tm="100000">
                                          <p:val>
                                            <p:strVal val="#ppt_h"/>
                                          </p:val>
                                        </p:tav>
                                      </p:tavLst>
                                    </p:anim>
                                    <p:anim calcmode="lin" valueType="num">
                                      <p:cBhvr>
                                        <p:cTn id="71" dur="1000" fill="hold"/>
                                        <p:tgtEl>
                                          <p:spTgt spid="35"/>
                                        </p:tgtEl>
                                        <p:attrNameLst>
                                          <p:attrName>style.rotation</p:attrName>
                                        </p:attrNameLst>
                                      </p:cBhvr>
                                      <p:tavLst>
                                        <p:tav tm="0">
                                          <p:val>
                                            <p:fltVal val="90"/>
                                          </p:val>
                                        </p:tav>
                                        <p:tav tm="100000">
                                          <p:val>
                                            <p:fltVal val="0"/>
                                          </p:val>
                                        </p:tav>
                                      </p:tavLst>
                                    </p:anim>
                                    <p:animEffect transition="in" filter="fade">
                                      <p:cBhvr>
                                        <p:cTn id="72" dur="1000"/>
                                        <p:tgtEl>
                                          <p:spTgt spid="35"/>
                                        </p:tgtEl>
                                      </p:cBhvr>
                                    </p:animEffect>
                                  </p:childTnLst>
                                </p:cTn>
                              </p:par>
                              <p:par>
                                <p:cTn id="73" presetID="31" presetClass="entr" presetSubtype="0"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p:cTn id="75" dur="1000" fill="hold"/>
                                        <p:tgtEl>
                                          <p:spTgt spid="46"/>
                                        </p:tgtEl>
                                        <p:attrNameLst>
                                          <p:attrName>ppt_w</p:attrName>
                                        </p:attrNameLst>
                                      </p:cBhvr>
                                      <p:tavLst>
                                        <p:tav tm="0">
                                          <p:val>
                                            <p:fltVal val="0"/>
                                          </p:val>
                                        </p:tav>
                                        <p:tav tm="100000">
                                          <p:val>
                                            <p:strVal val="#ppt_w"/>
                                          </p:val>
                                        </p:tav>
                                      </p:tavLst>
                                    </p:anim>
                                    <p:anim calcmode="lin" valueType="num">
                                      <p:cBhvr>
                                        <p:cTn id="76" dur="1000" fill="hold"/>
                                        <p:tgtEl>
                                          <p:spTgt spid="46"/>
                                        </p:tgtEl>
                                        <p:attrNameLst>
                                          <p:attrName>ppt_h</p:attrName>
                                        </p:attrNameLst>
                                      </p:cBhvr>
                                      <p:tavLst>
                                        <p:tav tm="0">
                                          <p:val>
                                            <p:fltVal val="0"/>
                                          </p:val>
                                        </p:tav>
                                        <p:tav tm="100000">
                                          <p:val>
                                            <p:strVal val="#ppt_h"/>
                                          </p:val>
                                        </p:tav>
                                      </p:tavLst>
                                    </p:anim>
                                    <p:anim calcmode="lin" valueType="num">
                                      <p:cBhvr>
                                        <p:cTn id="77" dur="1000" fill="hold"/>
                                        <p:tgtEl>
                                          <p:spTgt spid="46"/>
                                        </p:tgtEl>
                                        <p:attrNameLst>
                                          <p:attrName>style.rotation</p:attrName>
                                        </p:attrNameLst>
                                      </p:cBhvr>
                                      <p:tavLst>
                                        <p:tav tm="0">
                                          <p:val>
                                            <p:fltVal val="90"/>
                                          </p:val>
                                        </p:tav>
                                        <p:tav tm="100000">
                                          <p:val>
                                            <p:fltVal val="0"/>
                                          </p:val>
                                        </p:tav>
                                      </p:tavLst>
                                    </p:anim>
                                    <p:animEffect transition="in" filter="fade">
                                      <p:cBhvr>
                                        <p:cTn id="78" dur="1000"/>
                                        <p:tgtEl>
                                          <p:spTgt spid="46"/>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p:cTn id="81" dur="1000" fill="hold"/>
                                        <p:tgtEl>
                                          <p:spTgt spid="47"/>
                                        </p:tgtEl>
                                        <p:attrNameLst>
                                          <p:attrName>ppt_w</p:attrName>
                                        </p:attrNameLst>
                                      </p:cBhvr>
                                      <p:tavLst>
                                        <p:tav tm="0">
                                          <p:val>
                                            <p:fltVal val="0"/>
                                          </p:val>
                                        </p:tav>
                                        <p:tav tm="100000">
                                          <p:val>
                                            <p:strVal val="#ppt_w"/>
                                          </p:val>
                                        </p:tav>
                                      </p:tavLst>
                                    </p:anim>
                                    <p:anim calcmode="lin" valueType="num">
                                      <p:cBhvr>
                                        <p:cTn id="82" dur="1000" fill="hold"/>
                                        <p:tgtEl>
                                          <p:spTgt spid="47"/>
                                        </p:tgtEl>
                                        <p:attrNameLst>
                                          <p:attrName>ppt_h</p:attrName>
                                        </p:attrNameLst>
                                      </p:cBhvr>
                                      <p:tavLst>
                                        <p:tav tm="0">
                                          <p:val>
                                            <p:fltVal val="0"/>
                                          </p:val>
                                        </p:tav>
                                        <p:tav tm="100000">
                                          <p:val>
                                            <p:strVal val="#ppt_h"/>
                                          </p:val>
                                        </p:tav>
                                      </p:tavLst>
                                    </p:anim>
                                    <p:anim calcmode="lin" valueType="num">
                                      <p:cBhvr>
                                        <p:cTn id="83" dur="1000" fill="hold"/>
                                        <p:tgtEl>
                                          <p:spTgt spid="47"/>
                                        </p:tgtEl>
                                        <p:attrNameLst>
                                          <p:attrName>style.rotation</p:attrName>
                                        </p:attrNameLst>
                                      </p:cBhvr>
                                      <p:tavLst>
                                        <p:tav tm="0">
                                          <p:val>
                                            <p:fltVal val="90"/>
                                          </p:val>
                                        </p:tav>
                                        <p:tav tm="100000">
                                          <p:val>
                                            <p:fltVal val="0"/>
                                          </p:val>
                                        </p:tav>
                                      </p:tavLst>
                                    </p:anim>
                                    <p:animEffect transition="in" filter="fade">
                                      <p:cBhvr>
                                        <p:cTn id="84"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6" grpId="0" animBg="1"/>
      <p:bldP spid="23" grpId="0"/>
      <p:bldP spid="24" grpId="0"/>
      <p:bldP spid="25" grpId="0"/>
      <p:bldP spid="26" grpId="0"/>
      <p:bldP spid="35"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701E-FC3A-F01F-DFC5-EB28C4766473}"/>
              </a:ext>
            </a:extLst>
          </p:cNvPr>
          <p:cNvSpPr>
            <a:spLocks noGrp="1"/>
          </p:cNvSpPr>
          <p:nvPr>
            <p:ph type="title"/>
          </p:nvPr>
        </p:nvSpPr>
        <p:spPr>
          <a:xfrm>
            <a:off x="311700" y="258744"/>
            <a:ext cx="8520600" cy="841800"/>
          </a:xfrm>
        </p:spPr>
        <p:txBody>
          <a:bodyPr/>
          <a:lstStyle/>
          <a:p>
            <a:r>
              <a:rPr lang="en-US" dirty="0"/>
              <a:t>Covariance &amp; Correlation</a:t>
            </a:r>
            <a:endParaRPr lang="en-IN" dirty="0"/>
          </a:p>
        </p:txBody>
      </p:sp>
      <p:sp>
        <p:nvSpPr>
          <p:cNvPr id="3" name="TextBox 2">
            <a:extLst>
              <a:ext uri="{FF2B5EF4-FFF2-40B4-BE49-F238E27FC236}">
                <a16:creationId xmlns:a16="http://schemas.microsoft.com/office/drawing/2014/main" id="{F2A06AEE-FD1E-AC8B-EADA-3DD310FA727D}"/>
              </a:ext>
            </a:extLst>
          </p:cNvPr>
          <p:cNvSpPr txBox="1"/>
          <p:nvPr/>
        </p:nvSpPr>
        <p:spPr>
          <a:xfrm>
            <a:off x="541606" y="995034"/>
            <a:ext cx="8060788" cy="738664"/>
          </a:xfrm>
          <a:prstGeom prst="rect">
            <a:avLst/>
          </a:prstGeom>
          <a:noFill/>
        </p:spPr>
        <p:txBody>
          <a:bodyPr wrap="square" rtlCol="0">
            <a:spAutoFit/>
          </a:bodyPr>
          <a:lstStyle/>
          <a:p>
            <a:pPr marL="285750" indent="-285750">
              <a:buFont typeface="Wingdings" panose="05000000000000000000" pitchFamily="2" charset="2"/>
              <a:buChar char="§"/>
            </a:pPr>
            <a:r>
              <a:rPr lang="en-US" dirty="0"/>
              <a:t>How to check if there is any relationship between two variables?</a:t>
            </a:r>
          </a:p>
          <a:p>
            <a:pPr marL="285750" indent="-285750">
              <a:buFont typeface="Wingdings" panose="05000000000000000000" pitchFamily="2" charset="2"/>
              <a:buChar char="§"/>
            </a:pPr>
            <a:r>
              <a:rPr lang="en-US" dirty="0"/>
              <a:t>If there is a relationship, how strong is it?</a:t>
            </a:r>
          </a:p>
          <a:p>
            <a:pPr marL="285750" indent="-285750">
              <a:buFont typeface="Wingdings" panose="05000000000000000000" pitchFamily="2" charset="2"/>
              <a:buChar char="§"/>
            </a:pPr>
            <a:r>
              <a:rPr lang="en-US" dirty="0"/>
              <a:t>Do we know which variable is dependent?</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ADB1ED4-9FAF-6B38-34B1-357E096292B6}"/>
                  </a:ext>
                </a:extLst>
              </p:cNvPr>
              <p:cNvSpPr txBox="1"/>
              <p:nvPr/>
            </p:nvSpPr>
            <p:spPr>
              <a:xfrm>
                <a:off x="539258" y="1696075"/>
                <a:ext cx="8060788" cy="1584729"/>
              </a:xfrm>
              <a:prstGeom prst="rect">
                <a:avLst/>
              </a:prstGeom>
              <a:noFill/>
            </p:spPr>
            <p:txBody>
              <a:bodyPr wrap="square" rtlCol="0">
                <a:spAutoFit/>
              </a:bodyPr>
              <a:lstStyle/>
              <a:p>
                <a:pPr algn="just"/>
                <a:r>
                  <a:rPr lang="en-US" i="1" dirty="0"/>
                  <a:t>Variance </a:t>
                </a:r>
                <a:r>
                  <a:rPr lang="en-US" dirty="0"/>
                  <a:t>is measure of spread of a feature around its mean and </a:t>
                </a:r>
                <a:r>
                  <a:rPr lang="en-US" b="1" i="1" dirty="0"/>
                  <a:t>Covariance</a:t>
                </a:r>
                <a:r>
                  <a:rPr lang="en-US" i="1" dirty="0"/>
                  <a:t> </a:t>
                </a:r>
                <a:r>
                  <a:rPr lang="en-US" dirty="0"/>
                  <a:t>is a measure of directional relationship between two random variables. The sign of the measure says if the relationship is positive (if one increase other increase too) or negative (increase in one causes decrease in another). It ranges from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oMath>
                </a14:m>
                <a:r>
                  <a:rPr lang="en-US" dirty="0"/>
                  <a:t> to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r>
                  <a:rPr lang="en-US" dirty="0"/>
                  <a:t>. Note the units here are not cancelled and the effect of scale is very high.</a:t>
                </a:r>
              </a:p>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𝑐𝑜𝑣</m:t>
                          </m:r>
                        </m:e>
                        <m: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nary>
                        </m:num>
                        <m:den>
                          <m:r>
                            <a:rPr lang="en-US" b="0" i="1" smtClean="0">
                              <a:latin typeface="Cambria Math" panose="02040503050406030204" pitchFamily="18" charset="0"/>
                            </a:rPr>
                            <m:t>𝑁</m:t>
                          </m:r>
                          <m:r>
                            <a:rPr lang="en-US" b="0" i="1" smtClean="0">
                              <a:latin typeface="Cambria Math" panose="02040503050406030204" pitchFamily="18" charset="0"/>
                            </a:rPr>
                            <m:t> −1</m:t>
                          </m:r>
                        </m:den>
                      </m:f>
                    </m:oMath>
                  </m:oMathPara>
                </a14:m>
                <a:endParaRPr lang="en-IN" dirty="0"/>
              </a:p>
            </p:txBody>
          </p:sp>
        </mc:Choice>
        <mc:Fallback xmlns="">
          <p:sp>
            <p:nvSpPr>
              <p:cNvPr id="4" name="TextBox 3">
                <a:extLst>
                  <a:ext uri="{FF2B5EF4-FFF2-40B4-BE49-F238E27FC236}">
                    <a16:creationId xmlns:a16="http://schemas.microsoft.com/office/drawing/2014/main" id="{6ADB1ED4-9FAF-6B38-34B1-357E096292B6}"/>
                  </a:ext>
                </a:extLst>
              </p:cNvPr>
              <p:cNvSpPr txBox="1">
                <a:spLocks noRot="1" noChangeAspect="1" noMove="1" noResize="1" noEditPoints="1" noAdjustHandles="1" noChangeArrowheads="1" noChangeShapeType="1" noTextEdit="1"/>
              </p:cNvSpPr>
              <p:nvPr/>
            </p:nvSpPr>
            <p:spPr>
              <a:xfrm>
                <a:off x="539258" y="1696075"/>
                <a:ext cx="8060788" cy="1584729"/>
              </a:xfrm>
              <a:prstGeom prst="rect">
                <a:avLst/>
              </a:prstGeom>
              <a:blipFill>
                <a:blip r:embed="rId2"/>
                <a:stretch>
                  <a:fillRect l="-227" t="-769" r="-151" b="-1730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2391441-0068-E9B9-FFF8-20105D24482E}"/>
                  </a:ext>
                </a:extLst>
              </p14:cNvPr>
              <p14:cNvContentPartPr/>
              <p14:nvPr/>
            </p14:nvContentPartPr>
            <p14:xfrm>
              <a:off x="675086" y="4736243"/>
              <a:ext cx="1716120" cy="360"/>
            </p14:xfrm>
          </p:contentPart>
        </mc:Choice>
        <mc:Fallback xmlns="">
          <p:pic>
            <p:nvPicPr>
              <p:cNvPr id="6" name="Ink 5">
                <a:extLst>
                  <a:ext uri="{FF2B5EF4-FFF2-40B4-BE49-F238E27FC236}">
                    <a16:creationId xmlns:a16="http://schemas.microsoft.com/office/drawing/2014/main" id="{02391441-0068-E9B9-FFF8-20105D24482E}"/>
                  </a:ext>
                </a:extLst>
              </p:cNvPr>
              <p:cNvPicPr/>
              <p:nvPr/>
            </p:nvPicPr>
            <p:blipFill>
              <a:blip r:embed="rId4"/>
              <a:stretch>
                <a:fillRect/>
              </a:stretch>
            </p:blipFill>
            <p:spPr>
              <a:xfrm>
                <a:off x="666446" y="4727603"/>
                <a:ext cx="1733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44EA9037-4B1C-8794-563C-844F3E3D0459}"/>
                  </a:ext>
                </a:extLst>
              </p14:cNvPr>
              <p14:cNvContentPartPr/>
              <p14:nvPr/>
            </p14:nvContentPartPr>
            <p14:xfrm>
              <a:off x="3657716" y="4736243"/>
              <a:ext cx="1740960" cy="360"/>
            </p14:xfrm>
          </p:contentPart>
        </mc:Choice>
        <mc:Fallback xmlns="">
          <p:pic>
            <p:nvPicPr>
              <p:cNvPr id="7" name="Ink 6">
                <a:extLst>
                  <a:ext uri="{FF2B5EF4-FFF2-40B4-BE49-F238E27FC236}">
                    <a16:creationId xmlns:a16="http://schemas.microsoft.com/office/drawing/2014/main" id="{44EA9037-4B1C-8794-563C-844F3E3D0459}"/>
                  </a:ext>
                </a:extLst>
              </p:cNvPr>
              <p:cNvPicPr/>
              <p:nvPr/>
            </p:nvPicPr>
            <p:blipFill>
              <a:blip r:embed="rId6"/>
              <a:stretch>
                <a:fillRect/>
              </a:stretch>
            </p:blipFill>
            <p:spPr>
              <a:xfrm>
                <a:off x="3648716" y="4727603"/>
                <a:ext cx="1758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DF55F2F-8BF1-3DA5-68C3-7B616B101E05}"/>
                  </a:ext>
                </a:extLst>
              </p14:cNvPr>
              <p14:cNvContentPartPr/>
              <p14:nvPr/>
            </p14:nvContentPartPr>
            <p14:xfrm>
              <a:off x="6456971" y="4736243"/>
              <a:ext cx="1722960" cy="360"/>
            </p14:xfrm>
          </p:contentPart>
        </mc:Choice>
        <mc:Fallback xmlns="">
          <p:pic>
            <p:nvPicPr>
              <p:cNvPr id="8" name="Ink 7">
                <a:extLst>
                  <a:ext uri="{FF2B5EF4-FFF2-40B4-BE49-F238E27FC236}">
                    <a16:creationId xmlns:a16="http://schemas.microsoft.com/office/drawing/2014/main" id="{3DF55F2F-8BF1-3DA5-68C3-7B616B101E05}"/>
                  </a:ext>
                </a:extLst>
              </p:cNvPr>
              <p:cNvPicPr/>
              <p:nvPr/>
            </p:nvPicPr>
            <p:blipFill>
              <a:blip r:embed="rId8"/>
              <a:stretch>
                <a:fillRect/>
              </a:stretch>
            </p:blipFill>
            <p:spPr>
              <a:xfrm>
                <a:off x="6447971" y="4727603"/>
                <a:ext cx="1740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02E0B7C-1613-E322-D326-0DF9E3075F52}"/>
                  </a:ext>
                </a:extLst>
              </p14:cNvPr>
              <p14:cNvContentPartPr/>
              <p14:nvPr/>
            </p14:nvContentPartPr>
            <p14:xfrm>
              <a:off x="6461291" y="3304163"/>
              <a:ext cx="360" cy="1443960"/>
            </p14:xfrm>
          </p:contentPart>
        </mc:Choice>
        <mc:Fallback xmlns="">
          <p:pic>
            <p:nvPicPr>
              <p:cNvPr id="9" name="Ink 8">
                <a:extLst>
                  <a:ext uri="{FF2B5EF4-FFF2-40B4-BE49-F238E27FC236}">
                    <a16:creationId xmlns:a16="http://schemas.microsoft.com/office/drawing/2014/main" id="{C02E0B7C-1613-E322-D326-0DF9E3075F52}"/>
                  </a:ext>
                </a:extLst>
              </p:cNvPr>
              <p:cNvPicPr/>
              <p:nvPr/>
            </p:nvPicPr>
            <p:blipFill>
              <a:blip r:embed="rId10"/>
              <a:stretch>
                <a:fillRect/>
              </a:stretch>
            </p:blipFill>
            <p:spPr>
              <a:xfrm>
                <a:off x="6452291" y="3295523"/>
                <a:ext cx="18000" cy="1461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D5E00790-2027-3D62-CFB0-6B5A1CD3B028}"/>
                  </a:ext>
                </a:extLst>
              </p14:cNvPr>
              <p14:cNvContentPartPr/>
              <p14:nvPr/>
            </p14:nvContentPartPr>
            <p14:xfrm>
              <a:off x="3654836" y="3293003"/>
              <a:ext cx="360" cy="1447920"/>
            </p14:xfrm>
          </p:contentPart>
        </mc:Choice>
        <mc:Fallback xmlns="">
          <p:pic>
            <p:nvPicPr>
              <p:cNvPr id="10" name="Ink 9">
                <a:extLst>
                  <a:ext uri="{FF2B5EF4-FFF2-40B4-BE49-F238E27FC236}">
                    <a16:creationId xmlns:a16="http://schemas.microsoft.com/office/drawing/2014/main" id="{D5E00790-2027-3D62-CFB0-6B5A1CD3B028}"/>
                  </a:ext>
                </a:extLst>
              </p:cNvPr>
              <p:cNvPicPr/>
              <p:nvPr/>
            </p:nvPicPr>
            <p:blipFill>
              <a:blip r:embed="rId12"/>
              <a:stretch>
                <a:fillRect/>
              </a:stretch>
            </p:blipFill>
            <p:spPr>
              <a:xfrm>
                <a:off x="3645836" y="3284363"/>
                <a:ext cx="18000" cy="1465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DCC699E9-6EA3-5387-76D7-106BE0997735}"/>
                  </a:ext>
                </a:extLst>
              </p14:cNvPr>
              <p14:cNvContentPartPr/>
              <p14:nvPr/>
            </p14:nvContentPartPr>
            <p14:xfrm>
              <a:off x="672566" y="3291563"/>
              <a:ext cx="360" cy="1445760"/>
            </p14:xfrm>
          </p:contentPart>
        </mc:Choice>
        <mc:Fallback xmlns="">
          <p:pic>
            <p:nvPicPr>
              <p:cNvPr id="11" name="Ink 10">
                <a:extLst>
                  <a:ext uri="{FF2B5EF4-FFF2-40B4-BE49-F238E27FC236}">
                    <a16:creationId xmlns:a16="http://schemas.microsoft.com/office/drawing/2014/main" id="{DCC699E9-6EA3-5387-76D7-106BE0997735}"/>
                  </a:ext>
                </a:extLst>
              </p:cNvPr>
              <p:cNvPicPr/>
              <p:nvPr/>
            </p:nvPicPr>
            <p:blipFill>
              <a:blip r:embed="rId14"/>
              <a:stretch>
                <a:fillRect/>
              </a:stretch>
            </p:blipFill>
            <p:spPr>
              <a:xfrm>
                <a:off x="663566" y="3282923"/>
                <a:ext cx="18000" cy="1463400"/>
              </a:xfrm>
              <a:prstGeom prst="rect">
                <a:avLst/>
              </a:prstGeom>
            </p:spPr>
          </p:pic>
        </mc:Fallback>
      </mc:AlternateContent>
      <p:grpSp>
        <p:nvGrpSpPr>
          <p:cNvPr id="26" name="Group 25">
            <a:extLst>
              <a:ext uri="{FF2B5EF4-FFF2-40B4-BE49-F238E27FC236}">
                <a16:creationId xmlns:a16="http://schemas.microsoft.com/office/drawing/2014/main" id="{114C4038-A7C6-DCFB-0B25-EF4055722121}"/>
              </a:ext>
            </a:extLst>
          </p:cNvPr>
          <p:cNvGrpSpPr/>
          <p:nvPr/>
        </p:nvGrpSpPr>
        <p:grpSpPr>
          <a:xfrm>
            <a:off x="773726" y="4311443"/>
            <a:ext cx="302760" cy="344880"/>
            <a:chOff x="618978" y="4311443"/>
            <a:chExt cx="302760" cy="344880"/>
          </a:xfrm>
        </p:grpSpPr>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FC55242B-6A88-592C-50DF-5EBD0B00B65C}"/>
                    </a:ext>
                  </a:extLst>
                </p14:cNvPr>
                <p14:cNvContentPartPr/>
                <p14:nvPr/>
              </p14:nvContentPartPr>
              <p14:xfrm>
                <a:off x="618978" y="4578923"/>
                <a:ext cx="360" cy="360"/>
              </p14:xfrm>
            </p:contentPart>
          </mc:Choice>
          <mc:Fallback xmlns="">
            <p:pic>
              <p:nvPicPr>
                <p:cNvPr id="16" name="Ink 15">
                  <a:extLst>
                    <a:ext uri="{FF2B5EF4-FFF2-40B4-BE49-F238E27FC236}">
                      <a16:creationId xmlns:a16="http://schemas.microsoft.com/office/drawing/2014/main" id="{FC55242B-6A88-592C-50DF-5EBD0B00B65C}"/>
                    </a:ext>
                  </a:extLst>
                </p:cNvPr>
                <p:cNvPicPr/>
                <p:nvPr/>
              </p:nvPicPr>
              <p:blipFill>
                <a:blip r:embed="rId16"/>
                <a:stretch>
                  <a:fillRect/>
                </a:stretch>
              </p:blipFill>
              <p:spPr>
                <a:xfrm>
                  <a:off x="609978" y="4570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BB9E1752-50D5-80D9-90DF-FA390CA6CBE9}"/>
                    </a:ext>
                  </a:extLst>
                </p14:cNvPr>
                <p14:cNvContentPartPr/>
                <p14:nvPr/>
              </p14:nvContentPartPr>
              <p14:xfrm>
                <a:off x="661098" y="4655963"/>
                <a:ext cx="360" cy="360"/>
              </p14:xfrm>
            </p:contentPart>
          </mc:Choice>
          <mc:Fallback xmlns="">
            <p:pic>
              <p:nvPicPr>
                <p:cNvPr id="17" name="Ink 16">
                  <a:extLst>
                    <a:ext uri="{FF2B5EF4-FFF2-40B4-BE49-F238E27FC236}">
                      <a16:creationId xmlns:a16="http://schemas.microsoft.com/office/drawing/2014/main" id="{BB9E1752-50D5-80D9-90DF-FA390CA6CBE9}"/>
                    </a:ext>
                  </a:extLst>
                </p:cNvPr>
                <p:cNvPicPr/>
                <p:nvPr/>
              </p:nvPicPr>
              <p:blipFill>
                <a:blip r:embed="rId16"/>
                <a:stretch>
                  <a:fillRect/>
                </a:stretch>
              </p:blipFill>
              <p:spPr>
                <a:xfrm>
                  <a:off x="652098" y="4647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C1D40E4D-25CB-39E3-5224-06F18E226030}"/>
                    </a:ext>
                  </a:extLst>
                </p14:cNvPr>
                <p14:cNvContentPartPr/>
                <p14:nvPr/>
              </p14:nvContentPartPr>
              <p14:xfrm>
                <a:off x="717258" y="4543643"/>
                <a:ext cx="360" cy="360"/>
              </p14:xfrm>
            </p:contentPart>
          </mc:Choice>
          <mc:Fallback xmlns="">
            <p:pic>
              <p:nvPicPr>
                <p:cNvPr id="18" name="Ink 17">
                  <a:extLst>
                    <a:ext uri="{FF2B5EF4-FFF2-40B4-BE49-F238E27FC236}">
                      <a16:creationId xmlns:a16="http://schemas.microsoft.com/office/drawing/2014/main" id="{C1D40E4D-25CB-39E3-5224-06F18E226030}"/>
                    </a:ext>
                  </a:extLst>
                </p:cNvPr>
                <p:cNvPicPr/>
                <p:nvPr/>
              </p:nvPicPr>
              <p:blipFill>
                <a:blip r:embed="rId16"/>
                <a:stretch>
                  <a:fillRect/>
                </a:stretch>
              </p:blipFill>
              <p:spPr>
                <a:xfrm>
                  <a:off x="708258" y="4535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19CD6DB3-9534-A31A-EAEC-127A1D745472}"/>
                    </a:ext>
                  </a:extLst>
                </p14:cNvPr>
                <p14:cNvContentPartPr/>
                <p14:nvPr/>
              </p14:nvContentPartPr>
              <p14:xfrm>
                <a:off x="801498" y="4550843"/>
                <a:ext cx="360" cy="360"/>
              </p14:xfrm>
            </p:contentPart>
          </mc:Choice>
          <mc:Fallback xmlns="">
            <p:pic>
              <p:nvPicPr>
                <p:cNvPr id="19" name="Ink 18">
                  <a:extLst>
                    <a:ext uri="{FF2B5EF4-FFF2-40B4-BE49-F238E27FC236}">
                      <a16:creationId xmlns:a16="http://schemas.microsoft.com/office/drawing/2014/main" id="{19CD6DB3-9534-A31A-EAEC-127A1D745472}"/>
                    </a:ext>
                  </a:extLst>
                </p:cNvPr>
                <p:cNvPicPr/>
                <p:nvPr/>
              </p:nvPicPr>
              <p:blipFill>
                <a:blip r:embed="rId16"/>
                <a:stretch>
                  <a:fillRect/>
                </a:stretch>
              </p:blipFill>
              <p:spPr>
                <a:xfrm>
                  <a:off x="792858" y="4541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FFA84440-FB24-4B09-BE18-4AC3F6C72EE1}"/>
                    </a:ext>
                  </a:extLst>
                </p14:cNvPr>
                <p14:cNvContentPartPr/>
                <p14:nvPr/>
              </p14:nvContentPartPr>
              <p14:xfrm>
                <a:off x="801498" y="4431323"/>
                <a:ext cx="360" cy="360"/>
              </p14:xfrm>
            </p:contentPart>
          </mc:Choice>
          <mc:Fallback xmlns="">
            <p:pic>
              <p:nvPicPr>
                <p:cNvPr id="20" name="Ink 19">
                  <a:extLst>
                    <a:ext uri="{FF2B5EF4-FFF2-40B4-BE49-F238E27FC236}">
                      <a16:creationId xmlns:a16="http://schemas.microsoft.com/office/drawing/2014/main" id="{FFA84440-FB24-4B09-BE18-4AC3F6C72EE1}"/>
                    </a:ext>
                  </a:extLst>
                </p:cNvPr>
                <p:cNvPicPr/>
                <p:nvPr/>
              </p:nvPicPr>
              <p:blipFill>
                <a:blip r:embed="rId16"/>
                <a:stretch>
                  <a:fillRect/>
                </a:stretch>
              </p:blipFill>
              <p:spPr>
                <a:xfrm>
                  <a:off x="792858" y="4422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5CA8047A-C52D-402D-BD0D-DF07A22E491D}"/>
                    </a:ext>
                  </a:extLst>
                </p14:cNvPr>
                <p14:cNvContentPartPr/>
                <p14:nvPr/>
              </p14:nvContentPartPr>
              <p14:xfrm>
                <a:off x="886098" y="4473443"/>
                <a:ext cx="360" cy="360"/>
              </p14:xfrm>
            </p:contentPart>
          </mc:Choice>
          <mc:Fallback xmlns="">
            <p:pic>
              <p:nvPicPr>
                <p:cNvPr id="21" name="Ink 20">
                  <a:extLst>
                    <a:ext uri="{FF2B5EF4-FFF2-40B4-BE49-F238E27FC236}">
                      <a16:creationId xmlns:a16="http://schemas.microsoft.com/office/drawing/2014/main" id="{5CA8047A-C52D-402D-BD0D-DF07A22E491D}"/>
                    </a:ext>
                  </a:extLst>
                </p:cNvPr>
                <p:cNvPicPr/>
                <p:nvPr/>
              </p:nvPicPr>
              <p:blipFill>
                <a:blip r:embed="rId16"/>
                <a:stretch>
                  <a:fillRect/>
                </a:stretch>
              </p:blipFill>
              <p:spPr>
                <a:xfrm>
                  <a:off x="877098" y="4464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1A49E38F-DB3E-E036-B8E4-FE9832863523}"/>
                    </a:ext>
                  </a:extLst>
                </p14:cNvPr>
                <p14:cNvContentPartPr/>
                <p14:nvPr/>
              </p14:nvContentPartPr>
              <p14:xfrm>
                <a:off x="921378" y="4311443"/>
                <a:ext cx="360" cy="360"/>
              </p14:xfrm>
            </p:contentPart>
          </mc:Choice>
          <mc:Fallback xmlns="">
            <p:pic>
              <p:nvPicPr>
                <p:cNvPr id="22" name="Ink 21">
                  <a:extLst>
                    <a:ext uri="{FF2B5EF4-FFF2-40B4-BE49-F238E27FC236}">
                      <a16:creationId xmlns:a16="http://schemas.microsoft.com/office/drawing/2014/main" id="{1A49E38F-DB3E-E036-B8E4-FE9832863523}"/>
                    </a:ext>
                  </a:extLst>
                </p:cNvPr>
                <p:cNvPicPr/>
                <p:nvPr/>
              </p:nvPicPr>
              <p:blipFill>
                <a:blip r:embed="rId16"/>
                <a:stretch>
                  <a:fillRect/>
                </a:stretch>
              </p:blipFill>
              <p:spPr>
                <a:xfrm>
                  <a:off x="912378" y="4302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2EB01559-30C9-63FE-C474-4B4A979A1951}"/>
                    </a:ext>
                  </a:extLst>
                </p14:cNvPr>
                <p14:cNvContentPartPr/>
                <p14:nvPr/>
              </p14:nvContentPartPr>
              <p14:xfrm>
                <a:off x="752538" y="4402883"/>
                <a:ext cx="360" cy="360"/>
              </p14:xfrm>
            </p:contentPart>
          </mc:Choice>
          <mc:Fallback xmlns="">
            <p:pic>
              <p:nvPicPr>
                <p:cNvPr id="23" name="Ink 22">
                  <a:extLst>
                    <a:ext uri="{FF2B5EF4-FFF2-40B4-BE49-F238E27FC236}">
                      <a16:creationId xmlns:a16="http://schemas.microsoft.com/office/drawing/2014/main" id="{2EB01559-30C9-63FE-C474-4B4A979A1951}"/>
                    </a:ext>
                  </a:extLst>
                </p:cNvPr>
                <p:cNvPicPr/>
                <p:nvPr/>
              </p:nvPicPr>
              <p:blipFill>
                <a:blip r:embed="rId16"/>
                <a:stretch>
                  <a:fillRect/>
                </a:stretch>
              </p:blipFill>
              <p:spPr>
                <a:xfrm>
                  <a:off x="743538" y="4394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AFBA20CA-8245-5F1C-B5D0-FAC096A25F87}"/>
                    </a:ext>
                  </a:extLst>
                </p14:cNvPr>
                <p14:cNvContentPartPr/>
                <p14:nvPr/>
              </p14:nvContentPartPr>
              <p14:xfrm>
                <a:off x="710418" y="4487123"/>
                <a:ext cx="360" cy="360"/>
              </p14:xfrm>
            </p:contentPart>
          </mc:Choice>
          <mc:Fallback xmlns="">
            <p:pic>
              <p:nvPicPr>
                <p:cNvPr id="24" name="Ink 23">
                  <a:extLst>
                    <a:ext uri="{FF2B5EF4-FFF2-40B4-BE49-F238E27FC236}">
                      <a16:creationId xmlns:a16="http://schemas.microsoft.com/office/drawing/2014/main" id="{AFBA20CA-8245-5F1C-B5D0-FAC096A25F87}"/>
                    </a:ext>
                  </a:extLst>
                </p:cNvPr>
                <p:cNvPicPr/>
                <p:nvPr/>
              </p:nvPicPr>
              <p:blipFill>
                <a:blip r:embed="rId25"/>
                <a:stretch>
                  <a:fillRect/>
                </a:stretch>
              </p:blipFill>
              <p:spPr>
                <a:xfrm>
                  <a:off x="701418" y="4478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BE622CBB-1AE2-B4D2-1544-46FA122D7B52}"/>
                    </a:ext>
                  </a:extLst>
                </p14:cNvPr>
                <p14:cNvContentPartPr/>
                <p14:nvPr/>
              </p14:nvContentPartPr>
              <p14:xfrm>
                <a:off x="639858" y="4487123"/>
                <a:ext cx="360" cy="360"/>
              </p14:xfrm>
            </p:contentPart>
          </mc:Choice>
          <mc:Fallback xmlns="">
            <p:pic>
              <p:nvPicPr>
                <p:cNvPr id="25" name="Ink 24">
                  <a:extLst>
                    <a:ext uri="{FF2B5EF4-FFF2-40B4-BE49-F238E27FC236}">
                      <a16:creationId xmlns:a16="http://schemas.microsoft.com/office/drawing/2014/main" id="{BE622CBB-1AE2-B4D2-1544-46FA122D7B52}"/>
                    </a:ext>
                  </a:extLst>
                </p:cNvPr>
                <p:cNvPicPr/>
                <p:nvPr/>
              </p:nvPicPr>
              <p:blipFill>
                <a:blip r:embed="rId25"/>
                <a:stretch>
                  <a:fillRect/>
                </a:stretch>
              </p:blipFill>
              <p:spPr>
                <a:xfrm>
                  <a:off x="630858" y="447848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8F030AE8-F523-93D7-DBB9-F98CA255B85C}"/>
                  </a:ext>
                </a:extLst>
              </p14:cNvPr>
              <p14:cNvContentPartPr/>
              <p14:nvPr/>
            </p14:nvContentPartPr>
            <p14:xfrm>
              <a:off x="1145246" y="4466243"/>
              <a:ext cx="1440" cy="360"/>
            </p14:xfrm>
          </p:contentPart>
        </mc:Choice>
        <mc:Fallback xmlns="">
          <p:pic>
            <p:nvPicPr>
              <p:cNvPr id="27" name="Ink 26">
                <a:extLst>
                  <a:ext uri="{FF2B5EF4-FFF2-40B4-BE49-F238E27FC236}">
                    <a16:creationId xmlns:a16="http://schemas.microsoft.com/office/drawing/2014/main" id="{8F030AE8-F523-93D7-DBB9-F98CA255B85C}"/>
                  </a:ext>
                </a:extLst>
              </p:cNvPr>
              <p:cNvPicPr/>
              <p:nvPr/>
            </p:nvPicPr>
            <p:blipFill>
              <a:blip r:embed="rId28"/>
              <a:stretch>
                <a:fillRect/>
              </a:stretch>
            </p:blipFill>
            <p:spPr>
              <a:xfrm>
                <a:off x="1136606" y="445760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9960F1B2-D4AE-CF36-56EA-C53208DC6BBC}"/>
                  </a:ext>
                </a:extLst>
              </p14:cNvPr>
              <p14:cNvContentPartPr/>
              <p14:nvPr/>
            </p14:nvContentPartPr>
            <p14:xfrm>
              <a:off x="1068926" y="4367963"/>
              <a:ext cx="360" cy="360"/>
            </p14:xfrm>
          </p:contentPart>
        </mc:Choice>
        <mc:Fallback xmlns="">
          <p:pic>
            <p:nvPicPr>
              <p:cNvPr id="28" name="Ink 27">
                <a:extLst>
                  <a:ext uri="{FF2B5EF4-FFF2-40B4-BE49-F238E27FC236}">
                    <a16:creationId xmlns:a16="http://schemas.microsoft.com/office/drawing/2014/main" id="{9960F1B2-D4AE-CF36-56EA-C53208DC6BBC}"/>
                  </a:ext>
                </a:extLst>
              </p:cNvPr>
              <p:cNvPicPr/>
              <p:nvPr/>
            </p:nvPicPr>
            <p:blipFill>
              <a:blip r:embed="rId16"/>
              <a:stretch>
                <a:fillRect/>
              </a:stretch>
            </p:blipFill>
            <p:spPr>
              <a:xfrm>
                <a:off x="1060286" y="4359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F860B052-317E-606E-7288-7E8735C61154}"/>
                  </a:ext>
                </a:extLst>
              </p14:cNvPr>
              <p14:cNvContentPartPr/>
              <p14:nvPr/>
            </p14:nvContentPartPr>
            <p14:xfrm>
              <a:off x="1266206" y="4191923"/>
              <a:ext cx="360" cy="360"/>
            </p14:xfrm>
          </p:contentPart>
        </mc:Choice>
        <mc:Fallback xmlns="">
          <p:pic>
            <p:nvPicPr>
              <p:cNvPr id="29" name="Ink 28">
                <a:extLst>
                  <a:ext uri="{FF2B5EF4-FFF2-40B4-BE49-F238E27FC236}">
                    <a16:creationId xmlns:a16="http://schemas.microsoft.com/office/drawing/2014/main" id="{F860B052-317E-606E-7288-7E8735C61154}"/>
                  </a:ext>
                </a:extLst>
              </p:cNvPr>
              <p:cNvPicPr/>
              <p:nvPr/>
            </p:nvPicPr>
            <p:blipFill>
              <a:blip r:embed="rId16"/>
              <a:stretch>
                <a:fillRect/>
              </a:stretch>
            </p:blipFill>
            <p:spPr>
              <a:xfrm>
                <a:off x="1257206" y="4182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Ink 29">
                <a:extLst>
                  <a:ext uri="{FF2B5EF4-FFF2-40B4-BE49-F238E27FC236}">
                    <a16:creationId xmlns:a16="http://schemas.microsoft.com/office/drawing/2014/main" id="{13318A50-3C2E-41B1-06B0-D0FB0EA02A95}"/>
                  </a:ext>
                </a:extLst>
              </p14:cNvPr>
              <p14:cNvContentPartPr/>
              <p14:nvPr/>
            </p14:nvContentPartPr>
            <p14:xfrm>
              <a:off x="1139486" y="4206323"/>
              <a:ext cx="360" cy="360"/>
            </p14:xfrm>
          </p:contentPart>
        </mc:Choice>
        <mc:Fallback xmlns="">
          <p:pic>
            <p:nvPicPr>
              <p:cNvPr id="30" name="Ink 29">
                <a:extLst>
                  <a:ext uri="{FF2B5EF4-FFF2-40B4-BE49-F238E27FC236}">
                    <a16:creationId xmlns:a16="http://schemas.microsoft.com/office/drawing/2014/main" id="{13318A50-3C2E-41B1-06B0-D0FB0EA02A95}"/>
                  </a:ext>
                </a:extLst>
              </p:cNvPr>
              <p:cNvPicPr/>
              <p:nvPr/>
            </p:nvPicPr>
            <p:blipFill>
              <a:blip r:embed="rId16"/>
              <a:stretch>
                <a:fillRect/>
              </a:stretch>
            </p:blipFill>
            <p:spPr>
              <a:xfrm>
                <a:off x="1130486" y="4197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CC3AB62C-53BB-C262-F1C4-4E624E293120}"/>
                  </a:ext>
                </a:extLst>
              </p14:cNvPr>
              <p14:cNvContentPartPr/>
              <p14:nvPr/>
            </p14:nvContentPartPr>
            <p14:xfrm>
              <a:off x="1209686" y="4304603"/>
              <a:ext cx="360" cy="360"/>
            </p14:xfrm>
          </p:contentPart>
        </mc:Choice>
        <mc:Fallback xmlns="">
          <p:pic>
            <p:nvPicPr>
              <p:cNvPr id="31" name="Ink 30">
                <a:extLst>
                  <a:ext uri="{FF2B5EF4-FFF2-40B4-BE49-F238E27FC236}">
                    <a16:creationId xmlns:a16="http://schemas.microsoft.com/office/drawing/2014/main" id="{CC3AB62C-53BB-C262-F1C4-4E624E293120}"/>
                  </a:ext>
                </a:extLst>
              </p:cNvPr>
              <p:cNvPicPr/>
              <p:nvPr/>
            </p:nvPicPr>
            <p:blipFill>
              <a:blip r:embed="rId16"/>
              <a:stretch>
                <a:fillRect/>
              </a:stretch>
            </p:blipFill>
            <p:spPr>
              <a:xfrm>
                <a:off x="1200686" y="4295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 name="Ink 31">
                <a:extLst>
                  <a:ext uri="{FF2B5EF4-FFF2-40B4-BE49-F238E27FC236}">
                    <a16:creationId xmlns:a16="http://schemas.microsoft.com/office/drawing/2014/main" id="{B1010BF2-463F-F808-ECC6-F0979CD6C9C8}"/>
                  </a:ext>
                </a:extLst>
              </p14:cNvPr>
              <p14:cNvContentPartPr/>
              <p14:nvPr/>
            </p14:nvContentPartPr>
            <p14:xfrm>
              <a:off x="1132286" y="4269323"/>
              <a:ext cx="360" cy="360"/>
            </p14:xfrm>
          </p:contentPart>
        </mc:Choice>
        <mc:Fallback xmlns="">
          <p:pic>
            <p:nvPicPr>
              <p:cNvPr id="32" name="Ink 31">
                <a:extLst>
                  <a:ext uri="{FF2B5EF4-FFF2-40B4-BE49-F238E27FC236}">
                    <a16:creationId xmlns:a16="http://schemas.microsoft.com/office/drawing/2014/main" id="{B1010BF2-463F-F808-ECC6-F0979CD6C9C8}"/>
                  </a:ext>
                </a:extLst>
              </p:cNvPr>
              <p:cNvPicPr/>
              <p:nvPr/>
            </p:nvPicPr>
            <p:blipFill>
              <a:blip r:embed="rId16"/>
              <a:stretch>
                <a:fillRect/>
              </a:stretch>
            </p:blipFill>
            <p:spPr>
              <a:xfrm>
                <a:off x="1123286" y="4260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AC87A8F9-DE9F-B7A6-E9B9-06AF8E157D5D}"/>
                  </a:ext>
                </a:extLst>
              </p14:cNvPr>
              <p14:cNvContentPartPr/>
              <p14:nvPr/>
            </p14:nvContentPartPr>
            <p14:xfrm>
              <a:off x="1371326" y="4206323"/>
              <a:ext cx="360" cy="360"/>
            </p14:xfrm>
          </p:contentPart>
        </mc:Choice>
        <mc:Fallback xmlns="">
          <p:pic>
            <p:nvPicPr>
              <p:cNvPr id="33" name="Ink 32">
                <a:extLst>
                  <a:ext uri="{FF2B5EF4-FFF2-40B4-BE49-F238E27FC236}">
                    <a16:creationId xmlns:a16="http://schemas.microsoft.com/office/drawing/2014/main" id="{AC87A8F9-DE9F-B7A6-E9B9-06AF8E157D5D}"/>
                  </a:ext>
                </a:extLst>
              </p:cNvPr>
              <p:cNvPicPr/>
              <p:nvPr/>
            </p:nvPicPr>
            <p:blipFill>
              <a:blip r:embed="rId16"/>
              <a:stretch>
                <a:fillRect/>
              </a:stretch>
            </p:blipFill>
            <p:spPr>
              <a:xfrm>
                <a:off x="1362686" y="4197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4" name="Ink 33">
                <a:extLst>
                  <a:ext uri="{FF2B5EF4-FFF2-40B4-BE49-F238E27FC236}">
                    <a16:creationId xmlns:a16="http://schemas.microsoft.com/office/drawing/2014/main" id="{90388D7E-B275-9DBC-610B-92AB72C0CCDF}"/>
                  </a:ext>
                </a:extLst>
              </p14:cNvPr>
              <p14:cNvContentPartPr/>
              <p14:nvPr/>
            </p14:nvContentPartPr>
            <p14:xfrm>
              <a:off x="1315166" y="4114883"/>
              <a:ext cx="360" cy="360"/>
            </p14:xfrm>
          </p:contentPart>
        </mc:Choice>
        <mc:Fallback xmlns="">
          <p:pic>
            <p:nvPicPr>
              <p:cNvPr id="34" name="Ink 33">
                <a:extLst>
                  <a:ext uri="{FF2B5EF4-FFF2-40B4-BE49-F238E27FC236}">
                    <a16:creationId xmlns:a16="http://schemas.microsoft.com/office/drawing/2014/main" id="{90388D7E-B275-9DBC-610B-92AB72C0CCDF}"/>
                  </a:ext>
                </a:extLst>
              </p:cNvPr>
              <p:cNvPicPr/>
              <p:nvPr/>
            </p:nvPicPr>
            <p:blipFill>
              <a:blip r:embed="rId16"/>
              <a:stretch>
                <a:fillRect/>
              </a:stretch>
            </p:blipFill>
            <p:spPr>
              <a:xfrm>
                <a:off x="1306526" y="4105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88C215BF-2664-BCBA-484E-072FF17EE588}"/>
                  </a:ext>
                </a:extLst>
              </p14:cNvPr>
              <p14:cNvContentPartPr/>
              <p14:nvPr/>
            </p14:nvContentPartPr>
            <p14:xfrm>
              <a:off x="1413806" y="4142603"/>
              <a:ext cx="360" cy="360"/>
            </p14:xfrm>
          </p:contentPart>
        </mc:Choice>
        <mc:Fallback xmlns="">
          <p:pic>
            <p:nvPicPr>
              <p:cNvPr id="36" name="Ink 35">
                <a:extLst>
                  <a:ext uri="{FF2B5EF4-FFF2-40B4-BE49-F238E27FC236}">
                    <a16:creationId xmlns:a16="http://schemas.microsoft.com/office/drawing/2014/main" id="{88C215BF-2664-BCBA-484E-072FF17EE588}"/>
                  </a:ext>
                </a:extLst>
              </p:cNvPr>
              <p:cNvPicPr/>
              <p:nvPr/>
            </p:nvPicPr>
            <p:blipFill>
              <a:blip r:embed="rId16"/>
              <a:stretch>
                <a:fillRect/>
              </a:stretch>
            </p:blipFill>
            <p:spPr>
              <a:xfrm>
                <a:off x="1404806" y="4133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7" name="Ink 36">
                <a:extLst>
                  <a:ext uri="{FF2B5EF4-FFF2-40B4-BE49-F238E27FC236}">
                    <a16:creationId xmlns:a16="http://schemas.microsoft.com/office/drawing/2014/main" id="{20FF22E0-C835-DDA3-D796-E272815FA629}"/>
                  </a:ext>
                </a:extLst>
              </p14:cNvPr>
              <p14:cNvContentPartPr/>
              <p14:nvPr/>
            </p14:nvContentPartPr>
            <p14:xfrm>
              <a:off x="1315166" y="4051163"/>
              <a:ext cx="360" cy="360"/>
            </p14:xfrm>
          </p:contentPart>
        </mc:Choice>
        <mc:Fallback xmlns="">
          <p:pic>
            <p:nvPicPr>
              <p:cNvPr id="37" name="Ink 36">
                <a:extLst>
                  <a:ext uri="{FF2B5EF4-FFF2-40B4-BE49-F238E27FC236}">
                    <a16:creationId xmlns:a16="http://schemas.microsoft.com/office/drawing/2014/main" id="{20FF22E0-C835-DDA3-D796-E272815FA629}"/>
                  </a:ext>
                </a:extLst>
              </p:cNvPr>
              <p:cNvPicPr/>
              <p:nvPr/>
            </p:nvPicPr>
            <p:blipFill>
              <a:blip r:embed="rId16"/>
              <a:stretch>
                <a:fillRect/>
              </a:stretch>
            </p:blipFill>
            <p:spPr>
              <a:xfrm>
                <a:off x="1306526" y="4042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8" name="Ink 37">
                <a:extLst>
                  <a:ext uri="{FF2B5EF4-FFF2-40B4-BE49-F238E27FC236}">
                    <a16:creationId xmlns:a16="http://schemas.microsoft.com/office/drawing/2014/main" id="{6618AA40-5FBB-5070-B1BF-53BC980BE1E4}"/>
                  </a:ext>
                </a:extLst>
              </p14:cNvPr>
              <p14:cNvContentPartPr/>
              <p14:nvPr/>
            </p14:nvContentPartPr>
            <p14:xfrm>
              <a:off x="1469606" y="4058363"/>
              <a:ext cx="360" cy="360"/>
            </p14:xfrm>
          </p:contentPart>
        </mc:Choice>
        <mc:Fallback xmlns="">
          <p:pic>
            <p:nvPicPr>
              <p:cNvPr id="38" name="Ink 37">
                <a:extLst>
                  <a:ext uri="{FF2B5EF4-FFF2-40B4-BE49-F238E27FC236}">
                    <a16:creationId xmlns:a16="http://schemas.microsoft.com/office/drawing/2014/main" id="{6618AA40-5FBB-5070-B1BF-53BC980BE1E4}"/>
                  </a:ext>
                </a:extLst>
              </p:cNvPr>
              <p:cNvPicPr/>
              <p:nvPr/>
            </p:nvPicPr>
            <p:blipFill>
              <a:blip r:embed="rId16"/>
              <a:stretch>
                <a:fillRect/>
              </a:stretch>
            </p:blipFill>
            <p:spPr>
              <a:xfrm>
                <a:off x="1460966" y="4049363"/>
                <a:ext cx="18000" cy="18000"/>
              </a:xfrm>
              <a:prstGeom prst="rect">
                <a:avLst/>
              </a:prstGeom>
            </p:spPr>
          </p:pic>
        </mc:Fallback>
      </mc:AlternateContent>
      <p:grpSp>
        <p:nvGrpSpPr>
          <p:cNvPr id="63" name="Group 62">
            <a:extLst>
              <a:ext uri="{FF2B5EF4-FFF2-40B4-BE49-F238E27FC236}">
                <a16:creationId xmlns:a16="http://schemas.microsoft.com/office/drawing/2014/main" id="{EF42F418-759B-F8CB-DA4A-C6A4C4B65B45}"/>
              </a:ext>
            </a:extLst>
          </p:cNvPr>
          <p:cNvGrpSpPr/>
          <p:nvPr/>
        </p:nvGrpSpPr>
        <p:grpSpPr>
          <a:xfrm>
            <a:off x="1702166" y="3762803"/>
            <a:ext cx="70560" cy="14760"/>
            <a:chOff x="1547418" y="3762803"/>
            <a:chExt cx="70560" cy="14760"/>
          </a:xfrm>
        </p:grpSpPr>
        <mc:AlternateContent xmlns:mc="http://schemas.openxmlformats.org/markup-compatibility/2006" xmlns:p14="http://schemas.microsoft.com/office/powerpoint/2010/main">
          <mc:Choice Requires="p14">
            <p:contentPart p14:bwMode="auto" r:id="rId39">
              <p14:nvContentPartPr>
                <p14:cNvPr id="45" name="Ink 44">
                  <a:extLst>
                    <a:ext uri="{FF2B5EF4-FFF2-40B4-BE49-F238E27FC236}">
                      <a16:creationId xmlns:a16="http://schemas.microsoft.com/office/drawing/2014/main" id="{618F972E-FA60-11B4-0F35-C1529C6D7466}"/>
                    </a:ext>
                  </a:extLst>
                </p14:cNvPr>
                <p14:cNvContentPartPr/>
                <p14:nvPr/>
              </p14:nvContentPartPr>
              <p14:xfrm>
                <a:off x="1617618" y="3777203"/>
                <a:ext cx="360" cy="360"/>
              </p14:xfrm>
            </p:contentPart>
          </mc:Choice>
          <mc:Fallback xmlns="">
            <p:pic>
              <p:nvPicPr>
                <p:cNvPr id="45" name="Ink 44">
                  <a:extLst>
                    <a:ext uri="{FF2B5EF4-FFF2-40B4-BE49-F238E27FC236}">
                      <a16:creationId xmlns:a16="http://schemas.microsoft.com/office/drawing/2014/main" id="{618F972E-FA60-11B4-0F35-C1529C6D7466}"/>
                    </a:ext>
                  </a:extLst>
                </p:cNvPr>
                <p:cNvPicPr/>
                <p:nvPr/>
              </p:nvPicPr>
              <p:blipFill>
                <a:blip r:embed="rId16"/>
                <a:stretch>
                  <a:fillRect/>
                </a:stretch>
              </p:blipFill>
              <p:spPr>
                <a:xfrm>
                  <a:off x="1608978" y="3768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7" name="Ink 46">
                  <a:extLst>
                    <a:ext uri="{FF2B5EF4-FFF2-40B4-BE49-F238E27FC236}">
                      <a16:creationId xmlns:a16="http://schemas.microsoft.com/office/drawing/2014/main" id="{A61EA621-B795-F68E-3BA6-F3C4D37F1CDF}"/>
                    </a:ext>
                  </a:extLst>
                </p14:cNvPr>
                <p14:cNvContentPartPr/>
                <p14:nvPr/>
              </p14:nvContentPartPr>
              <p14:xfrm>
                <a:off x="1547418" y="3762803"/>
                <a:ext cx="360" cy="360"/>
              </p14:xfrm>
            </p:contentPart>
          </mc:Choice>
          <mc:Fallback xmlns="">
            <p:pic>
              <p:nvPicPr>
                <p:cNvPr id="47" name="Ink 46">
                  <a:extLst>
                    <a:ext uri="{FF2B5EF4-FFF2-40B4-BE49-F238E27FC236}">
                      <a16:creationId xmlns:a16="http://schemas.microsoft.com/office/drawing/2014/main" id="{A61EA621-B795-F68E-3BA6-F3C4D37F1CDF}"/>
                    </a:ext>
                  </a:extLst>
                </p:cNvPr>
                <p:cNvPicPr/>
                <p:nvPr/>
              </p:nvPicPr>
              <p:blipFill>
                <a:blip r:embed="rId16"/>
                <a:stretch>
                  <a:fillRect/>
                </a:stretch>
              </p:blipFill>
              <p:spPr>
                <a:xfrm>
                  <a:off x="1538418" y="37541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1">
            <p14:nvContentPartPr>
              <p14:cNvPr id="49" name="Ink 48">
                <a:extLst>
                  <a:ext uri="{FF2B5EF4-FFF2-40B4-BE49-F238E27FC236}">
                    <a16:creationId xmlns:a16="http://schemas.microsoft.com/office/drawing/2014/main" id="{3435CCBD-0278-96AA-36B0-66DE97B35F74}"/>
                  </a:ext>
                </a:extLst>
              </p14:cNvPr>
              <p14:cNvContentPartPr/>
              <p14:nvPr/>
            </p14:nvContentPartPr>
            <p14:xfrm>
              <a:off x="1863806" y="3622403"/>
              <a:ext cx="360" cy="360"/>
            </p14:xfrm>
          </p:contentPart>
        </mc:Choice>
        <mc:Fallback xmlns="">
          <p:pic>
            <p:nvPicPr>
              <p:cNvPr id="49" name="Ink 48">
                <a:extLst>
                  <a:ext uri="{FF2B5EF4-FFF2-40B4-BE49-F238E27FC236}">
                    <a16:creationId xmlns:a16="http://schemas.microsoft.com/office/drawing/2014/main" id="{3435CCBD-0278-96AA-36B0-66DE97B35F74}"/>
                  </a:ext>
                </a:extLst>
              </p:cNvPr>
              <p:cNvPicPr/>
              <p:nvPr/>
            </p:nvPicPr>
            <p:blipFill>
              <a:blip r:embed="rId16"/>
              <a:stretch>
                <a:fillRect/>
              </a:stretch>
            </p:blipFill>
            <p:spPr>
              <a:xfrm>
                <a:off x="1855166" y="3613403"/>
                <a:ext cx="18000" cy="18000"/>
              </a:xfrm>
              <a:prstGeom prst="rect">
                <a:avLst/>
              </a:prstGeom>
            </p:spPr>
          </p:pic>
        </mc:Fallback>
      </mc:AlternateContent>
      <p:grpSp>
        <p:nvGrpSpPr>
          <p:cNvPr id="62" name="Group 61">
            <a:extLst>
              <a:ext uri="{FF2B5EF4-FFF2-40B4-BE49-F238E27FC236}">
                <a16:creationId xmlns:a16="http://schemas.microsoft.com/office/drawing/2014/main" id="{1E5EBF47-3E1D-E4A7-D166-4DAABF70A622}"/>
              </a:ext>
            </a:extLst>
          </p:cNvPr>
          <p:cNvGrpSpPr/>
          <p:nvPr/>
        </p:nvGrpSpPr>
        <p:grpSpPr>
          <a:xfrm>
            <a:off x="1772366" y="3699803"/>
            <a:ext cx="105840" cy="360"/>
            <a:chOff x="1617618" y="3699803"/>
            <a:chExt cx="105840" cy="360"/>
          </a:xfrm>
        </p:grpSpPr>
        <mc:AlternateContent xmlns:mc="http://schemas.openxmlformats.org/markup-compatibility/2006" xmlns:p14="http://schemas.microsoft.com/office/powerpoint/2010/main">
          <mc:Choice Requires="p14">
            <p:contentPart p14:bwMode="auto" r:id="rId42">
              <p14:nvContentPartPr>
                <p14:cNvPr id="48" name="Ink 47">
                  <a:extLst>
                    <a:ext uri="{FF2B5EF4-FFF2-40B4-BE49-F238E27FC236}">
                      <a16:creationId xmlns:a16="http://schemas.microsoft.com/office/drawing/2014/main" id="{E744336F-36F5-7490-485F-484AAC51FCE9}"/>
                    </a:ext>
                  </a:extLst>
                </p14:cNvPr>
                <p14:cNvContentPartPr/>
                <p14:nvPr/>
              </p14:nvContentPartPr>
              <p14:xfrm>
                <a:off x="1617618" y="3699803"/>
                <a:ext cx="360" cy="360"/>
              </p14:xfrm>
            </p:contentPart>
          </mc:Choice>
          <mc:Fallback xmlns="">
            <p:pic>
              <p:nvPicPr>
                <p:cNvPr id="48" name="Ink 47">
                  <a:extLst>
                    <a:ext uri="{FF2B5EF4-FFF2-40B4-BE49-F238E27FC236}">
                      <a16:creationId xmlns:a16="http://schemas.microsoft.com/office/drawing/2014/main" id="{E744336F-36F5-7490-485F-484AAC51FCE9}"/>
                    </a:ext>
                  </a:extLst>
                </p:cNvPr>
                <p:cNvPicPr/>
                <p:nvPr/>
              </p:nvPicPr>
              <p:blipFill>
                <a:blip r:embed="rId16"/>
                <a:stretch>
                  <a:fillRect/>
                </a:stretch>
              </p:blipFill>
              <p:spPr>
                <a:xfrm>
                  <a:off x="1608978" y="3690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0" name="Ink 49">
                  <a:extLst>
                    <a:ext uri="{FF2B5EF4-FFF2-40B4-BE49-F238E27FC236}">
                      <a16:creationId xmlns:a16="http://schemas.microsoft.com/office/drawing/2014/main" id="{CD789569-6017-9CD0-06EB-63EDE31EFD9A}"/>
                    </a:ext>
                  </a:extLst>
                </p14:cNvPr>
                <p14:cNvContentPartPr/>
                <p14:nvPr/>
              </p14:nvContentPartPr>
              <p14:xfrm>
                <a:off x="1723098" y="3699803"/>
                <a:ext cx="360" cy="360"/>
              </p14:xfrm>
            </p:contentPart>
          </mc:Choice>
          <mc:Fallback xmlns="">
            <p:pic>
              <p:nvPicPr>
                <p:cNvPr id="50" name="Ink 49">
                  <a:extLst>
                    <a:ext uri="{FF2B5EF4-FFF2-40B4-BE49-F238E27FC236}">
                      <a16:creationId xmlns:a16="http://schemas.microsoft.com/office/drawing/2014/main" id="{CD789569-6017-9CD0-06EB-63EDE31EFD9A}"/>
                    </a:ext>
                  </a:extLst>
                </p:cNvPr>
                <p:cNvPicPr/>
                <p:nvPr/>
              </p:nvPicPr>
              <p:blipFill>
                <a:blip r:embed="rId16"/>
                <a:stretch>
                  <a:fillRect/>
                </a:stretch>
              </p:blipFill>
              <p:spPr>
                <a:xfrm>
                  <a:off x="1714458" y="3690803"/>
                  <a:ext cx="18000" cy="18000"/>
                </a:xfrm>
                <a:prstGeom prst="rect">
                  <a:avLst/>
                </a:prstGeom>
              </p:spPr>
            </p:pic>
          </mc:Fallback>
        </mc:AlternateContent>
      </p:grpSp>
      <p:grpSp>
        <p:nvGrpSpPr>
          <p:cNvPr id="61" name="Group 60">
            <a:extLst>
              <a:ext uri="{FF2B5EF4-FFF2-40B4-BE49-F238E27FC236}">
                <a16:creationId xmlns:a16="http://schemas.microsoft.com/office/drawing/2014/main" id="{8E9F641A-8CFE-00CC-6E64-70B2324D7C56}"/>
              </a:ext>
            </a:extLst>
          </p:cNvPr>
          <p:cNvGrpSpPr/>
          <p:nvPr/>
        </p:nvGrpSpPr>
        <p:grpSpPr>
          <a:xfrm>
            <a:off x="1413806" y="3833363"/>
            <a:ext cx="358920" cy="162000"/>
            <a:chOff x="1259058" y="3833363"/>
            <a:chExt cx="358920" cy="162000"/>
          </a:xfrm>
        </p:grpSpPr>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id="{E3605FE1-AE24-9A9D-F10C-57FEF895DCEE}"/>
                    </a:ext>
                  </a:extLst>
                </p14:cNvPr>
                <p14:cNvContentPartPr/>
                <p14:nvPr/>
              </p14:nvContentPartPr>
              <p14:xfrm>
                <a:off x="1259058" y="3995003"/>
                <a:ext cx="360" cy="360"/>
              </p14:xfrm>
            </p:contentPart>
          </mc:Choice>
          <mc:Fallback xmlns="">
            <p:pic>
              <p:nvPicPr>
                <p:cNvPr id="35" name="Ink 34">
                  <a:extLst>
                    <a:ext uri="{FF2B5EF4-FFF2-40B4-BE49-F238E27FC236}">
                      <a16:creationId xmlns:a16="http://schemas.microsoft.com/office/drawing/2014/main" id="{E3605FE1-AE24-9A9D-F10C-57FEF895DCEE}"/>
                    </a:ext>
                  </a:extLst>
                </p:cNvPr>
                <p:cNvPicPr/>
                <p:nvPr/>
              </p:nvPicPr>
              <p:blipFill>
                <a:blip r:embed="rId16"/>
                <a:stretch>
                  <a:fillRect/>
                </a:stretch>
              </p:blipFill>
              <p:spPr>
                <a:xfrm>
                  <a:off x="1250058" y="3986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9" name="Ink 38">
                  <a:extLst>
                    <a:ext uri="{FF2B5EF4-FFF2-40B4-BE49-F238E27FC236}">
                      <a16:creationId xmlns:a16="http://schemas.microsoft.com/office/drawing/2014/main" id="{A2F7C0CA-1358-F866-178A-BA562AA5FC86}"/>
                    </a:ext>
                  </a:extLst>
                </p14:cNvPr>
                <p14:cNvContentPartPr/>
                <p14:nvPr/>
              </p14:nvContentPartPr>
              <p14:xfrm>
                <a:off x="1427538" y="3952883"/>
                <a:ext cx="360" cy="360"/>
              </p14:xfrm>
            </p:contentPart>
          </mc:Choice>
          <mc:Fallback xmlns="">
            <p:pic>
              <p:nvPicPr>
                <p:cNvPr id="39" name="Ink 38">
                  <a:extLst>
                    <a:ext uri="{FF2B5EF4-FFF2-40B4-BE49-F238E27FC236}">
                      <a16:creationId xmlns:a16="http://schemas.microsoft.com/office/drawing/2014/main" id="{A2F7C0CA-1358-F866-178A-BA562AA5FC86}"/>
                    </a:ext>
                  </a:extLst>
                </p:cNvPr>
                <p:cNvPicPr/>
                <p:nvPr/>
              </p:nvPicPr>
              <p:blipFill>
                <a:blip r:embed="rId16"/>
                <a:stretch>
                  <a:fillRect/>
                </a:stretch>
              </p:blipFill>
              <p:spPr>
                <a:xfrm>
                  <a:off x="1418898" y="3944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0" name="Ink 39">
                  <a:extLst>
                    <a:ext uri="{FF2B5EF4-FFF2-40B4-BE49-F238E27FC236}">
                      <a16:creationId xmlns:a16="http://schemas.microsoft.com/office/drawing/2014/main" id="{1DCA3CC6-5874-950C-9673-4A676764E856}"/>
                    </a:ext>
                  </a:extLst>
                </p14:cNvPr>
                <p14:cNvContentPartPr/>
                <p14:nvPr/>
              </p14:nvContentPartPr>
              <p14:xfrm>
                <a:off x="1392618" y="3931643"/>
                <a:ext cx="360" cy="360"/>
              </p14:xfrm>
            </p:contentPart>
          </mc:Choice>
          <mc:Fallback xmlns="">
            <p:pic>
              <p:nvPicPr>
                <p:cNvPr id="40" name="Ink 39">
                  <a:extLst>
                    <a:ext uri="{FF2B5EF4-FFF2-40B4-BE49-F238E27FC236}">
                      <a16:creationId xmlns:a16="http://schemas.microsoft.com/office/drawing/2014/main" id="{1DCA3CC6-5874-950C-9673-4A676764E856}"/>
                    </a:ext>
                  </a:extLst>
                </p:cNvPr>
                <p:cNvPicPr/>
                <p:nvPr/>
              </p:nvPicPr>
              <p:blipFill>
                <a:blip r:embed="rId16"/>
                <a:stretch>
                  <a:fillRect/>
                </a:stretch>
              </p:blipFill>
              <p:spPr>
                <a:xfrm>
                  <a:off x="1383618" y="3923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1" name="Ink 40">
                  <a:extLst>
                    <a:ext uri="{FF2B5EF4-FFF2-40B4-BE49-F238E27FC236}">
                      <a16:creationId xmlns:a16="http://schemas.microsoft.com/office/drawing/2014/main" id="{B1B6727B-5A71-1ABA-C66E-30C9714B8D58}"/>
                    </a:ext>
                  </a:extLst>
                </p14:cNvPr>
                <p14:cNvContentPartPr/>
                <p14:nvPr/>
              </p14:nvContentPartPr>
              <p14:xfrm>
                <a:off x="1504938" y="3910763"/>
                <a:ext cx="360" cy="360"/>
              </p14:xfrm>
            </p:contentPart>
          </mc:Choice>
          <mc:Fallback xmlns="">
            <p:pic>
              <p:nvPicPr>
                <p:cNvPr id="41" name="Ink 40">
                  <a:extLst>
                    <a:ext uri="{FF2B5EF4-FFF2-40B4-BE49-F238E27FC236}">
                      <a16:creationId xmlns:a16="http://schemas.microsoft.com/office/drawing/2014/main" id="{B1B6727B-5A71-1ABA-C66E-30C9714B8D58}"/>
                    </a:ext>
                  </a:extLst>
                </p:cNvPr>
                <p:cNvPicPr/>
                <p:nvPr/>
              </p:nvPicPr>
              <p:blipFill>
                <a:blip r:embed="rId16"/>
                <a:stretch>
                  <a:fillRect/>
                </a:stretch>
              </p:blipFill>
              <p:spPr>
                <a:xfrm>
                  <a:off x="1496298" y="3901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Ink 41">
                  <a:extLst>
                    <a:ext uri="{FF2B5EF4-FFF2-40B4-BE49-F238E27FC236}">
                      <a16:creationId xmlns:a16="http://schemas.microsoft.com/office/drawing/2014/main" id="{2DD33064-D661-C4DE-0ADB-9F9741398D2D}"/>
                    </a:ext>
                  </a:extLst>
                </p14:cNvPr>
                <p14:cNvContentPartPr/>
                <p14:nvPr/>
              </p14:nvContentPartPr>
              <p14:xfrm>
                <a:off x="1280298" y="3980963"/>
                <a:ext cx="360" cy="360"/>
              </p14:xfrm>
            </p:contentPart>
          </mc:Choice>
          <mc:Fallback xmlns="">
            <p:pic>
              <p:nvPicPr>
                <p:cNvPr id="42" name="Ink 41">
                  <a:extLst>
                    <a:ext uri="{FF2B5EF4-FFF2-40B4-BE49-F238E27FC236}">
                      <a16:creationId xmlns:a16="http://schemas.microsoft.com/office/drawing/2014/main" id="{2DD33064-D661-C4DE-0ADB-9F9741398D2D}"/>
                    </a:ext>
                  </a:extLst>
                </p:cNvPr>
                <p:cNvPicPr/>
                <p:nvPr/>
              </p:nvPicPr>
              <p:blipFill>
                <a:blip r:embed="rId16"/>
                <a:stretch>
                  <a:fillRect/>
                </a:stretch>
              </p:blipFill>
              <p:spPr>
                <a:xfrm>
                  <a:off x="1271298" y="3971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3" name="Ink 42">
                  <a:extLst>
                    <a:ext uri="{FF2B5EF4-FFF2-40B4-BE49-F238E27FC236}">
                      <a16:creationId xmlns:a16="http://schemas.microsoft.com/office/drawing/2014/main" id="{6F6A9B95-B82F-8E7E-1637-09737D45A6F2}"/>
                    </a:ext>
                  </a:extLst>
                </p14:cNvPr>
                <p14:cNvContentPartPr/>
                <p14:nvPr/>
              </p14:nvContentPartPr>
              <p14:xfrm>
                <a:off x="1385418" y="3882323"/>
                <a:ext cx="1440" cy="360"/>
              </p14:xfrm>
            </p:contentPart>
          </mc:Choice>
          <mc:Fallback xmlns="">
            <p:pic>
              <p:nvPicPr>
                <p:cNvPr id="43" name="Ink 42">
                  <a:extLst>
                    <a:ext uri="{FF2B5EF4-FFF2-40B4-BE49-F238E27FC236}">
                      <a16:creationId xmlns:a16="http://schemas.microsoft.com/office/drawing/2014/main" id="{6F6A9B95-B82F-8E7E-1637-09737D45A6F2}"/>
                    </a:ext>
                  </a:extLst>
                </p:cNvPr>
                <p:cNvPicPr/>
                <p:nvPr/>
              </p:nvPicPr>
              <p:blipFill>
                <a:blip r:embed="rId50"/>
                <a:stretch>
                  <a:fillRect/>
                </a:stretch>
              </p:blipFill>
              <p:spPr>
                <a:xfrm>
                  <a:off x="1376778" y="387368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4" name="Ink 43">
                  <a:extLst>
                    <a:ext uri="{FF2B5EF4-FFF2-40B4-BE49-F238E27FC236}">
                      <a16:creationId xmlns:a16="http://schemas.microsoft.com/office/drawing/2014/main" id="{EB43D043-7EE5-58EF-1288-0A6BC1CE3E13}"/>
                    </a:ext>
                  </a:extLst>
                </p14:cNvPr>
                <p14:cNvContentPartPr/>
                <p14:nvPr/>
              </p14:nvContentPartPr>
              <p14:xfrm>
                <a:off x="1483698" y="3833363"/>
                <a:ext cx="360" cy="360"/>
              </p14:xfrm>
            </p:contentPart>
          </mc:Choice>
          <mc:Fallback xmlns="">
            <p:pic>
              <p:nvPicPr>
                <p:cNvPr id="44" name="Ink 43">
                  <a:extLst>
                    <a:ext uri="{FF2B5EF4-FFF2-40B4-BE49-F238E27FC236}">
                      <a16:creationId xmlns:a16="http://schemas.microsoft.com/office/drawing/2014/main" id="{EB43D043-7EE5-58EF-1288-0A6BC1CE3E13}"/>
                    </a:ext>
                  </a:extLst>
                </p:cNvPr>
                <p:cNvPicPr/>
                <p:nvPr/>
              </p:nvPicPr>
              <p:blipFill>
                <a:blip r:embed="rId16"/>
                <a:stretch>
                  <a:fillRect/>
                </a:stretch>
              </p:blipFill>
              <p:spPr>
                <a:xfrm>
                  <a:off x="1475058" y="3824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6" name="Ink 45">
                  <a:extLst>
                    <a:ext uri="{FF2B5EF4-FFF2-40B4-BE49-F238E27FC236}">
                      <a16:creationId xmlns:a16="http://schemas.microsoft.com/office/drawing/2014/main" id="{94CDA112-3D42-CF7C-D9D6-D8B24975A7C8}"/>
                    </a:ext>
                  </a:extLst>
                </p14:cNvPr>
                <p14:cNvContentPartPr/>
                <p14:nvPr/>
              </p14:nvContentPartPr>
              <p14:xfrm>
                <a:off x="1617618" y="3868643"/>
                <a:ext cx="360" cy="360"/>
              </p14:xfrm>
            </p:contentPart>
          </mc:Choice>
          <mc:Fallback xmlns="">
            <p:pic>
              <p:nvPicPr>
                <p:cNvPr id="46" name="Ink 45">
                  <a:extLst>
                    <a:ext uri="{FF2B5EF4-FFF2-40B4-BE49-F238E27FC236}">
                      <a16:creationId xmlns:a16="http://schemas.microsoft.com/office/drawing/2014/main" id="{94CDA112-3D42-CF7C-D9D6-D8B24975A7C8}"/>
                    </a:ext>
                  </a:extLst>
                </p:cNvPr>
                <p:cNvPicPr/>
                <p:nvPr/>
              </p:nvPicPr>
              <p:blipFill>
                <a:blip r:embed="rId16"/>
                <a:stretch>
                  <a:fillRect/>
                </a:stretch>
              </p:blipFill>
              <p:spPr>
                <a:xfrm>
                  <a:off x="1608978" y="3859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1" name="Ink 50">
                  <a:extLst>
                    <a:ext uri="{FF2B5EF4-FFF2-40B4-BE49-F238E27FC236}">
                      <a16:creationId xmlns:a16="http://schemas.microsoft.com/office/drawing/2014/main" id="{EBF32949-9441-1497-33FD-E613347EA8CB}"/>
                    </a:ext>
                  </a:extLst>
                </p14:cNvPr>
                <p14:cNvContentPartPr/>
                <p14:nvPr/>
              </p14:nvContentPartPr>
              <p14:xfrm>
                <a:off x="1518978" y="3854243"/>
                <a:ext cx="360" cy="360"/>
              </p14:xfrm>
            </p:contentPart>
          </mc:Choice>
          <mc:Fallback xmlns="">
            <p:pic>
              <p:nvPicPr>
                <p:cNvPr id="51" name="Ink 50">
                  <a:extLst>
                    <a:ext uri="{FF2B5EF4-FFF2-40B4-BE49-F238E27FC236}">
                      <a16:creationId xmlns:a16="http://schemas.microsoft.com/office/drawing/2014/main" id="{EBF32949-9441-1497-33FD-E613347EA8CB}"/>
                    </a:ext>
                  </a:extLst>
                </p:cNvPr>
                <p:cNvPicPr/>
                <p:nvPr/>
              </p:nvPicPr>
              <p:blipFill>
                <a:blip r:embed="rId16"/>
                <a:stretch>
                  <a:fillRect/>
                </a:stretch>
              </p:blipFill>
              <p:spPr>
                <a:xfrm>
                  <a:off x="1510338" y="3845603"/>
                  <a:ext cx="18000" cy="18000"/>
                </a:xfrm>
                <a:prstGeom prst="rect">
                  <a:avLst/>
                </a:prstGeom>
              </p:spPr>
            </p:pic>
          </mc:Fallback>
        </mc:AlternateContent>
      </p:grpSp>
      <p:grpSp>
        <p:nvGrpSpPr>
          <p:cNvPr id="60" name="Group 59">
            <a:extLst>
              <a:ext uri="{FF2B5EF4-FFF2-40B4-BE49-F238E27FC236}">
                <a16:creationId xmlns:a16="http://schemas.microsoft.com/office/drawing/2014/main" id="{B2D2B399-62CA-882E-942A-D2DB1F1E595A}"/>
              </a:ext>
            </a:extLst>
          </p:cNvPr>
          <p:cNvGrpSpPr/>
          <p:nvPr/>
        </p:nvGrpSpPr>
        <p:grpSpPr>
          <a:xfrm>
            <a:off x="1941206" y="3537803"/>
            <a:ext cx="147960" cy="21240"/>
            <a:chOff x="1786458" y="3537803"/>
            <a:chExt cx="147960" cy="21240"/>
          </a:xfrm>
        </p:grpSpPr>
        <mc:AlternateContent xmlns:mc="http://schemas.openxmlformats.org/markup-compatibility/2006" xmlns:p14="http://schemas.microsoft.com/office/powerpoint/2010/main">
          <mc:Choice Requires="p14">
            <p:contentPart p14:bwMode="auto" r:id="rId54">
              <p14:nvContentPartPr>
                <p14:cNvPr id="52" name="Ink 51">
                  <a:extLst>
                    <a:ext uri="{FF2B5EF4-FFF2-40B4-BE49-F238E27FC236}">
                      <a16:creationId xmlns:a16="http://schemas.microsoft.com/office/drawing/2014/main" id="{AE2E4B62-07FE-1CBC-CA14-7A5ED8A1F07C}"/>
                    </a:ext>
                  </a:extLst>
                </p14:cNvPr>
                <p14:cNvContentPartPr/>
                <p14:nvPr/>
              </p14:nvContentPartPr>
              <p14:xfrm>
                <a:off x="1934058" y="3558683"/>
                <a:ext cx="360" cy="360"/>
              </p14:xfrm>
            </p:contentPart>
          </mc:Choice>
          <mc:Fallback xmlns="">
            <p:pic>
              <p:nvPicPr>
                <p:cNvPr id="52" name="Ink 51">
                  <a:extLst>
                    <a:ext uri="{FF2B5EF4-FFF2-40B4-BE49-F238E27FC236}">
                      <a16:creationId xmlns:a16="http://schemas.microsoft.com/office/drawing/2014/main" id="{AE2E4B62-07FE-1CBC-CA14-7A5ED8A1F07C}"/>
                    </a:ext>
                  </a:extLst>
                </p:cNvPr>
                <p:cNvPicPr/>
                <p:nvPr/>
              </p:nvPicPr>
              <p:blipFill>
                <a:blip r:embed="rId16"/>
                <a:stretch>
                  <a:fillRect/>
                </a:stretch>
              </p:blipFill>
              <p:spPr>
                <a:xfrm>
                  <a:off x="1925418" y="3550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9C7B8476-10A6-A870-E96B-8AE0269F9AC7}"/>
                    </a:ext>
                  </a:extLst>
                </p14:cNvPr>
                <p14:cNvContentPartPr/>
                <p14:nvPr/>
              </p14:nvContentPartPr>
              <p14:xfrm>
                <a:off x="1786458" y="3537803"/>
                <a:ext cx="360" cy="360"/>
              </p14:xfrm>
            </p:contentPart>
          </mc:Choice>
          <mc:Fallback xmlns="">
            <p:pic>
              <p:nvPicPr>
                <p:cNvPr id="53" name="Ink 52">
                  <a:extLst>
                    <a:ext uri="{FF2B5EF4-FFF2-40B4-BE49-F238E27FC236}">
                      <a16:creationId xmlns:a16="http://schemas.microsoft.com/office/drawing/2014/main" id="{9C7B8476-10A6-A870-E96B-8AE0269F9AC7}"/>
                    </a:ext>
                  </a:extLst>
                </p:cNvPr>
                <p:cNvPicPr/>
                <p:nvPr/>
              </p:nvPicPr>
              <p:blipFill>
                <a:blip r:embed="rId16"/>
                <a:stretch>
                  <a:fillRect/>
                </a:stretch>
              </p:blipFill>
              <p:spPr>
                <a:xfrm>
                  <a:off x="1777818" y="3529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5" name="Ink 54">
                  <a:extLst>
                    <a:ext uri="{FF2B5EF4-FFF2-40B4-BE49-F238E27FC236}">
                      <a16:creationId xmlns:a16="http://schemas.microsoft.com/office/drawing/2014/main" id="{5FD73FE1-5C3F-D41B-421E-5FAA1AEC0120}"/>
                    </a:ext>
                  </a:extLst>
                </p14:cNvPr>
                <p14:cNvContentPartPr/>
                <p14:nvPr/>
              </p14:nvContentPartPr>
              <p14:xfrm>
                <a:off x="1877898" y="3545003"/>
                <a:ext cx="360" cy="360"/>
              </p14:xfrm>
            </p:contentPart>
          </mc:Choice>
          <mc:Fallback xmlns="">
            <p:pic>
              <p:nvPicPr>
                <p:cNvPr id="55" name="Ink 54">
                  <a:extLst>
                    <a:ext uri="{FF2B5EF4-FFF2-40B4-BE49-F238E27FC236}">
                      <a16:creationId xmlns:a16="http://schemas.microsoft.com/office/drawing/2014/main" id="{5FD73FE1-5C3F-D41B-421E-5FAA1AEC0120}"/>
                    </a:ext>
                  </a:extLst>
                </p:cNvPr>
                <p:cNvPicPr/>
                <p:nvPr/>
              </p:nvPicPr>
              <p:blipFill>
                <a:blip r:embed="rId16"/>
                <a:stretch>
                  <a:fillRect/>
                </a:stretch>
              </p:blipFill>
              <p:spPr>
                <a:xfrm>
                  <a:off x="1869258" y="353600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7">
            <p14:nvContentPartPr>
              <p14:cNvPr id="56" name="Ink 55">
                <a:extLst>
                  <a:ext uri="{FF2B5EF4-FFF2-40B4-BE49-F238E27FC236}">
                    <a16:creationId xmlns:a16="http://schemas.microsoft.com/office/drawing/2014/main" id="{2E5B0217-C3AC-5DD1-3480-43DE3046396B}"/>
                  </a:ext>
                </a:extLst>
              </p14:cNvPr>
              <p14:cNvContentPartPr/>
              <p14:nvPr/>
            </p14:nvContentPartPr>
            <p14:xfrm>
              <a:off x="1849766" y="3481643"/>
              <a:ext cx="360" cy="360"/>
            </p14:xfrm>
          </p:contentPart>
        </mc:Choice>
        <mc:Fallback xmlns="">
          <p:pic>
            <p:nvPicPr>
              <p:cNvPr id="56" name="Ink 55">
                <a:extLst>
                  <a:ext uri="{FF2B5EF4-FFF2-40B4-BE49-F238E27FC236}">
                    <a16:creationId xmlns:a16="http://schemas.microsoft.com/office/drawing/2014/main" id="{2E5B0217-C3AC-5DD1-3480-43DE3046396B}"/>
                  </a:ext>
                </a:extLst>
              </p:cNvPr>
              <p:cNvPicPr/>
              <p:nvPr/>
            </p:nvPicPr>
            <p:blipFill>
              <a:blip r:embed="rId16"/>
              <a:stretch>
                <a:fillRect/>
              </a:stretch>
            </p:blipFill>
            <p:spPr>
              <a:xfrm>
                <a:off x="1840766" y="3473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7" name="Ink 56">
                <a:extLst>
                  <a:ext uri="{FF2B5EF4-FFF2-40B4-BE49-F238E27FC236}">
                    <a16:creationId xmlns:a16="http://schemas.microsoft.com/office/drawing/2014/main" id="{69E1BABE-58DB-CFA9-DD9D-686CA8F620FC}"/>
                  </a:ext>
                </a:extLst>
              </p14:cNvPr>
              <p14:cNvContentPartPr/>
              <p14:nvPr/>
            </p14:nvContentPartPr>
            <p14:xfrm>
              <a:off x="1955246" y="3636083"/>
              <a:ext cx="360" cy="360"/>
            </p14:xfrm>
          </p:contentPart>
        </mc:Choice>
        <mc:Fallback xmlns="">
          <p:pic>
            <p:nvPicPr>
              <p:cNvPr id="57" name="Ink 56">
                <a:extLst>
                  <a:ext uri="{FF2B5EF4-FFF2-40B4-BE49-F238E27FC236}">
                    <a16:creationId xmlns:a16="http://schemas.microsoft.com/office/drawing/2014/main" id="{69E1BABE-58DB-CFA9-DD9D-686CA8F620FC}"/>
                  </a:ext>
                </a:extLst>
              </p:cNvPr>
              <p:cNvPicPr/>
              <p:nvPr/>
            </p:nvPicPr>
            <p:blipFill>
              <a:blip r:embed="rId25"/>
              <a:stretch>
                <a:fillRect/>
              </a:stretch>
            </p:blipFill>
            <p:spPr>
              <a:xfrm>
                <a:off x="1946606" y="3627443"/>
                <a:ext cx="18000" cy="18000"/>
              </a:xfrm>
              <a:prstGeom prst="rect">
                <a:avLst/>
              </a:prstGeom>
            </p:spPr>
          </p:pic>
        </mc:Fallback>
      </mc:AlternateContent>
      <p:grpSp>
        <p:nvGrpSpPr>
          <p:cNvPr id="59" name="Group 58">
            <a:extLst>
              <a:ext uri="{FF2B5EF4-FFF2-40B4-BE49-F238E27FC236}">
                <a16:creationId xmlns:a16="http://schemas.microsoft.com/office/drawing/2014/main" id="{F5EAA212-912B-9B79-CD85-5899FAE78DBC}"/>
              </a:ext>
            </a:extLst>
          </p:cNvPr>
          <p:cNvGrpSpPr/>
          <p:nvPr/>
        </p:nvGrpSpPr>
        <p:grpSpPr>
          <a:xfrm>
            <a:off x="1969286" y="3432323"/>
            <a:ext cx="63720" cy="21600"/>
            <a:chOff x="1814538" y="3432323"/>
            <a:chExt cx="63720" cy="21600"/>
          </a:xfrm>
        </p:grpSpPr>
        <mc:AlternateContent xmlns:mc="http://schemas.openxmlformats.org/markup-compatibility/2006" xmlns:p14="http://schemas.microsoft.com/office/powerpoint/2010/main">
          <mc:Choice Requires="p14">
            <p:contentPart p14:bwMode="auto" r:id="rId59">
              <p14:nvContentPartPr>
                <p14:cNvPr id="54" name="Ink 53">
                  <a:extLst>
                    <a:ext uri="{FF2B5EF4-FFF2-40B4-BE49-F238E27FC236}">
                      <a16:creationId xmlns:a16="http://schemas.microsoft.com/office/drawing/2014/main" id="{08D171CE-9E82-D124-D373-9DE4863F32A7}"/>
                    </a:ext>
                  </a:extLst>
                </p14:cNvPr>
                <p14:cNvContentPartPr/>
                <p14:nvPr/>
              </p14:nvContentPartPr>
              <p14:xfrm>
                <a:off x="1877898" y="3432323"/>
                <a:ext cx="360" cy="360"/>
              </p14:xfrm>
            </p:contentPart>
          </mc:Choice>
          <mc:Fallback xmlns="">
            <p:pic>
              <p:nvPicPr>
                <p:cNvPr id="54" name="Ink 53">
                  <a:extLst>
                    <a:ext uri="{FF2B5EF4-FFF2-40B4-BE49-F238E27FC236}">
                      <a16:creationId xmlns:a16="http://schemas.microsoft.com/office/drawing/2014/main" id="{08D171CE-9E82-D124-D373-9DE4863F32A7}"/>
                    </a:ext>
                  </a:extLst>
                </p:cNvPr>
                <p:cNvPicPr/>
                <p:nvPr/>
              </p:nvPicPr>
              <p:blipFill>
                <a:blip r:embed="rId16"/>
                <a:stretch>
                  <a:fillRect/>
                </a:stretch>
              </p:blipFill>
              <p:spPr>
                <a:xfrm>
                  <a:off x="1869258" y="3423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5EED879E-653B-A5B8-31F3-4C477BCBCD75}"/>
                    </a:ext>
                  </a:extLst>
                </p14:cNvPr>
                <p14:cNvContentPartPr/>
                <p14:nvPr/>
              </p14:nvContentPartPr>
              <p14:xfrm>
                <a:off x="1814538" y="3453563"/>
                <a:ext cx="360" cy="360"/>
              </p14:xfrm>
            </p:contentPart>
          </mc:Choice>
          <mc:Fallback xmlns="">
            <p:pic>
              <p:nvPicPr>
                <p:cNvPr id="58" name="Ink 57">
                  <a:extLst>
                    <a:ext uri="{FF2B5EF4-FFF2-40B4-BE49-F238E27FC236}">
                      <a16:creationId xmlns:a16="http://schemas.microsoft.com/office/drawing/2014/main" id="{5EED879E-653B-A5B8-31F3-4C477BCBCD75}"/>
                    </a:ext>
                  </a:extLst>
                </p:cNvPr>
                <p:cNvPicPr/>
                <p:nvPr/>
              </p:nvPicPr>
              <p:blipFill>
                <a:blip r:embed="rId16"/>
                <a:stretch>
                  <a:fillRect/>
                </a:stretch>
              </p:blipFill>
              <p:spPr>
                <a:xfrm>
                  <a:off x="1805538" y="34445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1">
            <p14:nvContentPartPr>
              <p14:cNvPr id="64" name="Ink 63">
                <a:extLst>
                  <a:ext uri="{FF2B5EF4-FFF2-40B4-BE49-F238E27FC236}">
                    <a16:creationId xmlns:a16="http://schemas.microsoft.com/office/drawing/2014/main" id="{FBEF9E79-6970-2259-8F5A-44E48B93F57F}"/>
                  </a:ext>
                </a:extLst>
              </p14:cNvPr>
              <p14:cNvContentPartPr/>
              <p14:nvPr/>
            </p14:nvContentPartPr>
            <p14:xfrm>
              <a:off x="1603886" y="3804923"/>
              <a:ext cx="360" cy="360"/>
            </p14:xfrm>
          </p:contentPart>
        </mc:Choice>
        <mc:Fallback xmlns="">
          <p:pic>
            <p:nvPicPr>
              <p:cNvPr id="64" name="Ink 63">
                <a:extLst>
                  <a:ext uri="{FF2B5EF4-FFF2-40B4-BE49-F238E27FC236}">
                    <a16:creationId xmlns:a16="http://schemas.microsoft.com/office/drawing/2014/main" id="{FBEF9E79-6970-2259-8F5A-44E48B93F57F}"/>
                  </a:ext>
                </a:extLst>
              </p:cNvPr>
              <p:cNvPicPr/>
              <p:nvPr/>
            </p:nvPicPr>
            <p:blipFill>
              <a:blip r:embed="rId16"/>
              <a:stretch>
                <a:fillRect/>
              </a:stretch>
            </p:blipFill>
            <p:spPr>
              <a:xfrm>
                <a:off x="1594886" y="3796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5" name="Ink 64">
                <a:extLst>
                  <a:ext uri="{FF2B5EF4-FFF2-40B4-BE49-F238E27FC236}">
                    <a16:creationId xmlns:a16="http://schemas.microsoft.com/office/drawing/2014/main" id="{DC2697DB-EA9C-27C9-6594-F55DDD7EE307}"/>
                  </a:ext>
                </a:extLst>
              </p14:cNvPr>
              <p14:cNvContentPartPr/>
              <p14:nvPr/>
            </p14:nvContentPartPr>
            <p14:xfrm>
              <a:off x="1730246" y="3692603"/>
              <a:ext cx="360" cy="360"/>
            </p14:xfrm>
          </p:contentPart>
        </mc:Choice>
        <mc:Fallback xmlns="">
          <p:pic>
            <p:nvPicPr>
              <p:cNvPr id="65" name="Ink 64">
                <a:extLst>
                  <a:ext uri="{FF2B5EF4-FFF2-40B4-BE49-F238E27FC236}">
                    <a16:creationId xmlns:a16="http://schemas.microsoft.com/office/drawing/2014/main" id="{DC2697DB-EA9C-27C9-6594-F55DDD7EE307}"/>
                  </a:ext>
                </a:extLst>
              </p:cNvPr>
              <p:cNvPicPr/>
              <p:nvPr/>
            </p:nvPicPr>
            <p:blipFill>
              <a:blip r:embed="rId16"/>
              <a:stretch>
                <a:fillRect/>
              </a:stretch>
            </p:blipFill>
            <p:spPr>
              <a:xfrm>
                <a:off x="1721606" y="3683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Ink 65">
                <a:extLst>
                  <a:ext uri="{FF2B5EF4-FFF2-40B4-BE49-F238E27FC236}">
                    <a16:creationId xmlns:a16="http://schemas.microsoft.com/office/drawing/2014/main" id="{9EA9B3FF-3187-8661-06B9-EC2AFA76B44A}"/>
                  </a:ext>
                </a:extLst>
              </p14:cNvPr>
              <p14:cNvContentPartPr/>
              <p14:nvPr/>
            </p14:nvContentPartPr>
            <p14:xfrm>
              <a:off x="1758326" y="3643283"/>
              <a:ext cx="360" cy="360"/>
            </p14:xfrm>
          </p:contentPart>
        </mc:Choice>
        <mc:Fallback xmlns="">
          <p:pic>
            <p:nvPicPr>
              <p:cNvPr id="66" name="Ink 65">
                <a:extLst>
                  <a:ext uri="{FF2B5EF4-FFF2-40B4-BE49-F238E27FC236}">
                    <a16:creationId xmlns:a16="http://schemas.microsoft.com/office/drawing/2014/main" id="{9EA9B3FF-3187-8661-06B9-EC2AFA76B44A}"/>
                  </a:ext>
                </a:extLst>
              </p:cNvPr>
              <p:cNvPicPr/>
              <p:nvPr/>
            </p:nvPicPr>
            <p:blipFill>
              <a:blip r:embed="rId16"/>
              <a:stretch>
                <a:fillRect/>
              </a:stretch>
            </p:blipFill>
            <p:spPr>
              <a:xfrm>
                <a:off x="1749326" y="3634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7" name="Ink 66">
                <a:extLst>
                  <a:ext uri="{FF2B5EF4-FFF2-40B4-BE49-F238E27FC236}">
                    <a16:creationId xmlns:a16="http://schemas.microsoft.com/office/drawing/2014/main" id="{ABA11442-C88E-E0E7-729D-5303DA8F4363}"/>
                  </a:ext>
                </a:extLst>
              </p14:cNvPr>
              <p14:cNvContentPartPr/>
              <p14:nvPr/>
            </p14:nvContentPartPr>
            <p14:xfrm>
              <a:off x="1807286" y="3593963"/>
              <a:ext cx="360" cy="360"/>
            </p14:xfrm>
          </p:contentPart>
        </mc:Choice>
        <mc:Fallback xmlns="">
          <p:pic>
            <p:nvPicPr>
              <p:cNvPr id="67" name="Ink 66">
                <a:extLst>
                  <a:ext uri="{FF2B5EF4-FFF2-40B4-BE49-F238E27FC236}">
                    <a16:creationId xmlns:a16="http://schemas.microsoft.com/office/drawing/2014/main" id="{ABA11442-C88E-E0E7-729D-5303DA8F4363}"/>
                  </a:ext>
                </a:extLst>
              </p:cNvPr>
              <p:cNvPicPr/>
              <p:nvPr/>
            </p:nvPicPr>
            <p:blipFill>
              <a:blip r:embed="rId16"/>
              <a:stretch>
                <a:fillRect/>
              </a:stretch>
            </p:blipFill>
            <p:spPr>
              <a:xfrm>
                <a:off x="1798646" y="3585323"/>
                <a:ext cx="18000" cy="18000"/>
              </a:xfrm>
              <a:prstGeom prst="rect">
                <a:avLst/>
              </a:prstGeom>
            </p:spPr>
          </p:pic>
        </mc:Fallback>
      </mc:AlternateContent>
      <p:grpSp>
        <p:nvGrpSpPr>
          <p:cNvPr id="77" name="Group 76">
            <a:extLst>
              <a:ext uri="{FF2B5EF4-FFF2-40B4-BE49-F238E27FC236}">
                <a16:creationId xmlns:a16="http://schemas.microsoft.com/office/drawing/2014/main" id="{7EAB94BB-08BE-186D-8ABD-FB1C6AEC1FE8}"/>
              </a:ext>
            </a:extLst>
          </p:cNvPr>
          <p:cNvGrpSpPr/>
          <p:nvPr/>
        </p:nvGrpSpPr>
        <p:grpSpPr>
          <a:xfrm>
            <a:off x="3748796" y="3397403"/>
            <a:ext cx="84960" cy="14400"/>
            <a:chOff x="3488538" y="3397403"/>
            <a:chExt cx="84960" cy="14400"/>
          </a:xfrm>
        </p:grpSpPr>
        <mc:AlternateContent xmlns:mc="http://schemas.openxmlformats.org/markup-compatibility/2006" xmlns:p14="http://schemas.microsoft.com/office/powerpoint/2010/main">
          <mc:Choice Requires="p14">
            <p:contentPart p14:bwMode="auto" r:id="rId65">
              <p14:nvContentPartPr>
                <p14:cNvPr id="68" name="Ink 67">
                  <a:extLst>
                    <a:ext uri="{FF2B5EF4-FFF2-40B4-BE49-F238E27FC236}">
                      <a16:creationId xmlns:a16="http://schemas.microsoft.com/office/drawing/2014/main" id="{4D533205-C33E-89BF-040B-B9D32B96BCBC}"/>
                    </a:ext>
                  </a:extLst>
                </p14:cNvPr>
                <p14:cNvContentPartPr/>
                <p14:nvPr/>
              </p14:nvContentPartPr>
              <p14:xfrm>
                <a:off x="3488538" y="3397403"/>
                <a:ext cx="360" cy="360"/>
              </p14:xfrm>
            </p:contentPart>
          </mc:Choice>
          <mc:Fallback xmlns="">
            <p:pic>
              <p:nvPicPr>
                <p:cNvPr id="68" name="Ink 67">
                  <a:extLst>
                    <a:ext uri="{FF2B5EF4-FFF2-40B4-BE49-F238E27FC236}">
                      <a16:creationId xmlns:a16="http://schemas.microsoft.com/office/drawing/2014/main" id="{4D533205-C33E-89BF-040B-B9D32B96BCBC}"/>
                    </a:ext>
                  </a:extLst>
                </p:cNvPr>
                <p:cNvPicPr/>
                <p:nvPr/>
              </p:nvPicPr>
              <p:blipFill>
                <a:blip r:embed="rId66"/>
                <a:stretch>
                  <a:fillRect/>
                </a:stretch>
              </p:blipFill>
              <p:spPr>
                <a:xfrm>
                  <a:off x="3479898" y="3388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0" name="Ink 69">
                  <a:extLst>
                    <a:ext uri="{FF2B5EF4-FFF2-40B4-BE49-F238E27FC236}">
                      <a16:creationId xmlns:a16="http://schemas.microsoft.com/office/drawing/2014/main" id="{BBE9B022-7D3E-E7EA-AC61-6BFC588DFF0A}"/>
                    </a:ext>
                  </a:extLst>
                </p14:cNvPr>
                <p14:cNvContentPartPr/>
                <p14:nvPr/>
              </p14:nvContentPartPr>
              <p14:xfrm>
                <a:off x="3573138" y="3411443"/>
                <a:ext cx="360" cy="360"/>
              </p14:xfrm>
            </p:contentPart>
          </mc:Choice>
          <mc:Fallback xmlns="">
            <p:pic>
              <p:nvPicPr>
                <p:cNvPr id="70" name="Ink 69">
                  <a:extLst>
                    <a:ext uri="{FF2B5EF4-FFF2-40B4-BE49-F238E27FC236}">
                      <a16:creationId xmlns:a16="http://schemas.microsoft.com/office/drawing/2014/main" id="{BBE9B022-7D3E-E7EA-AC61-6BFC588DFF0A}"/>
                    </a:ext>
                  </a:extLst>
                </p:cNvPr>
                <p:cNvPicPr/>
                <p:nvPr/>
              </p:nvPicPr>
              <p:blipFill>
                <a:blip r:embed="rId66"/>
                <a:stretch>
                  <a:fillRect/>
                </a:stretch>
              </p:blipFill>
              <p:spPr>
                <a:xfrm>
                  <a:off x="3564138" y="3402443"/>
                  <a:ext cx="18000" cy="18000"/>
                </a:xfrm>
                <a:prstGeom prst="rect">
                  <a:avLst/>
                </a:prstGeom>
              </p:spPr>
            </p:pic>
          </mc:Fallback>
        </mc:AlternateContent>
      </p:grpSp>
      <p:grpSp>
        <p:nvGrpSpPr>
          <p:cNvPr id="82" name="Group 81">
            <a:extLst>
              <a:ext uri="{FF2B5EF4-FFF2-40B4-BE49-F238E27FC236}">
                <a16:creationId xmlns:a16="http://schemas.microsoft.com/office/drawing/2014/main" id="{C58C04E1-C59A-2DA6-385C-3A7EFEB10F46}"/>
              </a:ext>
            </a:extLst>
          </p:cNvPr>
          <p:cNvGrpSpPr/>
          <p:nvPr/>
        </p:nvGrpSpPr>
        <p:grpSpPr>
          <a:xfrm>
            <a:off x="3769676" y="3474443"/>
            <a:ext cx="232920" cy="127080"/>
            <a:chOff x="3509418" y="3474443"/>
            <a:chExt cx="232920" cy="127080"/>
          </a:xfrm>
        </p:grpSpPr>
        <mc:AlternateContent xmlns:mc="http://schemas.openxmlformats.org/markup-compatibility/2006" xmlns:p14="http://schemas.microsoft.com/office/powerpoint/2010/main">
          <mc:Choice Requires="p14">
            <p:contentPart p14:bwMode="auto" r:id="rId68">
              <p14:nvContentPartPr>
                <p14:cNvPr id="69" name="Ink 68">
                  <a:extLst>
                    <a:ext uri="{FF2B5EF4-FFF2-40B4-BE49-F238E27FC236}">
                      <a16:creationId xmlns:a16="http://schemas.microsoft.com/office/drawing/2014/main" id="{E4D6FBA3-8954-167D-B061-A6A4B620EBD1}"/>
                    </a:ext>
                  </a:extLst>
                </p14:cNvPr>
                <p14:cNvContentPartPr/>
                <p14:nvPr/>
              </p14:nvContentPartPr>
              <p14:xfrm>
                <a:off x="3509418" y="3474443"/>
                <a:ext cx="360" cy="360"/>
              </p14:xfrm>
            </p:contentPart>
          </mc:Choice>
          <mc:Fallback xmlns="">
            <p:pic>
              <p:nvPicPr>
                <p:cNvPr id="69" name="Ink 68">
                  <a:extLst>
                    <a:ext uri="{FF2B5EF4-FFF2-40B4-BE49-F238E27FC236}">
                      <a16:creationId xmlns:a16="http://schemas.microsoft.com/office/drawing/2014/main" id="{E4D6FBA3-8954-167D-B061-A6A4B620EBD1}"/>
                    </a:ext>
                  </a:extLst>
                </p:cNvPr>
                <p:cNvPicPr/>
                <p:nvPr/>
              </p:nvPicPr>
              <p:blipFill>
                <a:blip r:embed="rId66"/>
                <a:stretch>
                  <a:fillRect/>
                </a:stretch>
              </p:blipFill>
              <p:spPr>
                <a:xfrm>
                  <a:off x="3500778" y="34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1" name="Ink 70">
                  <a:extLst>
                    <a:ext uri="{FF2B5EF4-FFF2-40B4-BE49-F238E27FC236}">
                      <a16:creationId xmlns:a16="http://schemas.microsoft.com/office/drawing/2014/main" id="{CAB575B5-F9EB-D869-6578-9BFDE4453FE5}"/>
                    </a:ext>
                  </a:extLst>
                </p14:cNvPr>
                <p14:cNvContentPartPr/>
                <p14:nvPr/>
              </p14:nvContentPartPr>
              <p14:xfrm>
                <a:off x="3579978" y="3502523"/>
                <a:ext cx="360" cy="360"/>
              </p14:xfrm>
            </p:contentPart>
          </mc:Choice>
          <mc:Fallback xmlns="">
            <p:pic>
              <p:nvPicPr>
                <p:cNvPr id="71" name="Ink 70">
                  <a:extLst>
                    <a:ext uri="{FF2B5EF4-FFF2-40B4-BE49-F238E27FC236}">
                      <a16:creationId xmlns:a16="http://schemas.microsoft.com/office/drawing/2014/main" id="{CAB575B5-F9EB-D869-6578-9BFDE4453FE5}"/>
                    </a:ext>
                  </a:extLst>
                </p:cNvPr>
                <p:cNvPicPr/>
                <p:nvPr/>
              </p:nvPicPr>
              <p:blipFill>
                <a:blip r:embed="rId66"/>
                <a:stretch>
                  <a:fillRect/>
                </a:stretch>
              </p:blipFill>
              <p:spPr>
                <a:xfrm>
                  <a:off x="3571338" y="3493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2" name="Ink 71">
                  <a:extLst>
                    <a:ext uri="{FF2B5EF4-FFF2-40B4-BE49-F238E27FC236}">
                      <a16:creationId xmlns:a16="http://schemas.microsoft.com/office/drawing/2014/main" id="{C5E6A514-4728-0783-34E1-E9E70FC169C7}"/>
                    </a:ext>
                  </a:extLst>
                </p14:cNvPr>
                <p14:cNvContentPartPr/>
                <p14:nvPr/>
              </p14:nvContentPartPr>
              <p14:xfrm>
                <a:off x="3678258" y="3495683"/>
                <a:ext cx="360" cy="360"/>
              </p14:xfrm>
            </p:contentPart>
          </mc:Choice>
          <mc:Fallback xmlns="">
            <p:pic>
              <p:nvPicPr>
                <p:cNvPr id="72" name="Ink 71">
                  <a:extLst>
                    <a:ext uri="{FF2B5EF4-FFF2-40B4-BE49-F238E27FC236}">
                      <a16:creationId xmlns:a16="http://schemas.microsoft.com/office/drawing/2014/main" id="{C5E6A514-4728-0783-34E1-E9E70FC169C7}"/>
                    </a:ext>
                  </a:extLst>
                </p:cNvPr>
                <p:cNvPicPr/>
                <p:nvPr/>
              </p:nvPicPr>
              <p:blipFill>
                <a:blip r:embed="rId66"/>
                <a:stretch>
                  <a:fillRect/>
                </a:stretch>
              </p:blipFill>
              <p:spPr>
                <a:xfrm>
                  <a:off x="3669618" y="3487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3" name="Ink 72">
                  <a:extLst>
                    <a:ext uri="{FF2B5EF4-FFF2-40B4-BE49-F238E27FC236}">
                      <a16:creationId xmlns:a16="http://schemas.microsoft.com/office/drawing/2014/main" id="{8339698B-E100-F816-3DA2-DD070AB91729}"/>
                    </a:ext>
                  </a:extLst>
                </p14:cNvPr>
                <p14:cNvContentPartPr/>
                <p14:nvPr/>
              </p14:nvContentPartPr>
              <p14:xfrm>
                <a:off x="3608418" y="3587123"/>
                <a:ext cx="360" cy="360"/>
              </p14:xfrm>
            </p:contentPart>
          </mc:Choice>
          <mc:Fallback xmlns="">
            <p:pic>
              <p:nvPicPr>
                <p:cNvPr id="73" name="Ink 72">
                  <a:extLst>
                    <a:ext uri="{FF2B5EF4-FFF2-40B4-BE49-F238E27FC236}">
                      <a16:creationId xmlns:a16="http://schemas.microsoft.com/office/drawing/2014/main" id="{8339698B-E100-F816-3DA2-DD070AB91729}"/>
                    </a:ext>
                  </a:extLst>
                </p:cNvPr>
                <p:cNvPicPr/>
                <p:nvPr/>
              </p:nvPicPr>
              <p:blipFill>
                <a:blip r:embed="rId66"/>
                <a:stretch>
                  <a:fillRect/>
                </a:stretch>
              </p:blipFill>
              <p:spPr>
                <a:xfrm>
                  <a:off x="3599418" y="3578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4" name="Ink 73">
                  <a:extLst>
                    <a:ext uri="{FF2B5EF4-FFF2-40B4-BE49-F238E27FC236}">
                      <a16:creationId xmlns:a16="http://schemas.microsoft.com/office/drawing/2014/main" id="{C03FEC23-B8E8-4499-C4AD-79CBCFFCF6B3}"/>
                    </a:ext>
                  </a:extLst>
                </p14:cNvPr>
                <p14:cNvContentPartPr/>
                <p14:nvPr/>
              </p14:nvContentPartPr>
              <p14:xfrm>
                <a:off x="3741978" y="3601163"/>
                <a:ext cx="360" cy="360"/>
              </p14:xfrm>
            </p:contentPart>
          </mc:Choice>
          <mc:Fallback xmlns="">
            <p:pic>
              <p:nvPicPr>
                <p:cNvPr id="74" name="Ink 73">
                  <a:extLst>
                    <a:ext uri="{FF2B5EF4-FFF2-40B4-BE49-F238E27FC236}">
                      <a16:creationId xmlns:a16="http://schemas.microsoft.com/office/drawing/2014/main" id="{C03FEC23-B8E8-4499-C4AD-79CBCFFCF6B3}"/>
                    </a:ext>
                  </a:extLst>
                </p:cNvPr>
                <p:cNvPicPr/>
                <p:nvPr/>
              </p:nvPicPr>
              <p:blipFill>
                <a:blip r:embed="rId66"/>
                <a:stretch>
                  <a:fillRect/>
                </a:stretch>
              </p:blipFill>
              <p:spPr>
                <a:xfrm>
                  <a:off x="3732978" y="3592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5" name="Ink 74">
                  <a:extLst>
                    <a:ext uri="{FF2B5EF4-FFF2-40B4-BE49-F238E27FC236}">
                      <a16:creationId xmlns:a16="http://schemas.microsoft.com/office/drawing/2014/main" id="{A421F744-597D-E157-5A36-0A9A003BAAE5}"/>
                    </a:ext>
                  </a:extLst>
                </p14:cNvPr>
                <p14:cNvContentPartPr/>
                <p14:nvPr/>
              </p14:nvContentPartPr>
              <p14:xfrm>
                <a:off x="3664578" y="3551843"/>
                <a:ext cx="360" cy="360"/>
              </p14:xfrm>
            </p:contentPart>
          </mc:Choice>
          <mc:Fallback xmlns="">
            <p:pic>
              <p:nvPicPr>
                <p:cNvPr id="75" name="Ink 74">
                  <a:extLst>
                    <a:ext uri="{FF2B5EF4-FFF2-40B4-BE49-F238E27FC236}">
                      <a16:creationId xmlns:a16="http://schemas.microsoft.com/office/drawing/2014/main" id="{A421F744-597D-E157-5A36-0A9A003BAAE5}"/>
                    </a:ext>
                  </a:extLst>
                </p:cNvPr>
                <p:cNvPicPr/>
                <p:nvPr/>
              </p:nvPicPr>
              <p:blipFill>
                <a:blip r:embed="rId66"/>
                <a:stretch>
                  <a:fillRect/>
                </a:stretch>
              </p:blipFill>
              <p:spPr>
                <a:xfrm>
                  <a:off x="3655578" y="3543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9" name="Ink 78">
                  <a:extLst>
                    <a:ext uri="{FF2B5EF4-FFF2-40B4-BE49-F238E27FC236}">
                      <a16:creationId xmlns:a16="http://schemas.microsoft.com/office/drawing/2014/main" id="{AEBDD65B-CAD9-FE5E-69F1-BC800DA66EA2}"/>
                    </a:ext>
                  </a:extLst>
                </p14:cNvPr>
                <p14:cNvContentPartPr/>
                <p14:nvPr/>
              </p14:nvContentPartPr>
              <p14:xfrm>
                <a:off x="3727938" y="3502523"/>
                <a:ext cx="360" cy="360"/>
              </p14:xfrm>
            </p:contentPart>
          </mc:Choice>
          <mc:Fallback xmlns="">
            <p:pic>
              <p:nvPicPr>
                <p:cNvPr id="79" name="Ink 78">
                  <a:extLst>
                    <a:ext uri="{FF2B5EF4-FFF2-40B4-BE49-F238E27FC236}">
                      <a16:creationId xmlns:a16="http://schemas.microsoft.com/office/drawing/2014/main" id="{AEBDD65B-CAD9-FE5E-69F1-BC800DA66EA2}"/>
                    </a:ext>
                  </a:extLst>
                </p:cNvPr>
                <p:cNvPicPr/>
                <p:nvPr/>
              </p:nvPicPr>
              <p:blipFill>
                <a:blip r:embed="rId66"/>
                <a:stretch>
                  <a:fillRect/>
                </a:stretch>
              </p:blipFill>
              <p:spPr>
                <a:xfrm>
                  <a:off x="3718938" y="3493883"/>
                  <a:ext cx="18000" cy="18000"/>
                </a:xfrm>
                <a:prstGeom prst="rect">
                  <a:avLst/>
                </a:prstGeom>
              </p:spPr>
            </p:pic>
          </mc:Fallback>
        </mc:AlternateContent>
      </p:grpSp>
      <p:grpSp>
        <p:nvGrpSpPr>
          <p:cNvPr id="81" name="Group 80">
            <a:extLst>
              <a:ext uri="{FF2B5EF4-FFF2-40B4-BE49-F238E27FC236}">
                <a16:creationId xmlns:a16="http://schemas.microsoft.com/office/drawing/2014/main" id="{CFE5EC1F-07BF-9496-3F30-C170881B7802}"/>
              </a:ext>
            </a:extLst>
          </p:cNvPr>
          <p:cNvGrpSpPr/>
          <p:nvPr/>
        </p:nvGrpSpPr>
        <p:grpSpPr>
          <a:xfrm>
            <a:off x="3952916" y="3678563"/>
            <a:ext cx="77760" cy="14400"/>
            <a:chOff x="3692658" y="3678563"/>
            <a:chExt cx="77760" cy="14400"/>
          </a:xfrm>
        </p:grpSpPr>
        <mc:AlternateContent xmlns:mc="http://schemas.openxmlformats.org/markup-compatibility/2006" xmlns:p14="http://schemas.microsoft.com/office/powerpoint/2010/main">
          <mc:Choice Requires="p14">
            <p:contentPart p14:bwMode="auto" r:id="rId75">
              <p14:nvContentPartPr>
                <p14:cNvPr id="78" name="Ink 77">
                  <a:extLst>
                    <a:ext uri="{FF2B5EF4-FFF2-40B4-BE49-F238E27FC236}">
                      <a16:creationId xmlns:a16="http://schemas.microsoft.com/office/drawing/2014/main" id="{E1F21B49-9CBD-6D2B-B3A1-4F746E09AB0B}"/>
                    </a:ext>
                  </a:extLst>
                </p14:cNvPr>
                <p14:cNvContentPartPr/>
                <p14:nvPr/>
              </p14:nvContentPartPr>
              <p14:xfrm>
                <a:off x="3692658" y="3678563"/>
                <a:ext cx="360" cy="360"/>
              </p14:xfrm>
            </p:contentPart>
          </mc:Choice>
          <mc:Fallback xmlns="">
            <p:pic>
              <p:nvPicPr>
                <p:cNvPr id="78" name="Ink 77">
                  <a:extLst>
                    <a:ext uri="{FF2B5EF4-FFF2-40B4-BE49-F238E27FC236}">
                      <a16:creationId xmlns:a16="http://schemas.microsoft.com/office/drawing/2014/main" id="{E1F21B49-9CBD-6D2B-B3A1-4F746E09AB0B}"/>
                    </a:ext>
                  </a:extLst>
                </p:cNvPr>
                <p:cNvPicPr/>
                <p:nvPr/>
              </p:nvPicPr>
              <p:blipFill>
                <a:blip r:embed="rId66"/>
                <a:stretch>
                  <a:fillRect/>
                </a:stretch>
              </p:blipFill>
              <p:spPr>
                <a:xfrm>
                  <a:off x="3684018" y="3669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0" name="Ink 79">
                  <a:extLst>
                    <a:ext uri="{FF2B5EF4-FFF2-40B4-BE49-F238E27FC236}">
                      <a16:creationId xmlns:a16="http://schemas.microsoft.com/office/drawing/2014/main" id="{B14F686D-EBE6-18EC-319F-15AD1971E48C}"/>
                    </a:ext>
                  </a:extLst>
                </p14:cNvPr>
                <p14:cNvContentPartPr/>
                <p14:nvPr/>
              </p14:nvContentPartPr>
              <p14:xfrm>
                <a:off x="3770058" y="3692603"/>
                <a:ext cx="360" cy="360"/>
              </p14:xfrm>
            </p:contentPart>
          </mc:Choice>
          <mc:Fallback xmlns="">
            <p:pic>
              <p:nvPicPr>
                <p:cNvPr id="80" name="Ink 79">
                  <a:extLst>
                    <a:ext uri="{FF2B5EF4-FFF2-40B4-BE49-F238E27FC236}">
                      <a16:creationId xmlns:a16="http://schemas.microsoft.com/office/drawing/2014/main" id="{B14F686D-EBE6-18EC-319F-15AD1971E48C}"/>
                    </a:ext>
                  </a:extLst>
                </p:cNvPr>
                <p:cNvPicPr/>
                <p:nvPr/>
              </p:nvPicPr>
              <p:blipFill>
                <a:blip r:embed="rId66"/>
                <a:stretch>
                  <a:fillRect/>
                </a:stretch>
              </p:blipFill>
              <p:spPr>
                <a:xfrm>
                  <a:off x="3761418" y="36839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7">
            <p14:nvContentPartPr>
              <p14:cNvPr id="83" name="Ink 82">
                <a:extLst>
                  <a:ext uri="{FF2B5EF4-FFF2-40B4-BE49-F238E27FC236}">
                    <a16:creationId xmlns:a16="http://schemas.microsoft.com/office/drawing/2014/main" id="{B6186242-F281-38A5-5350-687B595EB488}"/>
                  </a:ext>
                </a:extLst>
              </p14:cNvPr>
              <p14:cNvContentPartPr/>
              <p14:nvPr/>
            </p14:nvContentPartPr>
            <p14:xfrm>
              <a:off x="3910796" y="3650483"/>
              <a:ext cx="360" cy="360"/>
            </p14:xfrm>
          </p:contentPart>
        </mc:Choice>
        <mc:Fallback xmlns="">
          <p:pic>
            <p:nvPicPr>
              <p:cNvPr id="83" name="Ink 82">
                <a:extLst>
                  <a:ext uri="{FF2B5EF4-FFF2-40B4-BE49-F238E27FC236}">
                    <a16:creationId xmlns:a16="http://schemas.microsoft.com/office/drawing/2014/main" id="{B6186242-F281-38A5-5350-687B595EB488}"/>
                  </a:ext>
                </a:extLst>
              </p:cNvPr>
              <p:cNvPicPr/>
              <p:nvPr/>
            </p:nvPicPr>
            <p:blipFill>
              <a:blip r:embed="rId66"/>
              <a:stretch>
                <a:fillRect/>
              </a:stretch>
            </p:blipFill>
            <p:spPr>
              <a:xfrm>
                <a:off x="3901796" y="3641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4" name="Ink 83">
                <a:extLst>
                  <a:ext uri="{FF2B5EF4-FFF2-40B4-BE49-F238E27FC236}">
                    <a16:creationId xmlns:a16="http://schemas.microsoft.com/office/drawing/2014/main" id="{B267974B-DC03-85D2-6690-0DE7BC8589C8}"/>
                  </a:ext>
                </a:extLst>
              </p14:cNvPr>
              <p14:cNvContentPartPr/>
              <p14:nvPr/>
            </p14:nvContentPartPr>
            <p14:xfrm>
              <a:off x="4023116" y="3741923"/>
              <a:ext cx="360" cy="360"/>
            </p14:xfrm>
          </p:contentPart>
        </mc:Choice>
        <mc:Fallback xmlns="">
          <p:pic>
            <p:nvPicPr>
              <p:cNvPr id="84" name="Ink 83">
                <a:extLst>
                  <a:ext uri="{FF2B5EF4-FFF2-40B4-BE49-F238E27FC236}">
                    <a16:creationId xmlns:a16="http://schemas.microsoft.com/office/drawing/2014/main" id="{B267974B-DC03-85D2-6690-0DE7BC8589C8}"/>
                  </a:ext>
                </a:extLst>
              </p:cNvPr>
              <p:cNvPicPr/>
              <p:nvPr/>
            </p:nvPicPr>
            <p:blipFill>
              <a:blip r:embed="rId66"/>
              <a:stretch>
                <a:fillRect/>
              </a:stretch>
            </p:blipFill>
            <p:spPr>
              <a:xfrm>
                <a:off x="4014116" y="3733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5" name="Ink 84">
                <a:extLst>
                  <a:ext uri="{FF2B5EF4-FFF2-40B4-BE49-F238E27FC236}">
                    <a16:creationId xmlns:a16="http://schemas.microsoft.com/office/drawing/2014/main" id="{1E891637-21B5-5797-ECD0-AF7BF86D44FD}"/>
                  </a:ext>
                </a:extLst>
              </p14:cNvPr>
              <p14:cNvContentPartPr/>
              <p14:nvPr/>
            </p14:nvContentPartPr>
            <p14:xfrm>
              <a:off x="4114916" y="3748763"/>
              <a:ext cx="360" cy="360"/>
            </p14:xfrm>
          </p:contentPart>
        </mc:Choice>
        <mc:Fallback xmlns="">
          <p:pic>
            <p:nvPicPr>
              <p:cNvPr id="85" name="Ink 84">
                <a:extLst>
                  <a:ext uri="{FF2B5EF4-FFF2-40B4-BE49-F238E27FC236}">
                    <a16:creationId xmlns:a16="http://schemas.microsoft.com/office/drawing/2014/main" id="{1E891637-21B5-5797-ECD0-AF7BF86D44FD}"/>
                  </a:ext>
                </a:extLst>
              </p:cNvPr>
              <p:cNvPicPr/>
              <p:nvPr/>
            </p:nvPicPr>
            <p:blipFill>
              <a:blip r:embed="rId66"/>
              <a:stretch>
                <a:fillRect/>
              </a:stretch>
            </p:blipFill>
            <p:spPr>
              <a:xfrm>
                <a:off x="4105916" y="3740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6" name="Ink 85">
                <a:extLst>
                  <a:ext uri="{FF2B5EF4-FFF2-40B4-BE49-F238E27FC236}">
                    <a16:creationId xmlns:a16="http://schemas.microsoft.com/office/drawing/2014/main" id="{796F9C51-7FD8-0AEF-7EF2-9F39D97A7C3A}"/>
                  </a:ext>
                </a:extLst>
              </p14:cNvPr>
              <p14:cNvContentPartPr/>
              <p14:nvPr/>
            </p14:nvContentPartPr>
            <p14:xfrm>
              <a:off x="4177916" y="3847403"/>
              <a:ext cx="360" cy="360"/>
            </p14:xfrm>
          </p:contentPart>
        </mc:Choice>
        <mc:Fallback xmlns="">
          <p:pic>
            <p:nvPicPr>
              <p:cNvPr id="86" name="Ink 85">
                <a:extLst>
                  <a:ext uri="{FF2B5EF4-FFF2-40B4-BE49-F238E27FC236}">
                    <a16:creationId xmlns:a16="http://schemas.microsoft.com/office/drawing/2014/main" id="{796F9C51-7FD8-0AEF-7EF2-9F39D97A7C3A}"/>
                  </a:ext>
                </a:extLst>
              </p:cNvPr>
              <p:cNvPicPr/>
              <p:nvPr/>
            </p:nvPicPr>
            <p:blipFill>
              <a:blip r:embed="rId66"/>
              <a:stretch>
                <a:fillRect/>
              </a:stretch>
            </p:blipFill>
            <p:spPr>
              <a:xfrm>
                <a:off x="4169276" y="3838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87" name="Ink 86">
                <a:extLst>
                  <a:ext uri="{FF2B5EF4-FFF2-40B4-BE49-F238E27FC236}">
                    <a16:creationId xmlns:a16="http://schemas.microsoft.com/office/drawing/2014/main" id="{702A7812-9E68-A8D9-BB5E-944A6E4A561C}"/>
                  </a:ext>
                </a:extLst>
              </p14:cNvPr>
              <p14:cNvContentPartPr/>
              <p14:nvPr/>
            </p14:nvContentPartPr>
            <p14:xfrm>
              <a:off x="4086476" y="3847403"/>
              <a:ext cx="360" cy="360"/>
            </p14:xfrm>
          </p:contentPart>
        </mc:Choice>
        <mc:Fallback xmlns="">
          <p:pic>
            <p:nvPicPr>
              <p:cNvPr id="87" name="Ink 86">
                <a:extLst>
                  <a:ext uri="{FF2B5EF4-FFF2-40B4-BE49-F238E27FC236}">
                    <a16:creationId xmlns:a16="http://schemas.microsoft.com/office/drawing/2014/main" id="{702A7812-9E68-A8D9-BB5E-944A6E4A561C}"/>
                  </a:ext>
                </a:extLst>
              </p:cNvPr>
              <p:cNvPicPr/>
              <p:nvPr/>
            </p:nvPicPr>
            <p:blipFill>
              <a:blip r:embed="rId66"/>
              <a:stretch>
                <a:fillRect/>
              </a:stretch>
            </p:blipFill>
            <p:spPr>
              <a:xfrm>
                <a:off x="4077836" y="3838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8" name="Ink 87">
                <a:extLst>
                  <a:ext uri="{FF2B5EF4-FFF2-40B4-BE49-F238E27FC236}">
                    <a16:creationId xmlns:a16="http://schemas.microsoft.com/office/drawing/2014/main" id="{738AF225-3FD6-EFFE-E36F-DC3024DA88B0}"/>
                  </a:ext>
                </a:extLst>
              </p14:cNvPr>
              <p14:cNvContentPartPr/>
              <p14:nvPr/>
            </p14:nvContentPartPr>
            <p14:xfrm>
              <a:off x="4262156" y="3770003"/>
              <a:ext cx="360" cy="360"/>
            </p14:xfrm>
          </p:contentPart>
        </mc:Choice>
        <mc:Fallback xmlns="">
          <p:pic>
            <p:nvPicPr>
              <p:cNvPr id="88" name="Ink 87">
                <a:extLst>
                  <a:ext uri="{FF2B5EF4-FFF2-40B4-BE49-F238E27FC236}">
                    <a16:creationId xmlns:a16="http://schemas.microsoft.com/office/drawing/2014/main" id="{738AF225-3FD6-EFFE-E36F-DC3024DA88B0}"/>
                  </a:ext>
                </a:extLst>
              </p:cNvPr>
              <p:cNvPicPr/>
              <p:nvPr/>
            </p:nvPicPr>
            <p:blipFill>
              <a:blip r:embed="rId83"/>
              <a:stretch>
                <a:fillRect/>
              </a:stretch>
            </p:blipFill>
            <p:spPr>
              <a:xfrm>
                <a:off x="4253516" y="3761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9" name="Ink 88">
                <a:extLst>
                  <a:ext uri="{FF2B5EF4-FFF2-40B4-BE49-F238E27FC236}">
                    <a16:creationId xmlns:a16="http://schemas.microsoft.com/office/drawing/2014/main" id="{77098AAD-611D-2FEC-8F84-3BB961347D68}"/>
                  </a:ext>
                </a:extLst>
              </p14:cNvPr>
              <p14:cNvContentPartPr/>
              <p14:nvPr/>
            </p14:nvContentPartPr>
            <p14:xfrm>
              <a:off x="4107356" y="3692603"/>
              <a:ext cx="360" cy="360"/>
            </p14:xfrm>
          </p:contentPart>
        </mc:Choice>
        <mc:Fallback xmlns="">
          <p:pic>
            <p:nvPicPr>
              <p:cNvPr id="89" name="Ink 88">
                <a:extLst>
                  <a:ext uri="{FF2B5EF4-FFF2-40B4-BE49-F238E27FC236}">
                    <a16:creationId xmlns:a16="http://schemas.microsoft.com/office/drawing/2014/main" id="{77098AAD-611D-2FEC-8F84-3BB961347D68}"/>
                  </a:ext>
                </a:extLst>
              </p:cNvPr>
              <p:cNvPicPr/>
              <p:nvPr/>
            </p:nvPicPr>
            <p:blipFill>
              <a:blip r:embed="rId66"/>
              <a:stretch>
                <a:fillRect/>
              </a:stretch>
            </p:blipFill>
            <p:spPr>
              <a:xfrm>
                <a:off x="4098716" y="3683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90" name="Ink 89">
                <a:extLst>
                  <a:ext uri="{FF2B5EF4-FFF2-40B4-BE49-F238E27FC236}">
                    <a16:creationId xmlns:a16="http://schemas.microsoft.com/office/drawing/2014/main" id="{5CBAADA4-5344-EF8D-1433-98C7F1A96D73}"/>
                  </a:ext>
                </a:extLst>
              </p14:cNvPr>
              <p14:cNvContentPartPr/>
              <p14:nvPr/>
            </p14:nvContentPartPr>
            <p14:xfrm>
              <a:off x="4318316" y="4037483"/>
              <a:ext cx="360" cy="360"/>
            </p14:xfrm>
          </p:contentPart>
        </mc:Choice>
        <mc:Fallback xmlns="">
          <p:pic>
            <p:nvPicPr>
              <p:cNvPr id="90" name="Ink 89">
                <a:extLst>
                  <a:ext uri="{FF2B5EF4-FFF2-40B4-BE49-F238E27FC236}">
                    <a16:creationId xmlns:a16="http://schemas.microsoft.com/office/drawing/2014/main" id="{5CBAADA4-5344-EF8D-1433-98C7F1A96D73}"/>
                  </a:ext>
                </a:extLst>
              </p:cNvPr>
              <p:cNvPicPr/>
              <p:nvPr/>
            </p:nvPicPr>
            <p:blipFill>
              <a:blip r:embed="rId66"/>
              <a:stretch>
                <a:fillRect/>
              </a:stretch>
            </p:blipFill>
            <p:spPr>
              <a:xfrm>
                <a:off x="4309676" y="4028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1" name="Ink 90">
                <a:extLst>
                  <a:ext uri="{FF2B5EF4-FFF2-40B4-BE49-F238E27FC236}">
                    <a16:creationId xmlns:a16="http://schemas.microsoft.com/office/drawing/2014/main" id="{D1568371-FF12-3165-F92A-3FA403BA48EE}"/>
                  </a:ext>
                </a:extLst>
              </p14:cNvPr>
              <p14:cNvContentPartPr/>
              <p14:nvPr/>
            </p14:nvContentPartPr>
            <p14:xfrm>
              <a:off x="4262156" y="3988163"/>
              <a:ext cx="360" cy="360"/>
            </p14:xfrm>
          </p:contentPart>
        </mc:Choice>
        <mc:Fallback xmlns="">
          <p:pic>
            <p:nvPicPr>
              <p:cNvPr id="91" name="Ink 90">
                <a:extLst>
                  <a:ext uri="{FF2B5EF4-FFF2-40B4-BE49-F238E27FC236}">
                    <a16:creationId xmlns:a16="http://schemas.microsoft.com/office/drawing/2014/main" id="{D1568371-FF12-3165-F92A-3FA403BA48EE}"/>
                  </a:ext>
                </a:extLst>
              </p:cNvPr>
              <p:cNvPicPr/>
              <p:nvPr/>
            </p:nvPicPr>
            <p:blipFill>
              <a:blip r:embed="rId83"/>
              <a:stretch>
                <a:fillRect/>
              </a:stretch>
            </p:blipFill>
            <p:spPr>
              <a:xfrm>
                <a:off x="4253516" y="3979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92" name="Ink 91">
                <a:extLst>
                  <a:ext uri="{FF2B5EF4-FFF2-40B4-BE49-F238E27FC236}">
                    <a16:creationId xmlns:a16="http://schemas.microsoft.com/office/drawing/2014/main" id="{10D5BBEA-E554-AB14-0FBE-36AF4CCD192A}"/>
                  </a:ext>
                </a:extLst>
              </p14:cNvPr>
              <p14:cNvContentPartPr/>
              <p14:nvPr/>
            </p14:nvContentPartPr>
            <p14:xfrm>
              <a:off x="4339916" y="3938843"/>
              <a:ext cx="360" cy="360"/>
            </p14:xfrm>
          </p:contentPart>
        </mc:Choice>
        <mc:Fallback xmlns="">
          <p:pic>
            <p:nvPicPr>
              <p:cNvPr id="92" name="Ink 91">
                <a:extLst>
                  <a:ext uri="{FF2B5EF4-FFF2-40B4-BE49-F238E27FC236}">
                    <a16:creationId xmlns:a16="http://schemas.microsoft.com/office/drawing/2014/main" id="{10D5BBEA-E554-AB14-0FBE-36AF4CCD192A}"/>
                  </a:ext>
                </a:extLst>
              </p:cNvPr>
              <p:cNvPicPr/>
              <p:nvPr/>
            </p:nvPicPr>
            <p:blipFill>
              <a:blip r:embed="rId66"/>
              <a:stretch>
                <a:fillRect/>
              </a:stretch>
            </p:blipFill>
            <p:spPr>
              <a:xfrm>
                <a:off x="4330916" y="3929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3" name="Ink 92">
                <a:extLst>
                  <a:ext uri="{FF2B5EF4-FFF2-40B4-BE49-F238E27FC236}">
                    <a16:creationId xmlns:a16="http://schemas.microsoft.com/office/drawing/2014/main" id="{BA431F4C-909F-FF49-B011-562FB932345B}"/>
                  </a:ext>
                </a:extLst>
              </p14:cNvPr>
              <p14:cNvContentPartPr/>
              <p14:nvPr/>
            </p14:nvContentPartPr>
            <p14:xfrm>
              <a:off x="4304636" y="3889523"/>
              <a:ext cx="360" cy="360"/>
            </p14:xfrm>
          </p:contentPart>
        </mc:Choice>
        <mc:Fallback xmlns="">
          <p:pic>
            <p:nvPicPr>
              <p:cNvPr id="93" name="Ink 92">
                <a:extLst>
                  <a:ext uri="{FF2B5EF4-FFF2-40B4-BE49-F238E27FC236}">
                    <a16:creationId xmlns:a16="http://schemas.microsoft.com/office/drawing/2014/main" id="{BA431F4C-909F-FF49-B011-562FB932345B}"/>
                  </a:ext>
                </a:extLst>
              </p:cNvPr>
              <p:cNvPicPr/>
              <p:nvPr/>
            </p:nvPicPr>
            <p:blipFill>
              <a:blip r:embed="rId66"/>
              <a:stretch>
                <a:fillRect/>
              </a:stretch>
            </p:blipFill>
            <p:spPr>
              <a:xfrm>
                <a:off x="4295636" y="3880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94" name="Ink 93">
                <a:extLst>
                  <a:ext uri="{FF2B5EF4-FFF2-40B4-BE49-F238E27FC236}">
                    <a16:creationId xmlns:a16="http://schemas.microsoft.com/office/drawing/2014/main" id="{B7242C24-B686-5CDF-CD3F-5D7ECCC2D073}"/>
                  </a:ext>
                </a:extLst>
              </p14:cNvPr>
              <p14:cNvContentPartPr/>
              <p14:nvPr/>
            </p14:nvContentPartPr>
            <p14:xfrm>
              <a:off x="4157036" y="3960083"/>
              <a:ext cx="360" cy="360"/>
            </p14:xfrm>
          </p:contentPart>
        </mc:Choice>
        <mc:Fallback xmlns="">
          <p:pic>
            <p:nvPicPr>
              <p:cNvPr id="94" name="Ink 93">
                <a:extLst>
                  <a:ext uri="{FF2B5EF4-FFF2-40B4-BE49-F238E27FC236}">
                    <a16:creationId xmlns:a16="http://schemas.microsoft.com/office/drawing/2014/main" id="{B7242C24-B686-5CDF-CD3F-5D7ECCC2D073}"/>
                  </a:ext>
                </a:extLst>
              </p:cNvPr>
              <p:cNvPicPr/>
              <p:nvPr/>
            </p:nvPicPr>
            <p:blipFill>
              <a:blip r:embed="rId66"/>
              <a:stretch>
                <a:fillRect/>
              </a:stretch>
            </p:blipFill>
            <p:spPr>
              <a:xfrm>
                <a:off x="4148036" y="3951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95" name="Ink 94">
                <a:extLst>
                  <a:ext uri="{FF2B5EF4-FFF2-40B4-BE49-F238E27FC236}">
                    <a16:creationId xmlns:a16="http://schemas.microsoft.com/office/drawing/2014/main" id="{9D55E7B1-C2D4-4A76-9FF0-7092D02562FE}"/>
                  </a:ext>
                </a:extLst>
              </p14:cNvPr>
              <p14:cNvContentPartPr/>
              <p14:nvPr/>
            </p14:nvContentPartPr>
            <p14:xfrm>
              <a:off x="4374836" y="4128923"/>
              <a:ext cx="360" cy="360"/>
            </p14:xfrm>
          </p:contentPart>
        </mc:Choice>
        <mc:Fallback xmlns="">
          <p:pic>
            <p:nvPicPr>
              <p:cNvPr id="95" name="Ink 94">
                <a:extLst>
                  <a:ext uri="{FF2B5EF4-FFF2-40B4-BE49-F238E27FC236}">
                    <a16:creationId xmlns:a16="http://schemas.microsoft.com/office/drawing/2014/main" id="{9D55E7B1-C2D4-4A76-9FF0-7092D02562FE}"/>
                  </a:ext>
                </a:extLst>
              </p:cNvPr>
              <p:cNvPicPr/>
              <p:nvPr/>
            </p:nvPicPr>
            <p:blipFill>
              <a:blip r:embed="rId66"/>
              <a:stretch>
                <a:fillRect/>
              </a:stretch>
            </p:blipFill>
            <p:spPr>
              <a:xfrm>
                <a:off x="4366196" y="4119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96" name="Ink 95">
                <a:extLst>
                  <a:ext uri="{FF2B5EF4-FFF2-40B4-BE49-F238E27FC236}">
                    <a16:creationId xmlns:a16="http://schemas.microsoft.com/office/drawing/2014/main" id="{D4603776-5B88-0AEE-F1F6-8F83AEA65A4C}"/>
                  </a:ext>
                </a:extLst>
              </p14:cNvPr>
              <p14:cNvContentPartPr/>
              <p14:nvPr/>
            </p14:nvContentPartPr>
            <p14:xfrm>
              <a:off x="4382036" y="4114883"/>
              <a:ext cx="360" cy="360"/>
            </p14:xfrm>
          </p:contentPart>
        </mc:Choice>
        <mc:Fallback xmlns="">
          <p:pic>
            <p:nvPicPr>
              <p:cNvPr id="96" name="Ink 95">
                <a:extLst>
                  <a:ext uri="{FF2B5EF4-FFF2-40B4-BE49-F238E27FC236}">
                    <a16:creationId xmlns:a16="http://schemas.microsoft.com/office/drawing/2014/main" id="{D4603776-5B88-0AEE-F1F6-8F83AEA65A4C}"/>
                  </a:ext>
                </a:extLst>
              </p:cNvPr>
              <p:cNvPicPr/>
              <p:nvPr/>
            </p:nvPicPr>
            <p:blipFill>
              <a:blip r:embed="rId66"/>
              <a:stretch>
                <a:fillRect/>
              </a:stretch>
            </p:blipFill>
            <p:spPr>
              <a:xfrm>
                <a:off x="4373036" y="4105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97" name="Ink 96">
                <a:extLst>
                  <a:ext uri="{FF2B5EF4-FFF2-40B4-BE49-F238E27FC236}">
                    <a16:creationId xmlns:a16="http://schemas.microsoft.com/office/drawing/2014/main" id="{466E0DB1-D9A4-B25C-953D-800A45B05956}"/>
                  </a:ext>
                </a:extLst>
              </p14:cNvPr>
              <p14:cNvContentPartPr/>
              <p14:nvPr/>
            </p14:nvContentPartPr>
            <p14:xfrm>
              <a:off x="4311476" y="4163843"/>
              <a:ext cx="360" cy="360"/>
            </p14:xfrm>
          </p:contentPart>
        </mc:Choice>
        <mc:Fallback xmlns="">
          <p:pic>
            <p:nvPicPr>
              <p:cNvPr id="97" name="Ink 96">
                <a:extLst>
                  <a:ext uri="{FF2B5EF4-FFF2-40B4-BE49-F238E27FC236}">
                    <a16:creationId xmlns:a16="http://schemas.microsoft.com/office/drawing/2014/main" id="{466E0DB1-D9A4-B25C-953D-800A45B05956}"/>
                  </a:ext>
                </a:extLst>
              </p:cNvPr>
              <p:cNvPicPr/>
              <p:nvPr/>
            </p:nvPicPr>
            <p:blipFill>
              <a:blip r:embed="rId66"/>
              <a:stretch>
                <a:fillRect/>
              </a:stretch>
            </p:blipFill>
            <p:spPr>
              <a:xfrm>
                <a:off x="4302836" y="4155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98" name="Ink 97">
                <a:extLst>
                  <a:ext uri="{FF2B5EF4-FFF2-40B4-BE49-F238E27FC236}">
                    <a16:creationId xmlns:a16="http://schemas.microsoft.com/office/drawing/2014/main" id="{9F1BC27C-109A-4302-3184-275ACCEFB5B5}"/>
                  </a:ext>
                </a:extLst>
              </p14:cNvPr>
              <p14:cNvContentPartPr/>
              <p14:nvPr/>
            </p14:nvContentPartPr>
            <p14:xfrm>
              <a:off x="4318316" y="4086443"/>
              <a:ext cx="360" cy="360"/>
            </p14:xfrm>
          </p:contentPart>
        </mc:Choice>
        <mc:Fallback xmlns="">
          <p:pic>
            <p:nvPicPr>
              <p:cNvPr id="98" name="Ink 97">
                <a:extLst>
                  <a:ext uri="{FF2B5EF4-FFF2-40B4-BE49-F238E27FC236}">
                    <a16:creationId xmlns:a16="http://schemas.microsoft.com/office/drawing/2014/main" id="{9F1BC27C-109A-4302-3184-275ACCEFB5B5}"/>
                  </a:ext>
                </a:extLst>
              </p:cNvPr>
              <p:cNvPicPr/>
              <p:nvPr/>
            </p:nvPicPr>
            <p:blipFill>
              <a:blip r:embed="rId66"/>
              <a:stretch>
                <a:fillRect/>
              </a:stretch>
            </p:blipFill>
            <p:spPr>
              <a:xfrm>
                <a:off x="4309676" y="4077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99" name="Ink 98">
                <a:extLst>
                  <a:ext uri="{FF2B5EF4-FFF2-40B4-BE49-F238E27FC236}">
                    <a16:creationId xmlns:a16="http://schemas.microsoft.com/office/drawing/2014/main" id="{46CC68B2-E538-F3F2-B335-5550ADD3CA42}"/>
                  </a:ext>
                </a:extLst>
              </p14:cNvPr>
              <p14:cNvContentPartPr/>
              <p14:nvPr/>
            </p14:nvContentPartPr>
            <p14:xfrm>
              <a:off x="4494716" y="4171043"/>
              <a:ext cx="360" cy="360"/>
            </p14:xfrm>
          </p:contentPart>
        </mc:Choice>
        <mc:Fallback xmlns="">
          <p:pic>
            <p:nvPicPr>
              <p:cNvPr id="99" name="Ink 98">
                <a:extLst>
                  <a:ext uri="{FF2B5EF4-FFF2-40B4-BE49-F238E27FC236}">
                    <a16:creationId xmlns:a16="http://schemas.microsoft.com/office/drawing/2014/main" id="{46CC68B2-E538-F3F2-B335-5550ADD3CA42}"/>
                  </a:ext>
                </a:extLst>
              </p:cNvPr>
              <p:cNvPicPr/>
              <p:nvPr/>
            </p:nvPicPr>
            <p:blipFill>
              <a:blip r:embed="rId66"/>
              <a:stretch>
                <a:fillRect/>
              </a:stretch>
            </p:blipFill>
            <p:spPr>
              <a:xfrm>
                <a:off x="4485716" y="416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0" name="Ink 99">
                <a:extLst>
                  <a:ext uri="{FF2B5EF4-FFF2-40B4-BE49-F238E27FC236}">
                    <a16:creationId xmlns:a16="http://schemas.microsoft.com/office/drawing/2014/main" id="{63B75E2D-FBE1-646E-E501-F90903CBCB77}"/>
                  </a:ext>
                </a:extLst>
              </p14:cNvPr>
              <p14:cNvContentPartPr/>
              <p14:nvPr/>
            </p14:nvContentPartPr>
            <p14:xfrm>
              <a:off x="4445036" y="4079603"/>
              <a:ext cx="360" cy="360"/>
            </p14:xfrm>
          </p:contentPart>
        </mc:Choice>
        <mc:Fallback xmlns="">
          <p:pic>
            <p:nvPicPr>
              <p:cNvPr id="100" name="Ink 99">
                <a:extLst>
                  <a:ext uri="{FF2B5EF4-FFF2-40B4-BE49-F238E27FC236}">
                    <a16:creationId xmlns:a16="http://schemas.microsoft.com/office/drawing/2014/main" id="{63B75E2D-FBE1-646E-E501-F90903CBCB77}"/>
                  </a:ext>
                </a:extLst>
              </p:cNvPr>
              <p:cNvPicPr/>
              <p:nvPr/>
            </p:nvPicPr>
            <p:blipFill>
              <a:blip r:embed="rId66"/>
              <a:stretch>
                <a:fillRect/>
              </a:stretch>
            </p:blipFill>
            <p:spPr>
              <a:xfrm>
                <a:off x="4436396" y="4070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1" name="Ink 100">
                <a:extLst>
                  <a:ext uri="{FF2B5EF4-FFF2-40B4-BE49-F238E27FC236}">
                    <a16:creationId xmlns:a16="http://schemas.microsoft.com/office/drawing/2014/main" id="{CEB5F40A-9355-9D4B-1E00-413CF5E436B5}"/>
                  </a:ext>
                </a:extLst>
              </p14:cNvPr>
              <p14:cNvContentPartPr/>
              <p14:nvPr/>
            </p14:nvContentPartPr>
            <p14:xfrm>
              <a:off x="4459436" y="4248443"/>
              <a:ext cx="360" cy="360"/>
            </p14:xfrm>
          </p:contentPart>
        </mc:Choice>
        <mc:Fallback xmlns="">
          <p:pic>
            <p:nvPicPr>
              <p:cNvPr id="101" name="Ink 100">
                <a:extLst>
                  <a:ext uri="{FF2B5EF4-FFF2-40B4-BE49-F238E27FC236}">
                    <a16:creationId xmlns:a16="http://schemas.microsoft.com/office/drawing/2014/main" id="{CEB5F40A-9355-9D4B-1E00-413CF5E436B5}"/>
                  </a:ext>
                </a:extLst>
              </p:cNvPr>
              <p:cNvPicPr/>
              <p:nvPr/>
            </p:nvPicPr>
            <p:blipFill>
              <a:blip r:embed="rId66"/>
              <a:stretch>
                <a:fillRect/>
              </a:stretch>
            </p:blipFill>
            <p:spPr>
              <a:xfrm>
                <a:off x="4450436" y="4239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2" name="Ink 101">
                <a:extLst>
                  <a:ext uri="{FF2B5EF4-FFF2-40B4-BE49-F238E27FC236}">
                    <a16:creationId xmlns:a16="http://schemas.microsoft.com/office/drawing/2014/main" id="{5572D96C-00E5-0BCD-E5C6-82A035E58F35}"/>
                  </a:ext>
                </a:extLst>
              </p14:cNvPr>
              <p14:cNvContentPartPr/>
              <p14:nvPr/>
            </p14:nvContentPartPr>
            <p14:xfrm>
              <a:off x="4599836" y="4297403"/>
              <a:ext cx="360" cy="360"/>
            </p14:xfrm>
          </p:contentPart>
        </mc:Choice>
        <mc:Fallback xmlns="">
          <p:pic>
            <p:nvPicPr>
              <p:cNvPr id="102" name="Ink 101">
                <a:extLst>
                  <a:ext uri="{FF2B5EF4-FFF2-40B4-BE49-F238E27FC236}">
                    <a16:creationId xmlns:a16="http://schemas.microsoft.com/office/drawing/2014/main" id="{5572D96C-00E5-0BCD-E5C6-82A035E58F35}"/>
                  </a:ext>
                </a:extLst>
              </p:cNvPr>
              <p:cNvPicPr/>
              <p:nvPr/>
            </p:nvPicPr>
            <p:blipFill>
              <a:blip r:embed="rId66"/>
              <a:stretch>
                <a:fillRect/>
              </a:stretch>
            </p:blipFill>
            <p:spPr>
              <a:xfrm>
                <a:off x="4591196" y="4288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3" name="Ink 102">
                <a:extLst>
                  <a:ext uri="{FF2B5EF4-FFF2-40B4-BE49-F238E27FC236}">
                    <a16:creationId xmlns:a16="http://schemas.microsoft.com/office/drawing/2014/main" id="{5A291A79-B1B6-9EA3-B1E8-174B4418432C}"/>
                  </a:ext>
                </a:extLst>
              </p14:cNvPr>
              <p14:cNvContentPartPr/>
              <p14:nvPr/>
            </p14:nvContentPartPr>
            <p14:xfrm>
              <a:off x="4586156" y="4227203"/>
              <a:ext cx="360" cy="360"/>
            </p14:xfrm>
          </p:contentPart>
        </mc:Choice>
        <mc:Fallback xmlns="">
          <p:pic>
            <p:nvPicPr>
              <p:cNvPr id="103" name="Ink 102">
                <a:extLst>
                  <a:ext uri="{FF2B5EF4-FFF2-40B4-BE49-F238E27FC236}">
                    <a16:creationId xmlns:a16="http://schemas.microsoft.com/office/drawing/2014/main" id="{5A291A79-B1B6-9EA3-B1E8-174B4418432C}"/>
                  </a:ext>
                </a:extLst>
              </p:cNvPr>
              <p:cNvPicPr/>
              <p:nvPr/>
            </p:nvPicPr>
            <p:blipFill>
              <a:blip r:embed="rId66"/>
              <a:stretch>
                <a:fillRect/>
              </a:stretch>
            </p:blipFill>
            <p:spPr>
              <a:xfrm>
                <a:off x="4577156" y="4218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4" name="Ink 103">
                <a:extLst>
                  <a:ext uri="{FF2B5EF4-FFF2-40B4-BE49-F238E27FC236}">
                    <a16:creationId xmlns:a16="http://schemas.microsoft.com/office/drawing/2014/main" id="{1E11B497-8630-6C06-FAB4-5CEC892304FC}"/>
                  </a:ext>
                </a:extLst>
              </p14:cNvPr>
              <p14:cNvContentPartPr/>
              <p14:nvPr/>
            </p14:nvContentPartPr>
            <p14:xfrm>
              <a:off x="4592996" y="4346723"/>
              <a:ext cx="360" cy="360"/>
            </p14:xfrm>
          </p:contentPart>
        </mc:Choice>
        <mc:Fallback xmlns="">
          <p:pic>
            <p:nvPicPr>
              <p:cNvPr id="104" name="Ink 103">
                <a:extLst>
                  <a:ext uri="{FF2B5EF4-FFF2-40B4-BE49-F238E27FC236}">
                    <a16:creationId xmlns:a16="http://schemas.microsoft.com/office/drawing/2014/main" id="{1E11B497-8630-6C06-FAB4-5CEC892304FC}"/>
                  </a:ext>
                </a:extLst>
              </p:cNvPr>
              <p:cNvPicPr/>
              <p:nvPr/>
            </p:nvPicPr>
            <p:blipFill>
              <a:blip r:embed="rId66"/>
              <a:stretch>
                <a:fillRect/>
              </a:stretch>
            </p:blipFill>
            <p:spPr>
              <a:xfrm>
                <a:off x="4583996" y="4338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5" name="Ink 104">
                <a:extLst>
                  <a:ext uri="{FF2B5EF4-FFF2-40B4-BE49-F238E27FC236}">
                    <a16:creationId xmlns:a16="http://schemas.microsoft.com/office/drawing/2014/main" id="{0454E5D1-B20C-7FF9-EDE5-67C4C67D4A55}"/>
                  </a:ext>
                </a:extLst>
              </p14:cNvPr>
              <p14:cNvContentPartPr/>
              <p14:nvPr/>
            </p14:nvContentPartPr>
            <p14:xfrm>
              <a:off x="4536836" y="4311443"/>
              <a:ext cx="360" cy="360"/>
            </p14:xfrm>
          </p:contentPart>
        </mc:Choice>
        <mc:Fallback xmlns="">
          <p:pic>
            <p:nvPicPr>
              <p:cNvPr id="105" name="Ink 104">
                <a:extLst>
                  <a:ext uri="{FF2B5EF4-FFF2-40B4-BE49-F238E27FC236}">
                    <a16:creationId xmlns:a16="http://schemas.microsoft.com/office/drawing/2014/main" id="{0454E5D1-B20C-7FF9-EDE5-67C4C67D4A55}"/>
                  </a:ext>
                </a:extLst>
              </p:cNvPr>
              <p:cNvPicPr/>
              <p:nvPr/>
            </p:nvPicPr>
            <p:blipFill>
              <a:blip r:embed="rId66"/>
              <a:stretch>
                <a:fillRect/>
              </a:stretch>
            </p:blipFill>
            <p:spPr>
              <a:xfrm>
                <a:off x="4527836" y="4302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6" name="Ink 105">
                <a:extLst>
                  <a:ext uri="{FF2B5EF4-FFF2-40B4-BE49-F238E27FC236}">
                    <a16:creationId xmlns:a16="http://schemas.microsoft.com/office/drawing/2014/main" id="{CE3023F7-B457-AF1B-1088-2E7F6C55540C}"/>
                  </a:ext>
                </a:extLst>
              </p14:cNvPr>
              <p14:cNvContentPartPr/>
              <p14:nvPr/>
            </p14:nvContentPartPr>
            <p14:xfrm>
              <a:off x="4775876" y="4417283"/>
              <a:ext cx="360" cy="360"/>
            </p14:xfrm>
          </p:contentPart>
        </mc:Choice>
        <mc:Fallback xmlns="">
          <p:pic>
            <p:nvPicPr>
              <p:cNvPr id="106" name="Ink 105">
                <a:extLst>
                  <a:ext uri="{FF2B5EF4-FFF2-40B4-BE49-F238E27FC236}">
                    <a16:creationId xmlns:a16="http://schemas.microsoft.com/office/drawing/2014/main" id="{CE3023F7-B457-AF1B-1088-2E7F6C55540C}"/>
                  </a:ext>
                </a:extLst>
              </p:cNvPr>
              <p:cNvPicPr/>
              <p:nvPr/>
            </p:nvPicPr>
            <p:blipFill>
              <a:blip r:embed="rId66"/>
              <a:stretch>
                <a:fillRect/>
              </a:stretch>
            </p:blipFill>
            <p:spPr>
              <a:xfrm>
                <a:off x="4766876" y="4408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7" name="Ink 106">
                <a:extLst>
                  <a:ext uri="{FF2B5EF4-FFF2-40B4-BE49-F238E27FC236}">
                    <a16:creationId xmlns:a16="http://schemas.microsoft.com/office/drawing/2014/main" id="{5623DF35-F3AD-7705-16C0-FCD8B6D7F947}"/>
                  </a:ext>
                </a:extLst>
              </p14:cNvPr>
              <p14:cNvContentPartPr/>
              <p14:nvPr/>
            </p14:nvContentPartPr>
            <p14:xfrm>
              <a:off x="4663556" y="4424123"/>
              <a:ext cx="360" cy="360"/>
            </p14:xfrm>
          </p:contentPart>
        </mc:Choice>
        <mc:Fallback xmlns="">
          <p:pic>
            <p:nvPicPr>
              <p:cNvPr id="107" name="Ink 106">
                <a:extLst>
                  <a:ext uri="{FF2B5EF4-FFF2-40B4-BE49-F238E27FC236}">
                    <a16:creationId xmlns:a16="http://schemas.microsoft.com/office/drawing/2014/main" id="{5623DF35-F3AD-7705-16C0-FCD8B6D7F947}"/>
                  </a:ext>
                </a:extLst>
              </p:cNvPr>
              <p:cNvPicPr/>
              <p:nvPr/>
            </p:nvPicPr>
            <p:blipFill>
              <a:blip r:embed="rId66"/>
              <a:stretch>
                <a:fillRect/>
              </a:stretch>
            </p:blipFill>
            <p:spPr>
              <a:xfrm>
                <a:off x="4654556" y="4415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8" name="Ink 107">
                <a:extLst>
                  <a:ext uri="{FF2B5EF4-FFF2-40B4-BE49-F238E27FC236}">
                    <a16:creationId xmlns:a16="http://schemas.microsoft.com/office/drawing/2014/main" id="{4FE7CF35-AB5F-8D35-C994-30CA18F066E9}"/>
                  </a:ext>
                </a:extLst>
              </p14:cNvPr>
              <p14:cNvContentPartPr/>
              <p14:nvPr/>
            </p14:nvContentPartPr>
            <p14:xfrm>
              <a:off x="4719716" y="4522403"/>
              <a:ext cx="360" cy="360"/>
            </p14:xfrm>
          </p:contentPart>
        </mc:Choice>
        <mc:Fallback xmlns="">
          <p:pic>
            <p:nvPicPr>
              <p:cNvPr id="108" name="Ink 107">
                <a:extLst>
                  <a:ext uri="{FF2B5EF4-FFF2-40B4-BE49-F238E27FC236}">
                    <a16:creationId xmlns:a16="http://schemas.microsoft.com/office/drawing/2014/main" id="{4FE7CF35-AB5F-8D35-C994-30CA18F066E9}"/>
                  </a:ext>
                </a:extLst>
              </p:cNvPr>
              <p:cNvPicPr/>
              <p:nvPr/>
            </p:nvPicPr>
            <p:blipFill>
              <a:blip r:embed="rId66"/>
              <a:stretch>
                <a:fillRect/>
              </a:stretch>
            </p:blipFill>
            <p:spPr>
              <a:xfrm>
                <a:off x="4710716" y="4513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9" name="Ink 108">
                <a:extLst>
                  <a:ext uri="{FF2B5EF4-FFF2-40B4-BE49-F238E27FC236}">
                    <a16:creationId xmlns:a16="http://schemas.microsoft.com/office/drawing/2014/main" id="{4858C4CE-51D2-7D7A-30C5-4B8C7E33F8D9}"/>
                  </a:ext>
                </a:extLst>
              </p14:cNvPr>
              <p14:cNvContentPartPr/>
              <p14:nvPr/>
            </p14:nvContentPartPr>
            <p14:xfrm>
              <a:off x="4789916" y="4607003"/>
              <a:ext cx="360" cy="360"/>
            </p14:xfrm>
          </p:contentPart>
        </mc:Choice>
        <mc:Fallback xmlns="">
          <p:pic>
            <p:nvPicPr>
              <p:cNvPr id="109" name="Ink 108">
                <a:extLst>
                  <a:ext uri="{FF2B5EF4-FFF2-40B4-BE49-F238E27FC236}">
                    <a16:creationId xmlns:a16="http://schemas.microsoft.com/office/drawing/2014/main" id="{4858C4CE-51D2-7D7A-30C5-4B8C7E33F8D9}"/>
                  </a:ext>
                </a:extLst>
              </p:cNvPr>
              <p:cNvPicPr/>
              <p:nvPr/>
            </p:nvPicPr>
            <p:blipFill>
              <a:blip r:embed="rId66"/>
              <a:stretch>
                <a:fillRect/>
              </a:stretch>
            </p:blipFill>
            <p:spPr>
              <a:xfrm>
                <a:off x="4781276" y="4598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0" name="Ink 109">
                <a:extLst>
                  <a:ext uri="{FF2B5EF4-FFF2-40B4-BE49-F238E27FC236}">
                    <a16:creationId xmlns:a16="http://schemas.microsoft.com/office/drawing/2014/main" id="{A7C95260-8891-0D33-0BC7-A4DBB26184DA}"/>
                  </a:ext>
                </a:extLst>
              </p14:cNvPr>
              <p14:cNvContentPartPr/>
              <p14:nvPr/>
            </p14:nvContentPartPr>
            <p14:xfrm>
              <a:off x="4888556" y="4642283"/>
              <a:ext cx="360" cy="360"/>
            </p14:xfrm>
          </p:contentPart>
        </mc:Choice>
        <mc:Fallback xmlns="">
          <p:pic>
            <p:nvPicPr>
              <p:cNvPr id="110" name="Ink 109">
                <a:extLst>
                  <a:ext uri="{FF2B5EF4-FFF2-40B4-BE49-F238E27FC236}">
                    <a16:creationId xmlns:a16="http://schemas.microsoft.com/office/drawing/2014/main" id="{A7C95260-8891-0D33-0BC7-A4DBB26184DA}"/>
                  </a:ext>
                </a:extLst>
              </p:cNvPr>
              <p:cNvPicPr/>
              <p:nvPr/>
            </p:nvPicPr>
            <p:blipFill>
              <a:blip r:embed="rId66"/>
              <a:stretch>
                <a:fillRect/>
              </a:stretch>
            </p:blipFill>
            <p:spPr>
              <a:xfrm>
                <a:off x="4879556" y="4633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1" name="Ink 110">
                <a:extLst>
                  <a:ext uri="{FF2B5EF4-FFF2-40B4-BE49-F238E27FC236}">
                    <a16:creationId xmlns:a16="http://schemas.microsoft.com/office/drawing/2014/main" id="{45B26D0D-8291-5389-FCA3-ADFC54B95409}"/>
                  </a:ext>
                </a:extLst>
              </p14:cNvPr>
              <p14:cNvContentPartPr/>
              <p14:nvPr/>
            </p14:nvContentPartPr>
            <p14:xfrm>
              <a:off x="4860116" y="4613843"/>
              <a:ext cx="360" cy="360"/>
            </p14:xfrm>
          </p:contentPart>
        </mc:Choice>
        <mc:Fallback xmlns="">
          <p:pic>
            <p:nvPicPr>
              <p:cNvPr id="111" name="Ink 110">
                <a:extLst>
                  <a:ext uri="{FF2B5EF4-FFF2-40B4-BE49-F238E27FC236}">
                    <a16:creationId xmlns:a16="http://schemas.microsoft.com/office/drawing/2014/main" id="{45B26D0D-8291-5389-FCA3-ADFC54B95409}"/>
                  </a:ext>
                </a:extLst>
              </p:cNvPr>
              <p:cNvPicPr/>
              <p:nvPr/>
            </p:nvPicPr>
            <p:blipFill>
              <a:blip r:embed="rId66"/>
              <a:stretch>
                <a:fillRect/>
              </a:stretch>
            </p:blipFill>
            <p:spPr>
              <a:xfrm>
                <a:off x="4851476" y="4605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2" name="Ink 111">
                <a:extLst>
                  <a:ext uri="{FF2B5EF4-FFF2-40B4-BE49-F238E27FC236}">
                    <a16:creationId xmlns:a16="http://schemas.microsoft.com/office/drawing/2014/main" id="{F7B23340-0A7E-132D-C7D1-5700996F0FCD}"/>
                  </a:ext>
                </a:extLst>
              </p14:cNvPr>
              <p14:cNvContentPartPr/>
              <p14:nvPr/>
            </p14:nvContentPartPr>
            <p14:xfrm>
              <a:off x="4754996" y="4649123"/>
              <a:ext cx="360" cy="360"/>
            </p14:xfrm>
          </p:contentPart>
        </mc:Choice>
        <mc:Fallback xmlns="">
          <p:pic>
            <p:nvPicPr>
              <p:cNvPr id="112" name="Ink 111">
                <a:extLst>
                  <a:ext uri="{FF2B5EF4-FFF2-40B4-BE49-F238E27FC236}">
                    <a16:creationId xmlns:a16="http://schemas.microsoft.com/office/drawing/2014/main" id="{F7B23340-0A7E-132D-C7D1-5700996F0FCD}"/>
                  </a:ext>
                </a:extLst>
              </p:cNvPr>
              <p:cNvPicPr/>
              <p:nvPr/>
            </p:nvPicPr>
            <p:blipFill>
              <a:blip r:embed="rId66"/>
              <a:stretch>
                <a:fillRect/>
              </a:stretch>
            </p:blipFill>
            <p:spPr>
              <a:xfrm>
                <a:off x="4745996" y="4640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3" name="Ink 112">
                <a:extLst>
                  <a:ext uri="{FF2B5EF4-FFF2-40B4-BE49-F238E27FC236}">
                    <a16:creationId xmlns:a16="http://schemas.microsoft.com/office/drawing/2014/main" id="{F73A5FB6-1830-0415-ED92-9BC7F464DDB9}"/>
                  </a:ext>
                </a:extLst>
              </p14:cNvPr>
              <p14:cNvContentPartPr/>
              <p14:nvPr/>
            </p14:nvContentPartPr>
            <p14:xfrm>
              <a:off x="4733396" y="4621043"/>
              <a:ext cx="360" cy="360"/>
            </p14:xfrm>
          </p:contentPart>
        </mc:Choice>
        <mc:Fallback xmlns="">
          <p:pic>
            <p:nvPicPr>
              <p:cNvPr id="113" name="Ink 112">
                <a:extLst>
                  <a:ext uri="{FF2B5EF4-FFF2-40B4-BE49-F238E27FC236}">
                    <a16:creationId xmlns:a16="http://schemas.microsoft.com/office/drawing/2014/main" id="{F73A5FB6-1830-0415-ED92-9BC7F464DDB9}"/>
                  </a:ext>
                </a:extLst>
              </p:cNvPr>
              <p:cNvPicPr/>
              <p:nvPr/>
            </p:nvPicPr>
            <p:blipFill>
              <a:blip r:embed="rId109"/>
              <a:stretch>
                <a:fillRect/>
              </a:stretch>
            </p:blipFill>
            <p:spPr>
              <a:xfrm>
                <a:off x="4724756" y="4612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4" name="Ink 113">
                <a:extLst>
                  <a:ext uri="{FF2B5EF4-FFF2-40B4-BE49-F238E27FC236}">
                    <a16:creationId xmlns:a16="http://schemas.microsoft.com/office/drawing/2014/main" id="{7C64D863-70A4-A557-A288-CD1EEB0D9183}"/>
                  </a:ext>
                </a:extLst>
              </p14:cNvPr>
              <p14:cNvContentPartPr/>
              <p14:nvPr/>
            </p14:nvContentPartPr>
            <p14:xfrm>
              <a:off x="4663556" y="4536803"/>
              <a:ext cx="360" cy="360"/>
            </p14:xfrm>
          </p:contentPart>
        </mc:Choice>
        <mc:Fallback xmlns="">
          <p:pic>
            <p:nvPicPr>
              <p:cNvPr id="114" name="Ink 113">
                <a:extLst>
                  <a:ext uri="{FF2B5EF4-FFF2-40B4-BE49-F238E27FC236}">
                    <a16:creationId xmlns:a16="http://schemas.microsoft.com/office/drawing/2014/main" id="{7C64D863-70A4-A557-A288-CD1EEB0D9183}"/>
                  </a:ext>
                </a:extLst>
              </p:cNvPr>
              <p:cNvPicPr/>
              <p:nvPr/>
            </p:nvPicPr>
            <p:blipFill>
              <a:blip r:embed="rId66"/>
              <a:stretch>
                <a:fillRect/>
              </a:stretch>
            </p:blipFill>
            <p:spPr>
              <a:xfrm>
                <a:off x="4654556" y="452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15" name="Ink 114">
                <a:extLst>
                  <a:ext uri="{FF2B5EF4-FFF2-40B4-BE49-F238E27FC236}">
                    <a16:creationId xmlns:a16="http://schemas.microsoft.com/office/drawing/2014/main" id="{3FD79DF6-C9BD-325C-B667-327E603ADAE6}"/>
                  </a:ext>
                </a:extLst>
              </p14:cNvPr>
              <p14:cNvContentPartPr/>
              <p14:nvPr/>
            </p14:nvContentPartPr>
            <p14:xfrm>
              <a:off x="4599836" y="4459403"/>
              <a:ext cx="360" cy="360"/>
            </p14:xfrm>
          </p:contentPart>
        </mc:Choice>
        <mc:Fallback xmlns="">
          <p:pic>
            <p:nvPicPr>
              <p:cNvPr id="115" name="Ink 114">
                <a:extLst>
                  <a:ext uri="{FF2B5EF4-FFF2-40B4-BE49-F238E27FC236}">
                    <a16:creationId xmlns:a16="http://schemas.microsoft.com/office/drawing/2014/main" id="{3FD79DF6-C9BD-325C-B667-327E603ADAE6}"/>
                  </a:ext>
                </a:extLst>
              </p:cNvPr>
              <p:cNvPicPr/>
              <p:nvPr/>
            </p:nvPicPr>
            <p:blipFill>
              <a:blip r:embed="rId66"/>
              <a:stretch>
                <a:fillRect/>
              </a:stretch>
            </p:blipFill>
            <p:spPr>
              <a:xfrm>
                <a:off x="4591196" y="4450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6" name="Ink 115">
                <a:extLst>
                  <a:ext uri="{FF2B5EF4-FFF2-40B4-BE49-F238E27FC236}">
                    <a16:creationId xmlns:a16="http://schemas.microsoft.com/office/drawing/2014/main" id="{074FD51F-E518-1CD3-5113-8DA3EE03523B}"/>
                  </a:ext>
                </a:extLst>
              </p14:cNvPr>
              <p14:cNvContentPartPr/>
              <p14:nvPr/>
            </p14:nvContentPartPr>
            <p14:xfrm>
              <a:off x="4642316" y="4311443"/>
              <a:ext cx="360" cy="360"/>
            </p14:xfrm>
          </p:contentPart>
        </mc:Choice>
        <mc:Fallback xmlns="">
          <p:pic>
            <p:nvPicPr>
              <p:cNvPr id="116" name="Ink 115">
                <a:extLst>
                  <a:ext uri="{FF2B5EF4-FFF2-40B4-BE49-F238E27FC236}">
                    <a16:creationId xmlns:a16="http://schemas.microsoft.com/office/drawing/2014/main" id="{074FD51F-E518-1CD3-5113-8DA3EE03523B}"/>
                  </a:ext>
                </a:extLst>
              </p:cNvPr>
              <p:cNvPicPr/>
              <p:nvPr/>
            </p:nvPicPr>
            <p:blipFill>
              <a:blip r:embed="rId66"/>
              <a:stretch>
                <a:fillRect/>
              </a:stretch>
            </p:blipFill>
            <p:spPr>
              <a:xfrm>
                <a:off x="4633316" y="4302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17" name="Ink 116">
                <a:extLst>
                  <a:ext uri="{FF2B5EF4-FFF2-40B4-BE49-F238E27FC236}">
                    <a16:creationId xmlns:a16="http://schemas.microsoft.com/office/drawing/2014/main" id="{79971A55-3055-3F93-9B04-655E95FB8FB6}"/>
                  </a:ext>
                </a:extLst>
              </p14:cNvPr>
              <p14:cNvContentPartPr/>
              <p14:nvPr/>
            </p14:nvContentPartPr>
            <p14:xfrm>
              <a:off x="4810796" y="4515563"/>
              <a:ext cx="360" cy="360"/>
            </p14:xfrm>
          </p:contentPart>
        </mc:Choice>
        <mc:Fallback xmlns="">
          <p:pic>
            <p:nvPicPr>
              <p:cNvPr id="117" name="Ink 116">
                <a:extLst>
                  <a:ext uri="{FF2B5EF4-FFF2-40B4-BE49-F238E27FC236}">
                    <a16:creationId xmlns:a16="http://schemas.microsoft.com/office/drawing/2014/main" id="{79971A55-3055-3F93-9B04-655E95FB8FB6}"/>
                  </a:ext>
                </a:extLst>
              </p:cNvPr>
              <p:cNvPicPr/>
              <p:nvPr/>
            </p:nvPicPr>
            <p:blipFill>
              <a:blip r:embed="rId83"/>
              <a:stretch>
                <a:fillRect/>
              </a:stretch>
            </p:blipFill>
            <p:spPr>
              <a:xfrm>
                <a:off x="4802156" y="4506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40" name="Ink 139">
                <a:extLst>
                  <a:ext uri="{FF2B5EF4-FFF2-40B4-BE49-F238E27FC236}">
                    <a16:creationId xmlns:a16="http://schemas.microsoft.com/office/drawing/2014/main" id="{5650E90C-EED1-7DF6-FE47-736C7D5A09FC}"/>
                  </a:ext>
                </a:extLst>
              </p14:cNvPr>
              <p14:cNvContentPartPr/>
              <p14:nvPr/>
            </p14:nvContentPartPr>
            <p14:xfrm>
              <a:off x="6583331" y="3509723"/>
              <a:ext cx="360" cy="360"/>
            </p14:xfrm>
          </p:contentPart>
        </mc:Choice>
        <mc:Fallback xmlns="">
          <p:pic>
            <p:nvPicPr>
              <p:cNvPr id="140" name="Ink 139">
                <a:extLst>
                  <a:ext uri="{FF2B5EF4-FFF2-40B4-BE49-F238E27FC236}">
                    <a16:creationId xmlns:a16="http://schemas.microsoft.com/office/drawing/2014/main" id="{5650E90C-EED1-7DF6-FE47-736C7D5A09FC}"/>
                  </a:ext>
                </a:extLst>
              </p:cNvPr>
              <p:cNvPicPr/>
              <p:nvPr/>
            </p:nvPicPr>
            <p:blipFill>
              <a:blip r:embed="rId115"/>
              <a:stretch>
                <a:fillRect/>
              </a:stretch>
            </p:blipFill>
            <p:spPr>
              <a:xfrm>
                <a:off x="6574691" y="3500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41" name="Ink 140">
                <a:extLst>
                  <a:ext uri="{FF2B5EF4-FFF2-40B4-BE49-F238E27FC236}">
                    <a16:creationId xmlns:a16="http://schemas.microsoft.com/office/drawing/2014/main" id="{1CDDB586-3405-A9E8-BDC8-69B369A94868}"/>
                  </a:ext>
                </a:extLst>
              </p14:cNvPr>
              <p14:cNvContentPartPr/>
              <p14:nvPr/>
            </p14:nvContentPartPr>
            <p14:xfrm>
              <a:off x="6583331" y="3741923"/>
              <a:ext cx="360" cy="360"/>
            </p14:xfrm>
          </p:contentPart>
        </mc:Choice>
        <mc:Fallback xmlns="">
          <p:pic>
            <p:nvPicPr>
              <p:cNvPr id="141" name="Ink 140">
                <a:extLst>
                  <a:ext uri="{FF2B5EF4-FFF2-40B4-BE49-F238E27FC236}">
                    <a16:creationId xmlns:a16="http://schemas.microsoft.com/office/drawing/2014/main" id="{1CDDB586-3405-A9E8-BDC8-69B369A94868}"/>
                  </a:ext>
                </a:extLst>
              </p:cNvPr>
              <p:cNvPicPr/>
              <p:nvPr/>
            </p:nvPicPr>
            <p:blipFill>
              <a:blip r:embed="rId115"/>
              <a:stretch>
                <a:fillRect/>
              </a:stretch>
            </p:blipFill>
            <p:spPr>
              <a:xfrm>
                <a:off x="6574691" y="3733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42" name="Ink 141">
                <a:extLst>
                  <a:ext uri="{FF2B5EF4-FFF2-40B4-BE49-F238E27FC236}">
                    <a16:creationId xmlns:a16="http://schemas.microsoft.com/office/drawing/2014/main" id="{16244996-E19E-D4E2-1BB9-31BFC12DE6C7}"/>
                  </a:ext>
                </a:extLst>
              </p14:cNvPr>
              <p14:cNvContentPartPr/>
              <p14:nvPr/>
            </p14:nvContentPartPr>
            <p14:xfrm>
              <a:off x="6780611" y="3826523"/>
              <a:ext cx="360" cy="360"/>
            </p14:xfrm>
          </p:contentPart>
        </mc:Choice>
        <mc:Fallback xmlns="">
          <p:pic>
            <p:nvPicPr>
              <p:cNvPr id="142" name="Ink 141">
                <a:extLst>
                  <a:ext uri="{FF2B5EF4-FFF2-40B4-BE49-F238E27FC236}">
                    <a16:creationId xmlns:a16="http://schemas.microsoft.com/office/drawing/2014/main" id="{16244996-E19E-D4E2-1BB9-31BFC12DE6C7}"/>
                  </a:ext>
                </a:extLst>
              </p:cNvPr>
              <p:cNvPicPr/>
              <p:nvPr/>
            </p:nvPicPr>
            <p:blipFill>
              <a:blip r:embed="rId115"/>
              <a:stretch>
                <a:fillRect/>
              </a:stretch>
            </p:blipFill>
            <p:spPr>
              <a:xfrm>
                <a:off x="6771611" y="3817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43" name="Ink 142">
                <a:extLst>
                  <a:ext uri="{FF2B5EF4-FFF2-40B4-BE49-F238E27FC236}">
                    <a16:creationId xmlns:a16="http://schemas.microsoft.com/office/drawing/2014/main" id="{E1B26CB7-A72E-184E-E0F1-C63CCF3A85FC}"/>
                  </a:ext>
                </a:extLst>
              </p14:cNvPr>
              <p14:cNvContentPartPr/>
              <p14:nvPr/>
            </p14:nvContentPartPr>
            <p14:xfrm>
              <a:off x="6836771" y="3580283"/>
              <a:ext cx="360" cy="360"/>
            </p14:xfrm>
          </p:contentPart>
        </mc:Choice>
        <mc:Fallback xmlns="">
          <p:pic>
            <p:nvPicPr>
              <p:cNvPr id="143" name="Ink 142">
                <a:extLst>
                  <a:ext uri="{FF2B5EF4-FFF2-40B4-BE49-F238E27FC236}">
                    <a16:creationId xmlns:a16="http://schemas.microsoft.com/office/drawing/2014/main" id="{E1B26CB7-A72E-184E-E0F1-C63CCF3A85FC}"/>
                  </a:ext>
                </a:extLst>
              </p:cNvPr>
              <p:cNvPicPr/>
              <p:nvPr/>
            </p:nvPicPr>
            <p:blipFill>
              <a:blip r:embed="rId115"/>
              <a:stretch>
                <a:fillRect/>
              </a:stretch>
            </p:blipFill>
            <p:spPr>
              <a:xfrm>
                <a:off x="6827771" y="3571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44" name="Ink 143">
                <a:extLst>
                  <a:ext uri="{FF2B5EF4-FFF2-40B4-BE49-F238E27FC236}">
                    <a16:creationId xmlns:a16="http://schemas.microsoft.com/office/drawing/2014/main" id="{44B7805B-D9EC-D3E2-FD78-D98912A0C97C}"/>
                  </a:ext>
                </a:extLst>
              </p14:cNvPr>
              <p14:cNvContentPartPr/>
              <p14:nvPr/>
            </p14:nvContentPartPr>
            <p14:xfrm>
              <a:off x="7230611" y="3854243"/>
              <a:ext cx="360" cy="360"/>
            </p14:xfrm>
          </p:contentPart>
        </mc:Choice>
        <mc:Fallback xmlns="">
          <p:pic>
            <p:nvPicPr>
              <p:cNvPr id="144" name="Ink 143">
                <a:extLst>
                  <a:ext uri="{FF2B5EF4-FFF2-40B4-BE49-F238E27FC236}">
                    <a16:creationId xmlns:a16="http://schemas.microsoft.com/office/drawing/2014/main" id="{44B7805B-D9EC-D3E2-FD78-D98912A0C97C}"/>
                  </a:ext>
                </a:extLst>
              </p:cNvPr>
              <p:cNvPicPr/>
              <p:nvPr/>
            </p:nvPicPr>
            <p:blipFill>
              <a:blip r:embed="rId115"/>
              <a:stretch>
                <a:fillRect/>
              </a:stretch>
            </p:blipFill>
            <p:spPr>
              <a:xfrm>
                <a:off x="7221971" y="3845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45" name="Ink 144">
                <a:extLst>
                  <a:ext uri="{FF2B5EF4-FFF2-40B4-BE49-F238E27FC236}">
                    <a16:creationId xmlns:a16="http://schemas.microsoft.com/office/drawing/2014/main" id="{CA8844EA-76A5-A7C1-E356-6B0BE763E34E}"/>
                  </a:ext>
                </a:extLst>
              </p14:cNvPr>
              <p14:cNvContentPartPr/>
              <p14:nvPr/>
            </p14:nvContentPartPr>
            <p14:xfrm>
              <a:off x="7019651" y="4220003"/>
              <a:ext cx="360" cy="360"/>
            </p14:xfrm>
          </p:contentPart>
        </mc:Choice>
        <mc:Fallback xmlns="">
          <p:pic>
            <p:nvPicPr>
              <p:cNvPr id="145" name="Ink 144">
                <a:extLst>
                  <a:ext uri="{FF2B5EF4-FFF2-40B4-BE49-F238E27FC236}">
                    <a16:creationId xmlns:a16="http://schemas.microsoft.com/office/drawing/2014/main" id="{CA8844EA-76A5-A7C1-E356-6B0BE763E34E}"/>
                  </a:ext>
                </a:extLst>
              </p:cNvPr>
              <p:cNvPicPr/>
              <p:nvPr/>
            </p:nvPicPr>
            <p:blipFill>
              <a:blip r:embed="rId115"/>
              <a:stretch>
                <a:fillRect/>
              </a:stretch>
            </p:blipFill>
            <p:spPr>
              <a:xfrm>
                <a:off x="7011011" y="4211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46" name="Ink 145">
                <a:extLst>
                  <a:ext uri="{FF2B5EF4-FFF2-40B4-BE49-F238E27FC236}">
                    <a16:creationId xmlns:a16="http://schemas.microsoft.com/office/drawing/2014/main" id="{5FD3B4C1-115D-72B2-DC68-D0D821F6859C}"/>
                  </a:ext>
                </a:extLst>
              </p14:cNvPr>
              <p14:cNvContentPartPr/>
              <p14:nvPr/>
            </p14:nvContentPartPr>
            <p14:xfrm>
              <a:off x="6738131" y="4410083"/>
              <a:ext cx="360" cy="360"/>
            </p14:xfrm>
          </p:contentPart>
        </mc:Choice>
        <mc:Fallback xmlns="">
          <p:pic>
            <p:nvPicPr>
              <p:cNvPr id="146" name="Ink 145">
                <a:extLst>
                  <a:ext uri="{FF2B5EF4-FFF2-40B4-BE49-F238E27FC236}">
                    <a16:creationId xmlns:a16="http://schemas.microsoft.com/office/drawing/2014/main" id="{5FD3B4C1-115D-72B2-DC68-D0D821F6859C}"/>
                  </a:ext>
                </a:extLst>
              </p:cNvPr>
              <p:cNvPicPr/>
              <p:nvPr/>
            </p:nvPicPr>
            <p:blipFill>
              <a:blip r:embed="rId115"/>
              <a:stretch>
                <a:fillRect/>
              </a:stretch>
            </p:blipFill>
            <p:spPr>
              <a:xfrm>
                <a:off x="6729491" y="4401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7" name="Ink 146">
                <a:extLst>
                  <a:ext uri="{FF2B5EF4-FFF2-40B4-BE49-F238E27FC236}">
                    <a16:creationId xmlns:a16="http://schemas.microsoft.com/office/drawing/2014/main" id="{F1FC4B72-DBF2-DF02-38EA-5C7CB662386B}"/>
                  </a:ext>
                </a:extLst>
              </p14:cNvPr>
              <p14:cNvContentPartPr/>
              <p14:nvPr/>
            </p14:nvContentPartPr>
            <p14:xfrm>
              <a:off x="7279931" y="4438163"/>
              <a:ext cx="360" cy="360"/>
            </p14:xfrm>
          </p:contentPart>
        </mc:Choice>
        <mc:Fallback xmlns="">
          <p:pic>
            <p:nvPicPr>
              <p:cNvPr id="147" name="Ink 146">
                <a:extLst>
                  <a:ext uri="{FF2B5EF4-FFF2-40B4-BE49-F238E27FC236}">
                    <a16:creationId xmlns:a16="http://schemas.microsoft.com/office/drawing/2014/main" id="{F1FC4B72-DBF2-DF02-38EA-5C7CB662386B}"/>
                  </a:ext>
                </a:extLst>
              </p:cNvPr>
              <p:cNvPicPr/>
              <p:nvPr/>
            </p:nvPicPr>
            <p:blipFill>
              <a:blip r:embed="rId115"/>
              <a:stretch>
                <a:fillRect/>
              </a:stretch>
            </p:blipFill>
            <p:spPr>
              <a:xfrm>
                <a:off x="7270931" y="4429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48" name="Ink 147">
                <a:extLst>
                  <a:ext uri="{FF2B5EF4-FFF2-40B4-BE49-F238E27FC236}">
                    <a16:creationId xmlns:a16="http://schemas.microsoft.com/office/drawing/2014/main" id="{78D5E533-9517-4677-EC71-C8DEA11C6F90}"/>
                  </a:ext>
                </a:extLst>
              </p14:cNvPr>
              <p14:cNvContentPartPr/>
              <p14:nvPr/>
            </p14:nvContentPartPr>
            <p14:xfrm>
              <a:off x="7673771" y="4375163"/>
              <a:ext cx="360" cy="360"/>
            </p14:xfrm>
          </p:contentPart>
        </mc:Choice>
        <mc:Fallback xmlns="">
          <p:pic>
            <p:nvPicPr>
              <p:cNvPr id="148" name="Ink 147">
                <a:extLst>
                  <a:ext uri="{FF2B5EF4-FFF2-40B4-BE49-F238E27FC236}">
                    <a16:creationId xmlns:a16="http://schemas.microsoft.com/office/drawing/2014/main" id="{78D5E533-9517-4677-EC71-C8DEA11C6F90}"/>
                  </a:ext>
                </a:extLst>
              </p:cNvPr>
              <p:cNvPicPr/>
              <p:nvPr/>
            </p:nvPicPr>
            <p:blipFill>
              <a:blip r:embed="rId115"/>
              <a:stretch>
                <a:fillRect/>
              </a:stretch>
            </p:blipFill>
            <p:spPr>
              <a:xfrm>
                <a:off x="7664771" y="4366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49" name="Ink 148">
                <a:extLst>
                  <a:ext uri="{FF2B5EF4-FFF2-40B4-BE49-F238E27FC236}">
                    <a16:creationId xmlns:a16="http://schemas.microsoft.com/office/drawing/2014/main" id="{7110921E-7FC8-7C0F-4AC7-E5AF7F490613}"/>
                  </a:ext>
                </a:extLst>
              </p14:cNvPr>
              <p14:cNvContentPartPr/>
              <p14:nvPr/>
            </p14:nvContentPartPr>
            <p14:xfrm>
              <a:off x="7842611" y="4543643"/>
              <a:ext cx="360" cy="360"/>
            </p14:xfrm>
          </p:contentPart>
        </mc:Choice>
        <mc:Fallback xmlns="">
          <p:pic>
            <p:nvPicPr>
              <p:cNvPr id="149" name="Ink 148">
                <a:extLst>
                  <a:ext uri="{FF2B5EF4-FFF2-40B4-BE49-F238E27FC236}">
                    <a16:creationId xmlns:a16="http://schemas.microsoft.com/office/drawing/2014/main" id="{7110921E-7FC8-7C0F-4AC7-E5AF7F490613}"/>
                  </a:ext>
                </a:extLst>
              </p:cNvPr>
              <p:cNvPicPr/>
              <p:nvPr/>
            </p:nvPicPr>
            <p:blipFill>
              <a:blip r:embed="rId115"/>
              <a:stretch>
                <a:fillRect/>
              </a:stretch>
            </p:blipFill>
            <p:spPr>
              <a:xfrm>
                <a:off x="7833611" y="4535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50" name="Ink 149">
                <a:extLst>
                  <a:ext uri="{FF2B5EF4-FFF2-40B4-BE49-F238E27FC236}">
                    <a16:creationId xmlns:a16="http://schemas.microsoft.com/office/drawing/2014/main" id="{05D394C1-2E65-4145-C324-F4C190AF89F6}"/>
                  </a:ext>
                </a:extLst>
              </p14:cNvPr>
              <p14:cNvContentPartPr/>
              <p14:nvPr/>
            </p14:nvContentPartPr>
            <p14:xfrm>
              <a:off x="7926851" y="4382003"/>
              <a:ext cx="360" cy="360"/>
            </p14:xfrm>
          </p:contentPart>
        </mc:Choice>
        <mc:Fallback xmlns="">
          <p:pic>
            <p:nvPicPr>
              <p:cNvPr id="150" name="Ink 149">
                <a:extLst>
                  <a:ext uri="{FF2B5EF4-FFF2-40B4-BE49-F238E27FC236}">
                    <a16:creationId xmlns:a16="http://schemas.microsoft.com/office/drawing/2014/main" id="{05D394C1-2E65-4145-C324-F4C190AF89F6}"/>
                  </a:ext>
                </a:extLst>
              </p:cNvPr>
              <p:cNvPicPr/>
              <p:nvPr/>
            </p:nvPicPr>
            <p:blipFill>
              <a:blip r:embed="rId115"/>
              <a:stretch>
                <a:fillRect/>
              </a:stretch>
            </p:blipFill>
            <p:spPr>
              <a:xfrm>
                <a:off x="7918211" y="4373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51" name="Ink 150">
                <a:extLst>
                  <a:ext uri="{FF2B5EF4-FFF2-40B4-BE49-F238E27FC236}">
                    <a16:creationId xmlns:a16="http://schemas.microsoft.com/office/drawing/2014/main" id="{4678F025-C110-7071-D92F-DA1AADA55712}"/>
                  </a:ext>
                </a:extLst>
              </p14:cNvPr>
              <p14:cNvContentPartPr/>
              <p14:nvPr/>
            </p14:nvContentPartPr>
            <p14:xfrm>
              <a:off x="7730291" y="4079603"/>
              <a:ext cx="360" cy="360"/>
            </p14:xfrm>
          </p:contentPart>
        </mc:Choice>
        <mc:Fallback xmlns="">
          <p:pic>
            <p:nvPicPr>
              <p:cNvPr id="151" name="Ink 150">
                <a:extLst>
                  <a:ext uri="{FF2B5EF4-FFF2-40B4-BE49-F238E27FC236}">
                    <a16:creationId xmlns:a16="http://schemas.microsoft.com/office/drawing/2014/main" id="{4678F025-C110-7071-D92F-DA1AADA55712}"/>
                  </a:ext>
                </a:extLst>
              </p:cNvPr>
              <p:cNvPicPr/>
              <p:nvPr/>
            </p:nvPicPr>
            <p:blipFill>
              <a:blip r:embed="rId115"/>
              <a:stretch>
                <a:fillRect/>
              </a:stretch>
            </p:blipFill>
            <p:spPr>
              <a:xfrm>
                <a:off x="7721291" y="4070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52" name="Ink 151">
                <a:extLst>
                  <a:ext uri="{FF2B5EF4-FFF2-40B4-BE49-F238E27FC236}">
                    <a16:creationId xmlns:a16="http://schemas.microsoft.com/office/drawing/2014/main" id="{27BA6ADE-3F52-1304-FF44-53BEC7DC28D3}"/>
                  </a:ext>
                </a:extLst>
              </p14:cNvPr>
              <p14:cNvContentPartPr/>
              <p14:nvPr/>
            </p14:nvContentPartPr>
            <p14:xfrm>
              <a:off x="7589171" y="4227203"/>
              <a:ext cx="360" cy="360"/>
            </p14:xfrm>
          </p:contentPart>
        </mc:Choice>
        <mc:Fallback xmlns="">
          <p:pic>
            <p:nvPicPr>
              <p:cNvPr id="152" name="Ink 151">
                <a:extLst>
                  <a:ext uri="{FF2B5EF4-FFF2-40B4-BE49-F238E27FC236}">
                    <a16:creationId xmlns:a16="http://schemas.microsoft.com/office/drawing/2014/main" id="{27BA6ADE-3F52-1304-FF44-53BEC7DC28D3}"/>
                  </a:ext>
                </a:extLst>
              </p:cNvPr>
              <p:cNvPicPr/>
              <p:nvPr/>
            </p:nvPicPr>
            <p:blipFill>
              <a:blip r:embed="rId115"/>
              <a:stretch>
                <a:fillRect/>
              </a:stretch>
            </p:blipFill>
            <p:spPr>
              <a:xfrm>
                <a:off x="7580531" y="4218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53" name="Ink 152">
                <a:extLst>
                  <a:ext uri="{FF2B5EF4-FFF2-40B4-BE49-F238E27FC236}">
                    <a16:creationId xmlns:a16="http://schemas.microsoft.com/office/drawing/2014/main" id="{CD3A54FA-6DEC-8345-4363-DE973CAD2519}"/>
                  </a:ext>
                </a:extLst>
              </p14:cNvPr>
              <p14:cNvContentPartPr/>
              <p14:nvPr/>
            </p14:nvContentPartPr>
            <p14:xfrm>
              <a:off x="7265891" y="4227203"/>
              <a:ext cx="1440" cy="360"/>
            </p14:xfrm>
          </p:contentPart>
        </mc:Choice>
        <mc:Fallback xmlns="">
          <p:pic>
            <p:nvPicPr>
              <p:cNvPr id="153" name="Ink 152">
                <a:extLst>
                  <a:ext uri="{FF2B5EF4-FFF2-40B4-BE49-F238E27FC236}">
                    <a16:creationId xmlns:a16="http://schemas.microsoft.com/office/drawing/2014/main" id="{CD3A54FA-6DEC-8345-4363-DE973CAD2519}"/>
                  </a:ext>
                </a:extLst>
              </p:cNvPr>
              <p:cNvPicPr/>
              <p:nvPr/>
            </p:nvPicPr>
            <p:blipFill>
              <a:blip r:embed="rId115"/>
              <a:stretch>
                <a:fillRect/>
              </a:stretch>
            </p:blipFill>
            <p:spPr>
              <a:xfrm>
                <a:off x="7257251" y="421820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54" name="Ink 153">
                <a:extLst>
                  <a:ext uri="{FF2B5EF4-FFF2-40B4-BE49-F238E27FC236}">
                    <a16:creationId xmlns:a16="http://schemas.microsoft.com/office/drawing/2014/main" id="{94D369F3-2958-E308-0114-4425A2E82D21}"/>
                  </a:ext>
                </a:extLst>
              </p14:cNvPr>
              <p14:cNvContentPartPr/>
              <p14:nvPr/>
            </p14:nvContentPartPr>
            <p14:xfrm>
              <a:off x="7624451" y="4487123"/>
              <a:ext cx="360" cy="360"/>
            </p14:xfrm>
          </p:contentPart>
        </mc:Choice>
        <mc:Fallback xmlns="">
          <p:pic>
            <p:nvPicPr>
              <p:cNvPr id="154" name="Ink 153">
                <a:extLst>
                  <a:ext uri="{FF2B5EF4-FFF2-40B4-BE49-F238E27FC236}">
                    <a16:creationId xmlns:a16="http://schemas.microsoft.com/office/drawing/2014/main" id="{94D369F3-2958-E308-0114-4425A2E82D21}"/>
                  </a:ext>
                </a:extLst>
              </p:cNvPr>
              <p:cNvPicPr/>
              <p:nvPr/>
            </p:nvPicPr>
            <p:blipFill>
              <a:blip r:embed="rId115"/>
              <a:stretch>
                <a:fillRect/>
              </a:stretch>
            </p:blipFill>
            <p:spPr>
              <a:xfrm>
                <a:off x="7615811" y="4478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55" name="Ink 154">
                <a:extLst>
                  <a:ext uri="{FF2B5EF4-FFF2-40B4-BE49-F238E27FC236}">
                    <a16:creationId xmlns:a16="http://schemas.microsoft.com/office/drawing/2014/main" id="{67C3EF35-F446-3130-3676-F82C6F267235}"/>
                  </a:ext>
                </a:extLst>
              </p14:cNvPr>
              <p14:cNvContentPartPr/>
              <p14:nvPr/>
            </p14:nvContentPartPr>
            <p14:xfrm>
              <a:off x="7350491" y="4508723"/>
              <a:ext cx="360" cy="360"/>
            </p14:xfrm>
          </p:contentPart>
        </mc:Choice>
        <mc:Fallback xmlns="">
          <p:pic>
            <p:nvPicPr>
              <p:cNvPr id="155" name="Ink 154">
                <a:extLst>
                  <a:ext uri="{FF2B5EF4-FFF2-40B4-BE49-F238E27FC236}">
                    <a16:creationId xmlns:a16="http://schemas.microsoft.com/office/drawing/2014/main" id="{67C3EF35-F446-3130-3676-F82C6F267235}"/>
                  </a:ext>
                </a:extLst>
              </p:cNvPr>
              <p:cNvPicPr/>
              <p:nvPr/>
            </p:nvPicPr>
            <p:blipFill>
              <a:blip r:embed="rId115"/>
              <a:stretch>
                <a:fillRect/>
              </a:stretch>
            </p:blipFill>
            <p:spPr>
              <a:xfrm>
                <a:off x="7341491" y="4499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56" name="Ink 155">
                <a:extLst>
                  <a:ext uri="{FF2B5EF4-FFF2-40B4-BE49-F238E27FC236}">
                    <a16:creationId xmlns:a16="http://schemas.microsoft.com/office/drawing/2014/main" id="{57C672DF-6ABC-A741-4713-81B46E87516B}"/>
                  </a:ext>
                </a:extLst>
              </p14:cNvPr>
              <p14:cNvContentPartPr/>
              <p14:nvPr/>
            </p14:nvContentPartPr>
            <p14:xfrm>
              <a:off x="7061771" y="4578923"/>
              <a:ext cx="360" cy="360"/>
            </p14:xfrm>
          </p:contentPart>
        </mc:Choice>
        <mc:Fallback xmlns="">
          <p:pic>
            <p:nvPicPr>
              <p:cNvPr id="156" name="Ink 155">
                <a:extLst>
                  <a:ext uri="{FF2B5EF4-FFF2-40B4-BE49-F238E27FC236}">
                    <a16:creationId xmlns:a16="http://schemas.microsoft.com/office/drawing/2014/main" id="{57C672DF-6ABC-A741-4713-81B46E87516B}"/>
                  </a:ext>
                </a:extLst>
              </p:cNvPr>
              <p:cNvPicPr/>
              <p:nvPr/>
            </p:nvPicPr>
            <p:blipFill>
              <a:blip r:embed="rId115"/>
              <a:stretch>
                <a:fillRect/>
              </a:stretch>
            </p:blipFill>
            <p:spPr>
              <a:xfrm>
                <a:off x="7053131" y="4570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57" name="Ink 156">
                <a:extLst>
                  <a:ext uri="{FF2B5EF4-FFF2-40B4-BE49-F238E27FC236}">
                    <a16:creationId xmlns:a16="http://schemas.microsoft.com/office/drawing/2014/main" id="{7A1C7465-5597-DF3A-DC72-5FDF5159A142}"/>
                  </a:ext>
                </a:extLst>
              </p14:cNvPr>
              <p14:cNvContentPartPr/>
              <p14:nvPr/>
            </p14:nvContentPartPr>
            <p14:xfrm>
              <a:off x="6667931" y="4621043"/>
              <a:ext cx="360" cy="360"/>
            </p14:xfrm>
          </p:contentPart>
        </mc:Choice>
        <mc:Fallback xmlns="">
          <p:pic>
            <p:nvPicPr>
              <p:cNvPr id="157" name="Ink 156">
                <a:extLst>
                  <a:ext uri="{FF2B5EF4-FFF2-40B4-BE49-F238E27FC236}">
                    <a16:creationId xmlns:a16="http://schemas.microsoft.com/office/drawing/2014/main" id="{7A1C7465-5597-DF3A-DC72-5FDF5159A142}"/>
                  </a:ext>
                </a:extLst>
              </p:cNvPr>
              <p:cNvPicPr/>
              <p:nvPr/>
            </p:nvPicPr>
            <p:blipFill>
              <a:blip r:embed="rId115"/>
              <a:stretch>
                <a:fillRect/>
              </a:stretch>
            </p:blipFill>
            <p:spPr>
              <a:xfrm>
                <a:off x="6658931" y="4612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58" name="Ink 157">
                <a:extLst>
                  <a:ext uri="{FF2B5EF4-FFF2-40B4-BE49-F238E27FC236}">
                    <a16:creationId xmlns:a16="http://schemas.microsoft.com/office/drawing/2014/main" id="{31B53170-F661-0981-FBB8-EFCA5ABE90D4}"/>
                  </a:ext>
                </a:extLst>
              </p14:cNvPr>
              <p14:cNvContentPartPr/>
              <p14:nvPr/>
            </p14:nvContentPartPr>
            <p14:xfrm>
              <a:off x="6611771" y="4086443"/>
              <a:ext cx="360" cy="360"/>
            </p14:xfrm>
          </p:contentPart>
        </mc:Choice>
        <mc:Fallback xmlns="">
          <p:pic>
            <p:nvPicPr>
              <p:cNvPr id="158" name="Ink 157">
                <a:extLst>
                  <a:ext uri="{FF2B5EF4-FFF2-40B4-BE49-F238E27FC236}">
                    <a16:creationId xmlns:a16="http://schemas.microsoft.com/office/drawing/2014/main" id="{31B53170-F661-0981-FBB8-EFCA5ABE90D4}"/>
                  </a:ext>
                </a:extLst>
              </p:cNvPr>
              <p:cNvPicPr/>
              <p:nvPr/>
            </p:nvPicPr>
            <p:blipFill>
              <a:blip r:embed="rId115"/>
              <a:stretch>
                <a:fillRect/>
              </a:stretch>
            </p:blipFill>
            <p:spPr>
              <a:xfrm>
                <a:off x="6602771" y="4077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59" name="Ink 158">
                <a:extLst>
                  <a:ext uri="{FF2B5EF4-FFF2-40B4-BE49-F238E27FC236}">
                    <a16:creationId xmlns:a16="http://schemas.microsoft.com/office/drawing/2014/main" id="{0C54B0B8-99AA-8799-82BC-8131AAA96593}"/>
                  </a:ext>
                </a:extLst>
              </p14:cNvPr>
              <p14:cNvContentPartPr/>
              <p14:nvPr/>
            </p14:nvContentPartPr>
            <p14:xfrm>
              <a:off x="6893291" y="4283723"/>
              <a:ext cx="360" cy="360"/>
            </p14:xfrm>
          </p:contentPart>
        </mc:Choice>
        <mc:Fallback xmlns="">
          <p:pic>
            <p:nvPicPr>
              <p:cNvPr id="159" name="Ink 158">
                <a:extLst>
                  <a:ext uri="{FF2B5EF4-FFF2-40B4-BE49-F238E27FC236}">
                    <a16:creationId xmlns:a16="http://schemas.microsoft.com/office/drawing/2014/main" id="{0C54B0B8-99AA-8799-82BC-8131AAA96593}"/>
                  </a:ext>
                </a:extLst>
              </p:cNvPr>
              <p:cNvPicPr/>
              <p:nvPr/>
            </p:nvPicPr>
            <p:blipFill>
              <a:blip r:embed="rId115"/>
              <a:stretch>
                <a:fillRect/>
              </a:stretch>
            </p:blipFill>
            <p:spPr>
              <a:xfrm>
                <a:off x="6884291" y="4274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60" name="Ink 159">
                <a:extLst>
                  <a:ext uri="{FF2B5EF4-FFF2-40B4-BE49-F238E27FC236}">
                    <a16:creationId xmlns:a16="http://schemas.microsoft.com/office/drawing/2014/main" id="{8D2241C1-FC76-C266-6C3E-F167FA29649F}"/>
                  </a:ext>
                </a:extLst>
              </p14:cNvPr>
              <p14:cNvContentPartPr/>
              <p14:nvPr/>
            </p14:nvContentPartPr>
            <p14:xfrm>
              <a:off x="7519331" y="3657683"/>
              <a:ext cx="360" cy="360"/>
            </p14:xfrm>
          </p:contentPart>
        </mc:Choice>
        <mc:Fallback xmlns="">
          <p:pic>
            <p:nvPicPr>
              <p:cNvPr id="160" name="Ink 159">
                <a:extLst>
                  <a:ext uri="{FF2B5EF4-FFF2-40B4-BE49-F238E27FC236}">
                    <a16:creationId xmlns:a16="http://schemas.microsoft.com/office/drawing/2014/main" id="{8D2241C1-FC76-C266-6C3E-F167FA29649F}"/>
                  </a:ext>
                </a:extLst>
              </p:cNvPr>
              <p:cNvPicPr/>
              <p:nvPr/>
            </p:nvPicPr>
            <p:blipFill>
              <a:blip r:embed="rId115"/>
              <a:stretch>
                <a:fillRect/>
              </a:stretch>
            </p:blipFill>
            <p:spPr>
              <a:xfrm>
                <a:off x="7510331" y="3648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61" name="Ink 160">
                <a:extLst>
                  <a:ext uri="{FF2B5EF4-FFF2-40B4-BE49-F238E27FC236}">
                    <a16:creationId xmlns:a16="http://schemas.microsoft.com/office/drawing/2014/main" id="{414FCF69-6206-8030-B836-04CBE0081975}"/>
                  </a:ext>
                </a:extLst>
              </p14:cNvPr>
              <p14:cNvContentPartPr/>
              <p14:nvPr/>
            </p14:nvContentPartPr>
            <p14:xfrm>
              <a:off x="7167251" y="3551843"/>
              <a:ext cx="360" cy="360"/>
            </p14:xfrm>
          </p:contentPart>
        </mc:Choice>
        <mc:Fallback xmlns="">
          <p:pic>
            <p:nvPicPr>
              <p:cNvPr id="161" name="Ink 160">
                <a:extLst>
                  <a:ext uri="{FF2B5EF4-FFF2-40B4-BE49-F238E27FC236}">
                    <a16:creationId xmlns:a16="http://schemas.microsoft.com/office/drawing/2014/main" id="{414FCF69-6206-8030-B836-04CBE0081975}"/>
                  </a:ext>
                </a:extLst>
              </p:cNvPr>
              <p:cNvPicPr/>
              <p:nvPr/>
            </p:nvPicPr>
            <p:blipFill>
              <a:blip r:embed="rId115"/>
              <a:stretch>
                <a:fillRect/>
              </a:stretch>
            </p:blipFill>
            <p:spPr>
              <a:xfrm>
                <a:off x="7158611" y="3543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62" name="Ink 161">
                <a:extLst>
                  <a:ext uri="{FF2B5EF4-FFF2-40B4-BE49-F238E27FC236}">
                    <a16:creationId xmlns:a16="http://schemas.microsoft.com/office/drawing/2014/main" id="{143C2A66-0776-EAB7-FC74-D9A03F6FCF9F}"/>
                  </a:ext>
                </a:extLst>
              </p14:cNvPr>
              <p14:cNvContentPartPr/>
              <p14:nvPr/>
            </p14:nvContentPartPr>
            <p14:xfrm>
              <a:off x="7322051" y="3404243"/>
              <a:ext cx="360" cy="360"/>
            </p14:xfrm>
          </p:contentPart>
        </mc:Choice>
        <mc:Fallback xmlns="">
          <p:pic>
            <p:nvPicPr>
              <p:cNvPr id="162" name="Ink 161">
                <a:extLst>
                  <a:ext uri="{FF2B5EF4-FFF2-40B4-BE49-F238E27FC236}">
                    <a16:creationId xmlns:a16="http://schemas.microsoft.com/office/drawing/2014/main" id="{143C2A66-0776-EAB7-FC74-D9A03F6FCF9F}"/>
                  </a:ext>
                </a:extLst>
              </p:cNvPr>
              <p:cNvPicPr/>
              <p:nvPr/>
            </p:nvPicPr>
            <p:blipFill>
              <a:blip r:embed="rId115"/>
              <a:stretch>
                <a:fillRect/>
              </a:stretch>
            </p:blipFill>
            <p:spPr>
              <a:xfrm>
                <a:off x="7313411" y="3395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63" name="Ink 162">
                <a:extLst>
                  <a:ext uri="{FF2B5EF4-FFF2-40B4-BE49-F238E27FC236}">
                    <a16:creationId xmlns:a16="http://schemas.microsoft.com/office/drawing/2014/main" id="{93F44A1B-B7BC-F470-2778-42C3C5BF6A2D}"/>
                  </a:ext>
                </a:extLst>
              </p14:cNvPr>
              <p14:cNvContentPartPr/>
              <p14:nvPr/>
            </p14:nvContentPartPr>
            <p14:xfrm>
              <a:off x="7005251" y="3390203"/>
              <a:ext cx="360" cy="360"/>
            </p14:xfrm>
          </p:contentPart>
        </mc:Choice>
        <mc:Fallback xmlns="">
          <p:pic>
            <p:nvPicPr>
              <p:cNvPr id="163" name="Ink 162">
                <a:extLst>
                  <a:ext uri="{FF2B5EF4-FFF2-40B4-BE49-F238E27FC236}">
                    <a16:creationId xmlns:a16="http://schemas.microsoft.com/office/drawing/2014/main" id="{93F44A1B-B7BC-F470-2778-42C3C5BF6A2D}"/>
                  </a:ext>
                </a:extLst>
              </p:cNvPr>
              <p:cNvPicPr/>
              <p:nvPr/>
            </p:nvPicPr>
            <p:blipFill>
              <a:blip r:embed="rId115"/>
              <a:stretch>
                <a:fillRect/>
              </a:stretch>
            </p:blipFill>
            <p:spPr>
              <a:xfrm>
                <a:off x="6996611" y="3381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64" name="Ink 163">
                <a:extLst>
                  <a:ext uri="{FF2B5EF4-FFF2-40B4-BE49-F238E27FC236}">
                    <a16:creationId xmlns:a16="http://schemas.microsoft.com/office/drawing/2014/main" id="{19F871B1-8C0E-E0CB-417C-1BAD751C8FB1}"/>
                  </a:ext>
                </a:extLst>
              </p14:cNvPr>
              <p14:cNvContentPartPr/>
              <p14:nvPr/>
            </p14:nvContentPartPr>
            <p14:xfrm>
              <a:off x="7117931" y="3713843"/>
              <a:ext cx="360" cy="360"/>
            </p14:xfrm>
          </p:contentPart>
        </mc:Choice>
        <mc:Fallback xmlns="">
          <p:pic>
            <p:nvPicPr>
              <p:cNvPr id="164" name="Ink 163">
                <a:extLst>
                  <a:ext uri="{FF2B5EF4-FFF2-40B4-BE49-F238E27FC236}">
                    <a16:creationId xmlns:a16="http://schemas.microsoft.com/office/drawing/2014/main" id="{19F871B1-8C0E-E0CB-417C-1BAD751C8FB1}"/>
                  </a:ext>
                </a:extLst>
              </p:cNvPr>
              <p:cNvPicPr/>
              <p:nvPr/>
            </p:nvPicPr>
            <p:blipFill>
              <a:blip r:embed="rId115"/>
              <a:stretch>
                <a:fillRect/>
              </a:stretch>
            </p:blipFill>
            <p:spPr>
              <a:xfrm>
                <a:off x="7109291" y="3704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65" name="Ink 164">
                <a:extLst>
                  <a:ext uri="{FF2B5EF4-FFF2-40B4-BE49-F238E27FC236}">
                    <a16:creationId xmlns:a16="http://schemas.microsoft.com/office/drawing/2014/main" id="{720A3866-79A7-06CE-4EFD-C72549F167AF}"/>
                  </a:ext>
                </a:extLst>
              </p14:cNvPr>
              <p14:cNvContentPartPr/>
              <p14:nvPr/>
            </p14:nvContentPartPr>
            <p14:xfrm>
              <a:off x="7631651" y="3516563"/>
              <a:ext cx="360" cy="360"/>
            </p14:xfrm>
          </p:contentPart>
        </mc:Choice>
        <mc:Fallback xmlns="">
          <p:pic>
            <p:nvPicPr>
              <p:cNvPr id="165" name="Ink 164">
                <a:extLst>
                  <a:ext uri="{FF2B5EF4-FFF2-40B4-BE49-F238E27FC236}">
                    <a16:creationId xmlns:a16="http://schemas.microsoft.com/office/drawing/2014/main" id="{720A3866-79A7-06CE-4EFD-C72549F167AF}"/>
                  </a:ext>
                </a:extLst>
              </p:cNvPr>
              <p:cNvPicPr/>
              <p:nvPr/>
            </p:nvPicPr>
            <p:blipFill>
              <a:blip r:embed="rId115"/>
              <a:stretch>
                <a:fillRect/>
              </a:stretch>
            </p:blipFill>
            <p:spPr>
              <a:xfrm>
                <a:off x="7622651" y="3507923"/>
                <a:ext cx="18000" cy="18000"/>
              </a:xfrm>
              <a:prstGeom prst="rect">
                <a:avLst/>
              </a:prstGeom>
            </p:spPr>
          </p:pic>
        </mc:Fallback>
      </mc:AlternateContent>
      <p:grpSp>
        <p:nvGrpSpPr>
          <p:cNvPr id="171" name="Group 170">
            <a:extLst>
              <a:ext uri="{FF2B5EF4-FFF2-40B4-BE49-F238E27FC236}">
                <a16:creationId xmlns:a16="http://schemas.microsoft.com/office/drawing/2014/main" id="{82678B35-2C90-1FA6-CF1B-88A22174F46D}"/>
              </a:ext>
            </a:extLst>
          </p:cNvPr>
          <p:cNvGrpSpPr/>
          <p:nvPr/>
        </p:nvGrpSpPr>
        <p:grpSpPr>
          <a:xfrm>
            <a:off x="7758011" y="3537803"/>
            <a:ext cx="64080" cy="35640"/>
            <a:chOff x="7005378" y="3537803"/>
            <a:chExt cx="64080" cy="35640"/>
          </a:xfrm>
        </p:grpSpPr>
        <mc:AlternateContent xmlns:mc="http://schemas.openxmlformats.org/markup-compatibility/2006" xmlns:p14="http://schemas.microsoft.com/office/powerpoint/2010/main">
          <mc:Choice Requires="p14">
            <p:contentPart p14:bwMode="auto" r:id="rId141">
              <p14:nvContentPartPr>
                <p14:cNvPr id="166" name="Ink 165">
                  <a:extLst>
                    <a:ext uri="{FF2B5EF4-FFF2-40B4-BE49-F238E27FC236}">
                      <a16:creationId xmlns:a16="http://schemas.microsoft.com/office/drawing/2014/main" id="{9227B1AB-9A7D-3E7D-0F30-0C9F648A67B9}"/>
                    </a:ext>
                  </a:extLst>
                </p14:cNvPr>
                <p14:cNvContentPartPr/>
                <p14:nvPr/>
              </p14:nvContentPartPr>
              <p14:xfrm>
                <a:off x="7069098" y="3537803"/>
                <a:ext cx="360" cy="360"/>
              </p14:xfrm>
            </p:contentPart>
          </mc:Choice>
          <mc:Fallback xmlns="">
            <p:pic>
              <p:nvPicPr>
                <p:cNvPr id="166" name="Ink 165">
                  <a:extLst>
                    <a:ext uri="{FF2B5EF4-FFF2-40B4-BE49-F238E27FC236}">
                      <a16:creationId xmlns:a16="http://schemas.microsoft.com/office/drawing/2014/main" id="{9227B1AB-9A7D-3E7D-0F30-0C9F648A67B9}"/>
                    </a:ext>
                  </a:extLst>
                </p:cNvPr>
                <p:cNvPicPr/>
                <p:nvPr/>
              </p:nvPicPr>
              <p:blipFill>
                <a:blip r:embed="rId115"/>
                <a:stretch>
                  <a:fillRect/>
                </a:stretch>
              </p:blipFill>
              <p:spPr>
                <a:xfrm>
                  <a:off x="7060098" y="3529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67" name="Ink 166">
                  <a:extLst>
                    <a:ext uri="{FF2B5EF4-FFF2-40B4-BE49-F238E27FC236}">
                      <a16:creationId xmlns:a16="http://schemas.microsoft.com/office/drawing/2014/main" id="{A2ED7D10-897B-7423-3E2D-3C29DE9B5506}"/>
                    </a:ext>
                  </a:extLst>
                </p14:cNvPr>
                <p14:cNvContentPartPr/>
                <p14:nvPr/>
              </p14:nvContentPartPr>
              <p14:xfrm>
                <a:off x="7005378" y="3573083"/>
                <a:ext cx="360" cy="360"/>
              </p14:xfrm>
            </p:contentPart>
          </mc:Choice>
          <mc:Fallback xmlns="">
            <p:pic>
              <p:nvPicPr>
                <p:cNvPr id="167" name="Ink 166">
                  <a:extLst>
                    <a:ext uri="{FF2B5EF4-FFF2-40B4-BE49-F238E27FC236}">
                      <a16:creationId xmlns:a16="http://schemas.microsoft.com/office/drawing/2014/main" id="{A2ED7D10-897B-7423-3E2D-3C29DE9B5506}"/>
                    </a:ext>
                  </a:extLst>
                </p:cNvPr>
                <p:cNvPicPr/>
                <p:nvPr/>
              </p:nvPicPr>
              <p:blipFill>
                <a:blip r:embed="rId115"/>
                <a:stretch>
                  <a:fillRect/>
                </a:stretch>
              </p:blipFill>
              <p:spPr>
                <a:xfrm>
                  <a:off x="6996738" y="356444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3">
            <p14:nvContentPartPr>
              <p14:cNvPr id="168" name="Ink 167">
                <a:extLst>
                  <a:ext uri="{FF2B5EF4-FFF2-40B4-BE49-F238E27FC236}">
                    <a16:creationId xmlns:a16="http://schemas.microsoft.com/office/drawing/2014/main" id="{8AFBA3C3-CAE0-9901-9FFE-400C30435BE5}"/>
                  </a:ext>
                </a:extLst>
              </p14:cNvPr>
              <p14:cNvContentPartPr/>
              <p14:nvPr/>
            </p14:nvContentPartPr>
            <p14:xfrm>
              <a:off x="7730291" y="3833363"/>
              <a:ext cx="360" cy="360"/>
            </p14:xfrm>
          </p:contentPart>
        </mc:Choice>
        <mc:Fallback xmlns="">
          <p:pic>
            <p:nvPicPr>
              <p:cNvPr id="168" name="Ink 167">
                <a:extLst>
                  <a:ext uri="{FF2B5EF4-FFF2-40B4-BE49-F238E27FC236}">
                    <a16:creationId xmlns:a16="http://schemas.microsoft.com/office/drawing/2014/main" id="{8AFBA3C3-CAE0-9901-9FFE-400C30435BE5}"/>
                  </a:ext>
                </a:extLst>
              </p:cNvPr>
              <p:cNvPicPr/>
              <p:nvPr/>
            </p:nvPicPr>
            <p:blipFill>
              <a:blip r:embed="rId115"/>
              <a:stretch>
                <a:fillRect/>
              </a:stretch>
            </p:blipFill>
            <p:spPr>
              <a:xfrm>
                <a:off x="7721291" y="3824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69" name="Ink 168">
                <a:extLst>
                  <a:ext uri="{FF2B5EF4-FFF2-40B4-BE49-F238E27FC236}">
                    <a16:creationId xmlns:a16="http://schemas.microsoft.com/office/drawing/2014/main" id="{85939F33-69F9-3C03-F09A-BC90B27E03F6}"/>
                  </a:ext>
                </a:extLst>
              </p14:cNvPr>
              <p14:cNvContentPartPr/>
              <p14:nvPr/>
            </p14:nvContentPartPr>
            <p14:xfrm>
              <a:off x="7934051" y="3952883"/>
              <a:ext cx="360" cy="360"/>
            </p14:xfrm>
          </p:contentPart>
        </mc:Choice>
        <mc:Fallback xmlns="">
          <p:pic>
            <p:nvPicPr>
              <p:cNvPr id="169" name="Ink 168">
                <a:extLst>
                  <a:ext uri="{FF2B5EF4-FFF2-40B4-BE49-F238E27FC236}">
                    <a16:creationId xmlns:a16="http://schemas.microsoft.com/office/drawing/2014/main" id="{85939F33-69F9-3C03-F09A-BC90B27E03F6}"/>
                  </a:ext>
                </a:extLst>
              </p:cNvPr>
              <p:cNvPicPr/>
              <p:nvPr/>
            </p:nvPicPr>
            <p:blipFill>
              <a:blip r:embed="rId115"/>
              <a:stretch>
                <a:fillRect/>
              </a:stretch>
            </p:blipFill>
            <p:spPr>
              <a:xfrm>
                <a:off x="7925051" y="3944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70" name="Ink 169">
                <a:extLst>
                  <a:ext uri="{FF2B5EF4-FFF2-40B4-BE49-F238E27FC236}">
                    <a16:creationId xmlns:a16="http://schemas.microsoft.com/office/drawing/2014/main" id="{C8384208-FBF8-CA0F-85B1-BB0A1F295527}"/>
                  </a:ext>
                </a:extLst>
              </p14:cNvPr>
              <p14:cNvContentPartPr/>
              <p14:nvPr/>
            </p14:nvContentPartPr>
            <p14:xfrm>
              <a:off x="7905971" y="4213163"/>
              <a:ext cx="360" cy="360"/>
            </p14:xfrm>
          </p:contentPart>
        </mc:Choice>
        <mc:Fallback xmlns="">
          <p:pic>
            <p:nvPicPr>
              <p:cNvPr id="170" name="Ink 169">
                <a:extLst>
                  <a:ext uri="{FF2B5EF4-FFF2-40B4-BE49-F238E27FC236}">
                    <a16:creationId xmlns:a16="http://schemas.microsoft.com/office/drawing/2014/main" id="{C8384208-FBF8-CA0F-85B1-BB0A1F295527}"/>
                  </a:ext>
                </a:extLst>
              </p:cNvPr>
              <p:cNvPicPr/>
              <p:nvPr/>
            </p:nvPicPr>
            <p:blipFill>
              <a:blip r:embed="rId115"/>
              <a:stretch>
                <a:fillRect/>
              </a:stretch>
            </p:blipFill>
            <p:spPr>
              <a:xfrm>
                <a:off x="7897331" y="4204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72" name="Ink 171">
                <a:extLst>
                  <a:ext uri="{FF2B5EF4-FFF2-40B4-BE49-F238E27FC236}">
                    <a16:creationId xmlns:a16="http://schemas.microsoft.com/office/drawing/2014/main" id="{7A729128-7B8C-84DD-AAE8-836732C21C71}"/>
                  </a:ext>
                </a:extLst>
              </p14:cNvPr>
              <p14:cNvContentPartPr/>
              <p14:nvPr/>
            </p14:nvContentPartPr>
            <p14:xfrm>
              <a:off x="7941251" y="3699803"/>
              <a:ext cx="360" cy="360"/>
            </p14:xfrm>
          </p:contentPart>
        </mc:Choice>
        <mc:Fallback xmlns="">
          <p:pic>
            <p:nvPicPr>
              <p:cNvPr id="172" name="Ink 171">
                <a:extLst>
                  <a:ext uri="{FF2B5EF4-FFF2-40B4-BE49-F238E27FC236}">
                    <a16:creationId xmlns:a16="http://schemas.microsoft.com/office/drawing/2014/main" id="{7A729128-7B8C-84DD-AAE8-836732C21C71}"/>
                  </a:ext>
                </a:extLst>
              </p:cNvPr>
              <p:cNvPicPr/>
              <p:nvPr/>
            </p:nvPicPr>
            <p:blipFill>
              <a:blip r:embed="rId115"/>
              <a:stretch>
                <a:fillRect/>
              </a:stretch>
            </p:blipFill>
            <p:spPr>
              <a:xfrm>
                <a:off x="7932251" y="3690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73" name="Ink 172">
                <a:extLst>
                  <a:ext uri="{FF2B5EF4-FFF2-40B4-BE49-F238E27FC236}">
                    <a16:creationId xmlns:a16="http://schemas.microsoft.com/office/drawing/2014/main" id="{06747FEF-41CB-85EF-AC40-8653C0CE878F}"/>
                  </a:ext>
                </a:extLst>
              </p14:cNvPr>
              <p14:cNvContentPartPr/>
              <p14:nvPr/>
            </p14:nvContentPartPr>
            <p14:xfrm>
              <a:off x="8032691" y="4459403"/>
              <a:ext cx="360" cy="360"/>
            </p14:xfrm>
          </p:contentPart>
        </mc:Choice>
        <mc:Fallback xmlns="">
          <p:pic>
            <p:nvPicPr>
              <p:cNvPr id="173" name="Ink 172">
                <a:extLst>
                  <a:ext uri="{FF2B5EF4-FFF2-40B4-BE49-F238E27FC236}">
                    <a16:creationId xmlns:a16="http://schemas.microsoft.com/office/drawing/2014/main" id="{06747FEF-41CB-85EF-AC40-8653C0CE878F}"/>
                  </a:ext>
                </a:extLst>
              </p:cNvPr>
              <p:cNvPicPr/>
              <p:nvPr/>
            </p:nvPicPr>
            <p:blipFill>
              <a:blip r:embed="rId115"/>
              <a:stretch>
                <a:fillRect/>
              </a:stretch>
            </p:blipFill>
            <p:spPr>
              <a:xfrm>
                <a:off x="8023691" y="4450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74" name="Ink 173">
                <a:extLst>
                  <a:ext uri="{FF2B5EF4-FFF2-40B4-BE49-F238E27FC236}">
                    <a16:creationId xmlns:a16="http://schemas.microsoft.com/office/drawing/2014/main" id="{02E1B2D1-1395-4A4E-9E36-825DA38775B6}"/>
                  </a:ext>
                </a:extLst>
              </p14:cNvPr>
              <p14:cNvContentPartPr/>
              <p14:nvPr/>
            </p14:nvContentPartPr>
            <p14:xfrm>
              <a:off x="8032691" y="4072763"/>
              <a:ext cx="360" cy="360"/>
            </p14:xfrm>
          </p:contentPart>
        </mc:Choice>
        <mc:Fallback xmlns="">
          <p:pic>
            <p:nvPicPr>
              <p:cNvPr id="174" name="Ink 173">
                <a:extLst>
                  <a:ext uri="{FF2B5EF4-FFF2-40B4-BE49-F238E27FC236}">
                    <a16:creationId xmlns:a16="http://schemas.microsoft.com/office/drawing/2014/main" id="{02E1B2D1-1395-4A4E-9E36-825DA38775B6}"/>
                  </a:ext>
                </a:extLst>
              </p:cNvPr>
              <p:cNvPicPr/>
              <p:nvPr/>
            </p:nvPicPr>
            <p:blipFill>
              <a:blip r:embed="rId115"/>
              <a:stretch>
                <a:fillRect/>
              </a:stretch>
            </p:blipFill>
            <p:spPr>
              <a:xfrm>
                <a:off x="8023691" y="4063763"/>
                <a:ext cx="18000" cy="18000"/>
              </a:xfrm>
              <a:prstGeom prst="rect">
                <a:avLst/>
              </a:prstGeom>
            </p:spPr>
          </p:pic>
        </mc:Fallback>
      </mc:AlternateContent>
      <p:sp>
        <p:nvSpPr>
          <p:cNvPr id="175" name="TextBox 174">
            <a:extLst>
              <a:ext uri="{FF2B5EF4-FFF2-40B4-BE49-F238E27FC236}">
                <a16:creationId xmlns:a16="http://schemas.microsoft.com/office/drawing/2014/main" id="{305BF569-8508-8D5C-454C-ACB97EE02D47}"/>
              </a:ext>
            </a:extLst>
          </p:cNvPr>
          <p:cNvSpPr txBox="1"/>
          <p:nvPr/>
        </p:nvSpPr>
        <p:spPr>
          <a:xfrm>
            <a:off x="833390" y="4790398"/>
            <a:ext cx="1427951" cy="261610"/>
          </a:xfrm>
          <a:prstGeom prst="rect">
            <a:avLst/>
          </a:prstGeom>
          <a:noFill/>
        </p:spPr>
        <p:txBody>
          <a:bodyPr wrap="square" rtlCol="0">
            <a:spAutoFit/>
          </a:bodyPr>
          <a:lstStyle/>
          <a:p>
            <a:r>
              <a:rPr lang="en-US" sz="1050" dirty="0"/>
              <a:t>Positive relation</a:t>
            </a:r>
            <a:endParaRPr lang="en-IN" sz="1050" dirty="0"/>
          </a:p>
        </p:txBody>
      </p:sp>
      <p:sp>
        <p:nvSpPr>
          <p:cNvPr id="176" name="TextBox 175">
            <a:extLst>
              <a:ext uri="{FF2B5EF4-FFF2-40B4-BE49-F238E27FC236}">
                <a16:creationId xmlns:a16="http://schemas.microsoft.com/office/drawing/2014/main" id="{60845769-071B-B255-1B6A-64C4CA3BD463}"/>
              </a:ext>
            </a:extLst>
          </p:cNvPr>
          <p:cNvSpPr txBox="1"/>
          <p:nvPr/>
        </p:nvSpPr>
        <p:spPr>
          <a:xfrm>
            <a:off x="3731060" y="4794812"/>
            <a:ext cx="1427951" cy="261610"/>
          </a:xfrm>
          <a:prstGeom prst="rect">
            <a:avLst/>
          </a:prstGeom>
          <a:noFill/>
        </p:spPr>
        <p:txBody>
          <a:bodyPr wrap="square" rtlCol="0">
            <a:spAutoFit/>
          </a:bodyPr>
          <a:lstStyle/>
          <a:p>
            <a:r>
              <a:rPr lang="en-US" sz="1050" dirty="0"/>
              <a:t>Negative relation</a:t>
            </a:r>
            <a:endParaRPr lang="en-IN" sz="1050" dirty="0"/>
          </a:p>
        </p:txBody>
      </p:sp>
      <p:sp>
        <p:nvSpPr>
          <p:cNvPr id="177" name="TextBox 176">
            <a:extLst>
              <a:ext uri="{FF2B5EF4-FFF2-40B4-BE49-F238E27FC236}">
                <a16:creationId xmlns:a16="http://schemas.microsoft.com/office/drawing/2014/main" id="{497AEBD4-A4E4-2B52-3FB5-F361BE656732}"/>
              </a:ext>
            </a:extLst>
          </p:cNvPr>
          <p:cNvSpPr txBox="1"/>
          <p:nvPr/>
        </p:nvSpPr>
        <p:spPr>
          <a:xfrm>
            <a:off x="6523203" y="4785203"/>
            <a:ext cx="1427951" cy="261610"/>
          </a:xfrm>
          <a:prstGeom prst="rect">
            <a:avLst/>
          </a:prstGeom>
          <a:noFill/>
        </p:spPr>
        <p:txBody>
          <a:bodyPr wrap="square" rtlCol="0">
            <a:spAutoFit/>
          </a:bodyPr>
          <a:lstStyle/>
          <a:p>
            <a:r>
              <a:rPr lang="en-US" sz="1050" dirty="0"/>
              <a:t>No relation</a:t>
            </a:r>
            <a:endParaRPr lang="en-IN" sz="1050" dirty="0"/>
          </a:p>
        </p:txBody>
      </p:sp>
    </p:spTree>
    <p:extLst>
      <p:ext uri="{BB962C8B-B14F-4D97-AF65-F5344CB8AC3E}">
        <p14:creationId xmlns:p14="http://schemas.microsoft.com/office/powerpoint/2010/main" val="25587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CCADACC-80B4-2F58-FDE6-376AF03A373B}"/>
              </a:ext>
            </a:extLst>
          </p:cNvPr>
          <p:cNvSpPr>
            <a:spLocks noGrp="1"/>
          </p:cNvSpPr>
          <p:nvPr>
            <p:ph type="title"/>
          </p:nvPr>
        </p:nvSpPr>
        <p:spPr>
          <a:xfrm>
            <a:off x="311700" y="1855423"/>
            <a:ext cx="8520600" cy="841800"/>
          </a:xfrm>
        </p:spPr>
        <p:txBody>
          <a:bodyPr/>
          <a:lstStyle/>
          <a:p>
            <a:r>
              <a:rPr lang="en-US" dirty="0"/>
              <a:t>Causation</a:t>
            </a:r>
            <a:endParaRPr lang="en-IN" dirty="0"/>
          </a:p>
        </p:txBody>
      </p:sp>
      <p:sp>
        <p:nvSpPr>
          <p:cNvPr id="4" name="TextBox 3">
            <a:extLst>
              <a:ext uri="{FF2B5EF4-FFF2-40B4-BE49-F238E27FC236}">
                <a16:creationId xmlns:a16="http://schemas.microsoft.com/office/drawing/2014/main" id="{4838F4C4-DA27-B31F-C81F-AD39F650518A}"/>
              </a:ext>
            </a:extLst>
          </p:cNvPr>
          <p:cNvSpPr txBox="1"/>
          <p:nvPr/>
        </p:nvSpPr>
        <p:spPr>
          <a:xfrm>
            <a:off x="541606" y="2697223"/>
            <a:ext cx="8060788" cy="1384995"/>
          </a:xfrm>
          <a:prstGeom prst="rect">
            <a:avLst/>
          </a:prstGeom>
          <a:noFill/>
        </p:spPr>
        <p:txBody>
          <a:bodyPr wrap="square" rtlCol="0">
            <a:spAutoFit/>
          </a:bodyPr>
          <a:lstStyle/>
          <a:p>
            <a:pPr marL="285750" indent="-285750">
              <a:buFont typeface="Wingdings" panose="05000000000000000000" pitchFamily="2" charset="2"/>
              <a:buChar char="§"/>
            </a:pPr>
            <a:r>
              <a:rPr lang="en-US" dirty="0"/>
              <a:t>What causes what is a serious question and cannot be ignored.</a:t>
            </a:r>
          </a:p>
          <a:p>
            <a:pPr marL="285750" indent="-285750">
              <a:buFont typeface="Wingdings" panose="05000000000000000000" pitchFamily="2" charset="2"/>
              <a:buChar char="§"/>
            </a:pPr>
            <a:r>
              <a:rPr lang="en-US" dirty="0"/>
              <a:t>The correlation and covariance does not prove causation.</a:t>
            </a:r>
          </a:p>
          <a:p>
            <a:pPr marL="285750" indent="-285750">
              <a:buFont typeface="Wingdings" panose="05000000000000000000" pitchFamily="2" charset="2"/>
              <a:buChar char="§"/>
            </a:pPr>
            <a:r>
              <a:rPr lang="en-US" dirty="0"/>
              <a:t>The relationship is genuine of just by chance?</a:t>
            </a:r>
          </a:p>
          <a:p>
            <a:pPr marL="285750" indent="-285750">
              <a:buFont typeface="Wingdings" panose="05000000000000000000" pitchFamily="2" charset="2"/>
              <a:buChar char="§"/>
            </a:pPr>
            <a:r>
              <a:rPr lang="en-US" dirty="0"/>
              <a:t>A simple example to quote: The sunburns are observed whenever the ice-cream sales go high.</a:t>
            </a:r>
          </a:p>
          <a:p>
            <a:pPr marL="285750" indent="-285750">
              <a:buFont typeface="Wingdings" panose="05000000000000000000" pitchFamily="2" charset="2"/>
              <a:buChar char="§"/>
            </a:pPr>
            <a:r>
              <a:rPr lang="en-US" dirty="0"/>
              <a:t>Does this mean that ice-cream sales and sunburns are related?</a:t>
            </a:r>
          </a:p>
          <a:p>
            <a:pPr marL="285750" indent="-285750">
              <a:buFont typeface="Wingdings" panose="05000000000000000000" pitchFamily="2" charset="2"/>
              <a:buChar char="§"/>
            </a:pPr>
            <a:r>
              <a:rPr lang="en-US" dirty="0"/>
              <a:t>There is a third variable which is not in picture. The season which causes both to increase.</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0A6EF88-CE03-B806-ED50-DACFB14F3301}"/>
                  </a:ext>
                </a:extLst>
              </p:cNvPr>
              <p:cNvSpPr txBox="1"/>
              <p:nvPr/>
            </p:nvSpPr>
            <p:spPr>
              <a:xfrm>
                <a:off x="522843" y="322147"/>
                <a:ext cx="8060788" cy="1393395"/>
              </a:xfrm>
              <a:prstGeom prst="rect">
                <a:avLst/>
              </a:prstGeom>
              <a:noFill/>
            </p:spPr>
            <p:txBody>
              <a:bodyPr wrap="square" rtlCol="0">
                <a:spAutoFit/>
              </a:bodyPr>
              <a:lstStyle/>
              <a:p>
                <a:r>
                  <a:rPr lang="en-US" b="1" i="1" dirty="0"/>
                  <a:t>Correlation</a:t>
                </a:r>
                <a:r>
                  <a:rPr lang="en-US" i="1" dirty="0"/>
                  <a:t> </a:t>
                </a:r>
                <a:r>
                  <a:rPr lang="en-US" dirty="0"/>
                  <a:t>is measure of magnitude of relationship amongst x and y. The value ranges between -1 and +1. Closer the value to 1 (any sign) higher the magnitude of relationship. The direction is towards sign of value. As we take the ratio with standard deviation, the units are cancelled out.</a:t>
                </a:r>
              </a:p>
              <a:p>
                <a:r>
                  <a:rPr lang="en-US" dirty="0"/>
                  <a:t>Does this ring any bell?</a:t>
                </a:r>
              </a:p>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𝑐𝑜𝑟</m:t>
                          </m:r>
                        </m:e>
                        <m: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𝑐𝑜𝑣</m:t>
                              </m:r>
                            </m:e>
                            <m: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𝑥</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𝑦</m:t>
                              </m:r>
                            </m:sub>
                          </m:sSub>
                        </m:den>
                      </m:f>
                    </m:oMath>
                  </m:oMathPara>
                </a14:m>
                <a:endParaRPr lang="en-IN" dirty="0"/>
              </a:p>
            </p:txBody>
          </p:sp>
        </mc:Choice>
        <mc:Fallback xmlns="">
          <p:sp>
            <p:nvSpPr>
              <p:cNvPr id="6" name="TextBox 5">
                <a:extLst>
                  <a:ext uri="{FF2B5EF4-FFF2-40B4-BE49-F238E27FC236}">
                    <a16:creationId xmlns:a16="http://schemas.microsoft.com/office/drawing/2014/main" id="{F0A6EF88-CE03-B806-ED50-DACFB14F3301}"/>
                  </a:ext>
                </a:extLst>
              </p:cNvPr>
              <p:cNvSpPr txBox="1">
                <a:spLocks noRot="1" noChangeAspect="1" noMove="1" noResize="1" noEditPoints="1" noAdjustHandles="1" noChangeArrowheads="1" noChangeShapeType="1" noTextEdit="1"/>
              </p:cNvSpPr>
              <p:nvPr/>
            </p:nvSpPr>
            <p:spPr>
              <a:xfrm>
                <a:off x="522843" y="322147"/>
                <a:ext cx="8060788" cy="1393395"/>
              </a:xfrm>
              <a:prstGeom prst="rect">
                <a:avLst/>
              </a:prstGeom>
              <a:blipFill>
                <a:blip r:embed="rId2"/>
                <a:stretch>
                  <a:fillRect l="-227" t="-877" r="-227"/>
                </a:stretch>
              </a:blipFill>
            </p:spPr>
            <p:txBody>
              <a:bodyPr/>
              <a:lstStyle/>
              <a:p>
                <a:r>
                  <a:rPr lang="en-IN">
                    <a:noFill/>
                  </a:rPr>
                  <a:t> </a:t>
                </a:r>
              </a:p>
            </p:txBody>
          </p:sp>
        </mc:Fallback>
      </mc:AlternateContent>
    </p:spTree>
    <p:extLst>
      <p:ext uri="{BB962C8B-B14F-4D97-AF65-F5344CB8AC3E}">
        <p14:creationId xmlns:p14="http://schemas.microsoft.com/office/powerpoint/2010/main" val="297943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AC5F18-D58A-5311-A892-151EB99526C9}"/>
              </a:ext>
            </a:extLst>
          </p:cNvPr>
          <p:cNvSpPr>
            <a:spLocks noGrp="1"/>
          </p:cNvSpPr>
          <p:nvPr>
            <p:ph type="title"/>
          </p:nvPr>
        </p:nvSpPr>
        <p:spPr>
          <a:xfrm>
            <a:off x="318665" y="186024"/>
            <a:ext cx="8520600" cy="841800"/>
          </a:xfrm>
        </p:spPr>
        <p:txBody>
          <a:bodyPr/>
          <a:lstStyle/>
          <a:p>
            <a:r>
              <a:rPr lang="en-IN" dirty="0"/>
              <a:t>Linear Regression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39C35FB-A96D-E400-07B6-7FBECA9845CB}"/>
                  </a:ext>
                </a:extLst>
              </p14:cNvPr>
              <p14:cNvContentPartPr/>
              <p14:nvPr/>
            </p14:nvContentPartPr>
            <p14:xfrm>
              <a:off x="974708" y="1146323"/>
              <a:ext cx="360" cy="2866320"/>
            </p14:xfrm>
          </p:contentPart>
        </mc:Choice>
        <mc:Fallback xmlns="">
          <p:pic>
            <p:nvPicPr>
              <p:cNvPr id="4" name="Ink 3">
                <a:extLst>
                  <a:ext uri="{FF2B5EF4-FFF2-40B4-BE49-F238E27FC236}">
                    <a16:creationId xmlns:a16="http://schemas.microsoft.com/office/drawing/2014/main" id="{339C35FB-A96D-E400-07B6-7FBECA9845CB}"/>
                  </a:ext>
                </a:extLst>
              </p:cNvPr>
              <p:cNvPicPr/>
              <p:nvPr/>
            </p:nvPicPr>
            <p:blipFill>
              <a:blip r:embed="rId3"/>
              <a:stretch>
                <a:fillRect/>
              </a:stretch>
            </p:blipFill>
            <p:spPr>
              <a:xfrm>
                <a:off x="966068" y="1137323"/>
                <a:ext cx="18000" cy="2883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8660532-6A3A-A9D4-8805-D47DA4A6257F}"/>
                  </a:ext>
                </a:extLst>
              </p14:cNvPr>
              <p14:cNvContentPartPr/>
              <p14:nvPr/>
            </p14:nvContentPartPr>
            <p14:xfrm>
              <a:off x="977228" y="4009403"/>
              <a:ext cx="3227400" cy="360"/>
            </p14:xfrm>
          </p:contentPart>
        </mc:Choice>
        <mc:Fallback xmlns="">
          <p:pic>
            <p:nvPicPr>
              <p:cNvPr id="5" name="Ink 4">
                <a:extLst>
                  <a:ext uri="{FF2B5EF4-FFF2-40B4-BE49-F238E27FC236}">
                    <a16:creationId xmlns:a16="http://schemas.microsoft.com/office/drawing/2014/main" id="{58660532-6A3A-A9D4-8805-D47DA4A6257F}"/>
                  </a:ext>
                </a:extLst>
              </p:cNvPr>
              <p:cNvPicPr/>
              <p:nvPr/>
            </p:nvPicPr>
            <p:blipFill>
              <a:blip r:embed="rId5"/>
              <a:stretch>
                <a:fillRect/>
              </a:stretch>
            </p:blipFill>
            <p:spPr>
              <a:xfrm>
                <a:off x="968588" y="4000763"/>
                <a:ext cx="3245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489D6FD2-AA13-1C2D-12E2-52C35AFFB75D}"/>
                  </a:ext>
                </a:extLst>
              </p14:cNvPr>
              <p14:cNvContentPartPr/>
              <p14:nvPr/>
            </p14:nvContentPartPr>
            <p14:xfrm>
              <a:off x="1343348" y="2679923"/>
              <a:ext cx="360" cy="360"/>
            </p14:xfrm>
          </p:contentPart>
        </mc:Choice>
        <mc:Fallback xmlns="">
          <p:pic>
            <p:nvPicPr>
              <p:cNvPr id="11" name="Ink 10">
                <a:extLst>
                  <a:ext uri="{FF2B5EF4-FFF2-40B4-BE49-F238E27FC236}">
                    <a16:creationId xmlns:a16="http://schemas.microsoft.com/office/drawing/2014/main" id="{489D6FD2-AA13-1C2D-12E2-52C35AFFB75D}"/>
                  </a:ext>
                </a:extLst>
              </p:cNvPr>
              <p:cNvPicPr/>
              <p:nvPr/>
            </p:nvPicPr>
            <p:blipFill>
              <a:blip r:embed="rId7"/>
              <a:stretch>
                <a:fillRect/>
              </a:stretch>
            </p:blipFill>
            <p:spPr>
              <a:xfrm>
                <a:off x="1334348" y="267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4D1A0A6B-137E-A9C2-9258-2FBEA7315969}"/>
                  </a:ext>
                </a:extLst>
              </p14:cNvPr>
              <p14:cNvContentPartPr/>
              <p14:nvPr/>
            </p14:nvContentPartPr>
            <p14:xfrm>
              <a:off x="1533428" y="2771363"/>
              <a:ext cx="360" cy="360"/>
            </p14:xfrm>
          </p:contentPart>
        </mc:Choice>
        <mc:Fallback xmlns="">
          <p:pic>
            <p:nvPicPr>
              <p:cNvPr id="12" name="Ink 11">
                <a:extLst>
                  <a:ext uri="{FF2B5EF4-FFF2-40B4-BE49-F238E27FC236}">
                    <a16:creationId xmlns:a16="http://schemas.microsoft.com/office/drawing/2014/main" id="{4D1A0A6B-137E-A9C2-9258-2FBEA7315969}"/>
                  </a:ext>
                </a:extLst>
              </p:cNvPr>
              <p:cNvPicPr/>
              <p:nvPr/>
            </p:nvPicPr>
            <p:blipFill>
              <a:blip r:embed="rId7"/>
              <a:stretch>
                <a:fillRect/>
              </a:stretch>
            </p:blipFill>
            <p:spPr>
              <a:xfrm>
                <a:off x="1524428" y="2762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B14B3CE1-F41A-FA3B-2C06-154E8C908086}"/>
                  </a:ext>
                </a:extLst>
              </p14:cNvPr>
              <p14:cNvContentPartPr/>
              <p14:nvPr/>
            </p14:nvContentPartPr>
            <p14:xfrm>
              <a:off x="1230668" y="2637803"/>
              <a:ext cx="360" cy="360"/>
            </p14:xfrm>
          </p:contentPart>
        </mc:Choice>
        <mc:Fallback xmlns="">
          <p:pic>
            <p:nvPicPr>
              <p:cNvPr id="14" name="Ink 13">
                <a:extLst>
                  <a:ext uri="{FF2B5EF4-FFF2-40B4-BE49-F238E27FC236}">
                    <a16:creationId xmlns:a16="http://schemas.microsoft.com/office/drawing/2014/main" id="{B14B3CE1-F41A-FA3B-2C06-154E8C908086}"/>
                  </a:ext>
                </a:extLst>
              </p:cNvPr>
              <p:cNvPicPr/>
              <p:nvPr/>
            </p:nvPicPr>
            <p:blipFill>
              <a:blip r:embed="rId7"/>
              <a:stretch>
                <a:fillRect/>
              </a:stretch>
            </p:blipFill>
            <p:spPr>
              <a:xfrm>
                <a:off x="1221668"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1D25A7BD-0CCF-4D58-1D67-A45ADECB58A8}"/>
                  </a:ext>
                </a:extLst>
              </p14:cNvPr>
              <p14:cNvContentPartPr/>
              <p14:nvPr/>
            </p14:nvContentPartPr>
            <p14:xfrm>
              <a:off x="1314908" y="2609363"/>
              <a:ext cx="360" cy="360"/>
            </p14:xfrm>
          </p:contentPart>
        </mc:Choice>
        <mc:Fallback xmlns="">
          <p:pic>
            <p:nvPicPr>
              <p:cNvPr id="15" name="Ink 14">
                <a:extLst>
                  <a:ext uri="{FF2B5EF4-FFF2-40B4-BE49-F238E27FC236}">
                    <a16:creationId xmlns:a16="http://schemas.microsoft.com/office/drawing/2014/main" id="{1D25A7BD-0CCF-4D58-1D67-A45ADECB58A8}"/>
                  </a:ext>
                </a:extLst>
              </p:cNvPr>
              <p:cNvPicPr/>
              <p:nvPr/>
            </p:nvPicPr>
            <p:blipFill>
              <a:blip r:embed="rId7"/>
              <a:stretch>
                <a:fillRect/>
              </a:stretch>
            </p:blipFill>
            <p:spPr>
              <a:xfrm>
                <a:off x="1306268" y="2600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003938E0-363A-F0EA-5F6A-2BC27FC7B660}"/>
                  </a:ext>
                </a:extLst>
              </p14:cNvPr>
              <p14:cNvContentPartPr/>
              <p14:nvPr/>
            </p14:nvContentPartPr>
            <p14:xfrm>
              <a:off x="1448828" y="2574083"/>
              <a:ext cx="360" cy="360"/>
            </p14:xfrm>
          </p:contentPart>
        </mc:Choice>
        <mc:Fallback xmlns="">
          <p:pic>
            <p:nvPicPr>
              <p:cNvPr id="16" name="Ink 15">
                <a:extLst>
                  <a:ext uri="{FF2B5EF4-FFF2-40B4-BE49-F238E27FC236}">
                    <a16:creationId xmlns:a16="http://schemas.microsoft.com/office/drawing/2014/main" id="{003938E0-363A-F0EA-5F6A-2BC27FC7B660}"/>
                  </a:ext>
                </a:extLst>
              </p:cNvPr>
              <p:cNvPicPr/>
              <p:nvPr/>
            </p:nvPicPr>
            <p:blipFill>
              <a:blip r:embed="rId7"/>
              <a:stretch>
                <a:fillRect/>
              </a:stretch>
            </p:blipFill>
            <p:spPr>
              <a:xfrm>
                <a:off x="1440188" y="25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46293B3-6041-B606-FAC0-479BF2C13615}"/>
                  </a:ext>
                </a:extLst>
              </p14:cNvPr>
              <p14:cNvContentPartPr/>
              <p14:nvPr/>
            </p14:nvContentPartPr>
            <p14:xfrm>
              <a:off x="1441628" y="2637803"/>
              <a:ext cx="360" cy="360"/>
            </p14:xfrm>
          </p:contentPart>
        </mc:Choice>
        <mc:Fallback xmlns="">
          <p:pic>
            <p:nvPicPr>
              <p:cNvPr id="17" name="Ink 16">
                <a:extLst>
                  <a:ext uri="{FF2B5EF4-FFF2-40B4-BE49-F238E27FC236}">
                    <a16:creationId xmlns:a16="http://schemas.microsoft.com/office/drawing/2014/main" id="{946293B3-6041-B606-FAC0-479BF2C13615}"/>
                  </a:ext>
                </a:extLst>
              </p:cNvPr>
              <p:cNvPicPr/>
              <p:nvPr/>
            </p:nvPicPr>
            <p:blipFill>
              <a:blip r:embed="rId7"/>
              <a:stretch>
                <a:fillRect/>
              </a:stretch>
            </p:blipFill>
            <p:spPr>
              <a:xfrm>
                <a:off x="1432988"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49564F62-8E67-3591-B0AD-1C70532AAE66}"/>
                  </a:ext>
                </a:extLst>
              </p14:cNvPr>
              <p14:cNvContentPartPr/>
              <p14:nvPr/>
            </p14:nvContentPartPr>
            <p14:xfrm>
              <a:off x="1519028" y="2574083"/>
              <a:ext cx="360" cy="360"/>
            </p14:xfrm>
          </p:contentPart>
        </mc:Choice>
        <mc:Fallback xmlns="">
          <p:pic>
            <p:nvPicPr>
              <p:cNvPr id="18" name="Ink 17">
                <a:extLst>
                  <a:ext uri="{FF2B5EF4-FFF2-40B4-BE49-F238E27FC236}">
                    <a16:creationId xmlns:a16="http://schemas.microsoft.com/office/drawing/2014/main" id="{49564F62-8E67-3591-B0AD-1C70532AAE66}"/>
                  </a:ext>
                </a:extLst>
              </p:cNvPr>
              <p:cNvPicPr/>
              <p:nvPr/>
            </p:nvPicPr>
            <p:blipFill>
              <a:blip r:embed="rId7"/>
              <a:stretch>
                <a:fillRect/>
              </a:stretch>
            </p:blipFill>
            <p:spPr>
              <a:xfrm>
                <a:off x="1510388" y="25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CF306F2C-D442-2776-6CA7-72086B7F5260}"/>
                  </a:ext>
                </a:extLst>
              </p14:cNvPr>
              <p14:cNvContentPartPr/>
              <p14:nvPr/>
            </p14:nvContentPartPr>
            <p14:xfrm>
              <a:off x="1589588" y="2602523"/>
              <a:ext cx="360" cy="360"/>
            </p14:xfrm>
          </p:contentPart>
        </mc:Choice>
        <mc:Fallback xmlns="">
          <p:pic>
            <p:nvPicPr>
              <p:cNvPr id="19" name="Ink 18">
                <a:extLst>
                  <a:ext uri="{FF2B5EF4-FFF2-40B4-BE49-F238E27FC236}">
                    <a16:creationId xmlns:a16="http://schemas.microsoft.com/office/drawing/2014/main" id="{CF306F2C-D442-2776-6CA7-72086B7F5260}"/>
                  </a:ext>
                </a:extLst>
              </p:cNvPr>
              <p:cNvPicPr/>
              <p:nvPr/>
            </p:nvPicPr>
            <p:blipFill>
              <a:blip r:embed="rId7"/>
              <a:stretch>
                <a:fillRect/>
              </a:stretch>
            </p:blipFill>
            <p:spPr>
              <a:xfrm>
                <a:off x="1580588" y="2593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113CEA37-D492-1BE9-771D-E0DB07FD26EA}"/>
                  </a:ext>
                </a:extLst>
              </p14:cNvPr>
              <p14:cNvContentPartPr/>
              <p14:nvPr/>
            </p14:nvContentPartPr>
            <p14:xfrm>
              <a:off x="1504988" y="2475803"/>
              <a:ext cx="360" cy="360"/>
            </p14:xfrm>
          </p:contentPart>
        </mc:Choice>
        <mc:Fallback xmlns="">
          <p:pic>
            <p:nvPicPr>
              <p:cNvPr id="24" name="Ink 23">
                <a:extLst>
                  <a:ext uri="{FF2B5EF4-FFF2-40B4-BE49-F238E27FC236}">
                    <a16:creationId xmlns:a16="http://schemas.microsoft.com/office/drawing/2014/main" id="{113CEA37-D492-1BE9-771D-E0DB07FD26EA}"/>
                  </a:ext>
                </a:extLst>
              </p:cNvPr>
              <p:cNvPicPr/>
              <p:nvPr/>
            </p:nvPicPr>
            <p:blipFill>
              <a:blip r:embed="rId7"/>
              <a:stretch>
                <a:fillRect/>
              </a:stretch>
            </p:blipFill>
            <p:spPr>
              <a:xfrm>
                <a:off x="1496348" y="2467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A2CEF119-929A-345E-6A96-CAB41B9D711E}"/>
                  </a:ext>
                </a:extLst>
              </p14:cNvPr>
              <p14:cNvContentPartPr/>
              <p14:nvPr/>
            </p14:nvContentPartPr>
            <p14:xfrm>
              <a:off x="1498148" y="2658683"/>
              <a:ext cx="360" cy="360"/>
            </p14:xfrm>
          </p:contentPart>
        </mc:Choice>
        <mc:Fallback xmlns="">
          <p:pic>
            <p:nvPicPr>
              <p:cNvPr id="64" name="Ink 63">
                <a:extLst>
                  <a:ext uri="{FF2B5EF4-FFF2-40B4-BE49-F238E27FC236}">
                    <a16:creationId xmlns:a16="http://schemas.microsoft.com/office/drawing/2014/main" id="{A2CEF119-929A-345E-6A96-CAB41B9D711E}"/>
                  </a:ext>
                </a:extLst>
              </p:cNvPr>
              <p:cNvPicPr/>
              <p:nvPr/>
            </p:nvPicPr>
            <p:blipFill>
              <a:blip r:embed="rId7"/>
              <a:stretch>
                <a:fillRect/>
              </a:stretch>
            </p:blipFill>
            <p:spPr>
              <a:xfrm>
                <a:off x="1489148" y="264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6" name="Ink 65">
                <a:extLst>
                  <a:ext uri="{FF2B5EF4-FFF2-40B4-BE49-F238E27FC236}">
                    <a16:creationId xmlns:a16="http://schemas.microsoft.com/office/drawing/2014/main" id="{AA2A496E-608F-AE65-B524-DE917A456438}"/>
                  </a:ext>
                </a:extLst>
              </p14:cNvPr>
              <p14:cNvContentPartPr/>
              <p14:nvPr/>
            </p14:nvContentPartPr>
            <p14:xfrm>
              <a:off x="1287188" y="2785403"/>
              <a:ext cx="360" cy="360"/>
            </p14:xfrm>
          </p:contentPart>
        </mc:Choice>
        <mc:Fallback xmlns="">
          <p:pic>
            <p:nvPicPr>
              <p:cNvPr id="66" name="Ink 65">
                <a:extLst>
                  <a:ext uri="{FF2B5EF4-FFF2-40B4-BE49-F238E27FC236}">
                    <a16:creationId xmlns:a16="http://schemas.microsoft.com/office/drawing/2014/main" id="{AA2A496E-608F-AE65-B524-DE917A456438}"/>
                  </a:ext>
                </a:extLst>
              </p:cNvPr>
              <p:cNvPicPr/>
              <p:nvPr/>
            </p:nvPicPr>
            <p:blipFill>
              <a:blip r:embed="rId7"/>
              <a:stretch>
                <a:fillRect/>
              </a:stretch>
            </p:blipFill>
            <p:spPr>
              <a:xfrm>
                <a:off x="1278188" y="2776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8" name="Ink 67">
                <a:extLst>
                  <a:ext uri="{FF2B5EF4-FFF2-40B4-BE49-F238E27FC236}">
                    <a16:creationId xmlns:a16="http://schemas.microsoft.com/office/drawing/2014/main" id="{D044A822-57B4-897E-6BC0-BE1CB7D598D4}"/>
                  </a:ext>
                </a:extLst>
              </p14:cNvPr>
              <p14:cNvContentPartPr/>
              <p14:nvPr/>
            </p14:nvContentPartPr>
            <p14:xfrm>
              <a:off x="1519028" y="2511083"/>
              <a:ext cx="360" cy="360"/>
            </p14:xfrm>
          </p:contentPart>
        </mc:Choice>
        <mc:Fallback xmlns="">
          <p:pic>
            <p:nvPicPr>
              <p:cNvPr id="68" name="Ink 67">
                <a:extLst>
                  <a:ext uri="{FF2B5EF4-FFF2-40B4-BE49-F238E27FC236}">
                    <a16:creationId xmlns:a16="http://schemas.microsoft.com/office/drawing/2014/main" id="{D044A822-57B4-897E-6BC0-BE1CB7D598D4}"/>
                  </a:ext>
                </a:extLst>
              </p:cNvPr>
              <p:cNvPicPr/>
              <p:nvPr/>
            </p:nvPicPr>
            <p:blipFill>
              <a:blip r:embed="rId7"/>
              <a:stretch>
                <a:fillRect/>
              </a:stretch>
            </p:blipFill>
            <p:spPr>
              <a:xfrm>
                <a:off x="1510388" y="2502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E8E8E928-B54C-2475-D63C-8AA1A68C6D55}"/>
                  </a:ext>
                </a:extLst>
              </p14:cNvPr>
              <p14:cNvContentPartPr/>
              <p14:nvPr/>
            </p14:nvContentPartPr>
            <p14:xfrm>
              <a:off x="1617668" y="2483003"/>
              <a:ext cx="360" cy="360"/>
            </p14:xfrm>
          </p:contentPart>
        </mc:Choice>
        <mc:Fallback xmlns="">
          <p:pic>
            <p:nvPicPr>
              <p:cNvPr id="20" name="Ink 19">
                <a:extLst>
                  <a:ext uri="{FF2B5EF4-FFF2-40B4-BE49-F238E27FC236}">
                    <a16:creationId xmlns:a16="http://schemas.microsoft.com/office/drawing/2014/main" id="{E8E8E928-B54C-2475-D63C-8AA1A68C6D55}"/>
                  </a:ext>
                </a:extLst>
              </p:cNvPr>
              <p:cNvPicPr/>
              <p:nvPr/>
            </p:nvPicPr>
            <p:blipFill>
              <a:blip r:embed="rId7"/>
              <a:stretch>
                <a:fillRect/>
              </a:stretch>
            </p:blipFill>
            <p:spPr>
              <a:xfrm>
                <a:off x="1609028" y="2474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EF793710-DD6D-CB09-92FF-A7C63088FF99}"/>
                  </a:ext>
                </a:extLst>
              </p14:cNvPr>
              <p14:cNvContentPartPr/>
              <p14:nvPr/>
            </p14:nvContentPartPr>
            <p14:xfrm>
              <a:off x="1723148" y="2483003"/>
              <a:ext cx="360" cy="360"/>
            </p14:xfrm>
          </p:contentPart>
        </mc:Choice>
        <mc:Fallback xmlns="">
          <p:pic>
            <p:nvPicPr>
              <p:cNvPr id="21" name="Ink 20">
                <a:extLst>
                  <a:ext uri="{FF2B5EF4-FFF2-40B4-BE49-F238E27FC236}">
                    <a16:creationId xmlns:a16="http://schemas.microsoft.com/office/drawing/2014/main" id="{EF793710-DD6D-CB09-92FF-A7C63088FF99}"/>
                  </a:ext>
                </a:extLst>
              </p:cNvPr>
              <p:cNvPicPr/>
              <p:nvPr/>
            </p:nvPicPr>
            <p:blipFill>
              <a:blip r:embed="rId7"/>
              <a:stretch>
                <a:fillRect/>
              </a:stretch>
            </p:blipFill>
            <p:spPr>
              <a:xfrm>
                <a:off x="1714148" y="2474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64813286-9CE8-CFB8-29A5-BE6FD62322E8}"/>
                  </a:ext>
                </a:extLst>
              </p14:cNvPr>
              <p14:cNvContentPartPr/>
              <p14:nvPr/>
            </p14:nvContentPartPr>
            <p14:xfrm>
              <a:off x="1638548" y="2525123"/>
              <a:ext cx="360" cy="360"/>
            </p14:xfrm>
          </p:contentPart>
        </mc:Choice>
        <mc:Fallback xmlns="">
          <p:pic>
            <p:nvPicPr>
              <p:cNvPr id="23" name="Ink 22">
                <a:extLst>
                  <a:ext uri="{FF2B5EF4-FFF2-40B4-BE49-F238E27FC236}">
                    <a16:creationId xmlns:a16="http://schemas.microsoft.com/office/drawing/2014/main" id="{64813286-9CE8-CFB8-29A5-BE6FD62322E8}"/>
                  </a:ext>
                </a:extLst>
              </p:cNvPr>
              <p:cNvPicPr/>
              <p:nvPr/>
            </p:nvPicPr>
            <p:blipFill>
              <a:blip r:embed="rId7"/>
              <a:stretch>
                <a:fillRect/>
              </a:stretch>
            </p:blipFill>
            <p:spPr>
              <a:xfrm>
                <a:off x="1629908" y="2516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2FDFD289-D9FB-ADC1-7606-CE4070F7A742}"/>
                  </a:ext>
                </a:extLst>
              </p14:cNvPr>
              <p14:cNvContentPartPr/>
              <p14:nvPr/>
            </p14:nvContentPartPr>
            <p14:xfrm>
              <a:off x="1793708" y="2454563"/>
              <a:ext cx="360" cy="360"/>
            </p14:xfrm>
          </p:contentPart>
        </mc:Choice>
        <mc:Fallback xmlns="">
          <p:pic>
            <p:nvPicPr>
              <p:cNvPr id="26" name="Ink 25">
                <a:extLst>
                  <a:ext uri="{FF2B5EF4-FFF2-40B4-BE49-F238E27FC236}">
                    <a16:creationId xmlns:a16="http://schemas.microsoft.com/office/drawing/2014/main" id="{2FDFD289-D9FB-ADC1-7606-CE4070F7A742}"/>
                  </a:ext>
                </a:extLst>
              </p:cNvPr>
              <p:cNvPicPr/>
              <p:nvPr/>
            </p:nvPicPr>
            <p:blipFill>
              <a:blip r:embed="rId7"/>
              <a:stretch>
                <a:fillRect/>
              </a:stretch>
            </p:blipFill>
            <p:spPr>
              <a:xfrm>
                <a:off x="1784708" y="2445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5088B0A2-91CC-C372-3B94-C007D8CD0B7C}"/>
                  </a:ext>
                </a:extLst>
              </p14:cNvPr>
              <p14:cNvContentPartPr/>
              <p14:nvPr/>
            </p14:nvContentPartPr>
            <p14:xfrm>
              <a:off x="1744388" y="2342243"/>
              <a:ext cx="360" cy="360"/>
            </p14:xfrm>
          </p:contentPart>
        </mc:Choice>
        <mc:Fallback xmlns="">
          <p:pic>
            <p:nvPicPr>
              <p:cNvPr id="31" name="Ink 30">
                <a:extLst>
                  <a:ext uri="{FF2B5EF4-FFF2-40B4-BE49-F238E27FC236}">
                    <a16:creationId xmlns:a16="http://schemas.microsoft.com/office/drawing/2014/main" id="{5088B0A2-91CC-C372-3B94-C007D8CD0B7C}"/>
                  </a:ext>
                </a:extLst>
              </p:cNvPr>
              <p:cNvPicPr/>
              <p:nvPr/>
            </p:nvPicPr>
            <p:blipFill>
              <a:blip r:embed="rId7"/>
              <a:stretch>
                <a:fillRect/>
              </a:stretch>
            </p:blipFill>
            <p:spPr>
              <a:xfrm>
                <a:off x="1735388" y="2333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0" name="Ink 49">
                <a:extLst>
                  <a:ext uri="{FF2B5EF4-FFF2-40B4-BE49-F238E27FC236}">
                    <a16:creationId xmlns:a16="http://schemas.microsoft.com/office/drawing/2014/main" id="{1334B15D-B736-B43B-9ECB-627E686E2405}"/>
                  </a:ext>
                </a:extLst>
              </p14:cNvPr>
              <p14:cNvContentPartPr/>
              <p14:nvPr/>
            </p14:nvContentPartPr>
            <p14:xfrm>
              <a:off x="2412188" y="2131283"/>
              <a:ext cx="360" cy="360"/>
            </p14:xfrm>
          </p:contentPart>
        </mc:Choice>
        <mc:Fallback xmlns="">
          <p:pic>
            <p:nvPicPr>
              <p:cNvPr id="50" name="Ink 49">
                <a:extLst>
                  <a:ext uri="{FF2B5EF4-FFF2-40B4-BE49-F238E27FC236}">
                    <a16:creationId xmlns:a16="http://schemas.microsoft.com/office/drawing/2014/main" id="{1334B15D-B736-B43B-9ECB-627E686E2405}"/>
                  </a:ext>
                </a:extLst>
              </p:cNvPr>
              <p:cNvPicPr/>
              <p:nvPr/>
            </p:nvPicPr>
            <p:blipFill>
              <a:blip r:embed="rId7"/>
              <a:stretch>
                <a:fillRect/>
              </a:stretch>
            </p:blipFill>
            <p:spPr>
              <a:xfrm>
                <a:off x="2403548"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50FE280E-BCE4-4D24-5C7D-15FA58C37594}"/>
                  </a:ext>
                </a:extLst>
              </p14:cNvPr>
              <p14:cNvContentPartPr/>
              <p14:nvPr/>
            </p14:nvContentPartPr>
            <p14:xfrm>
              <a:off x="2489588" y="2145323"/>
              <a:ext cx="360" cy="360"/>
            </p14:xfrm>
          </p:contentPart>
        </mc:Choice>
        <mc:Fallback xmlns="">
          <p:pic>
            <p:nvPicPr>
              <p:cNvPr id="59" name="Ink 58">
                <a:extLst>
                  <a:ext uri="{FF2B5EF4-FFF2-40B4-BE49-F238E27FC236}">
                    <a16:creationId xmlns:a16="http://schemas.microsoft.com/office/drawing/2014/main" id="{50FE280E-BCE4-4D24-5C7D-15FA58C37594}"/>
                  </a:ext>
                </a:extLst>
              </p:cNvPr>
              <p:cNvPicPr/>
              <p:nvPr/>
            </p:nvPicPr>
            <p:blipFill>
              <a:blip r:embed="rId7"/>
              <a:stretch>
                <a:fillRect/>
              </a:stretch>
            </p:blipFill>
            <p:spPr>
              <a:xfrm>
                <a:off x="2480948" y="2136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2" name="Ink 61">
                <a:extLst>
                  <a:ext uri="{FF2B5EF4-FFF2-40B4-BE49-F238E27FC236}">
                    <a16:creationId xmlns:a16="http://schemas.microsoft.com/office/drawing/2014/main" id="{A4CC54C2-A4BA-D296-79C1-B23FE816D6DA}"/>
                  </a:ext>
                </a:extLst>
              </p14:cNvPr>
              <p14:cNvContentPartPr/>
              <p14:nvPr/>
            </p14:nvContentPartPr>
            <p14:xfrm>
              <a:off x="1807388" y="2440523"/>
              <a:ext cx="360" cy="360"/>
            </p14:xfrm>
          </p:contentPart>
        </mc:Choice>
        <mc:Fallback xmlns="">
          <p:pic>
            <p:nvPicPr>
              <p:cNvPr id="62" name="Ink 61">
                <a:extLst>
                  <a:ext uri="{FF2B5EF4-FFF2-40B4-BE49-F238E27FC236}">
                    <a16:creationId xmlns:a16="http://schemas.microsoft.com/office/drawing/2014/main" id="{A4CC54C2-A4BA-D296-79C1-B23FE816D6DA}"/>
                  </a:ext>
                </a:extLst>
              </p:cNvPr>
              <p:cNvPicPr/>
              <p:nvPr/>
            </p:nvPicPr>
            <p:blipFill>
              <a:blip r:embed="rId7"/>
              <a:stretch>
                <a:fillRect/>
              </a:stretch>
            </p:blipFill>
            <p:spPr>
              <a:xfrm>
                <a:off x="1798748" y="2431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3" name="Ink 62">
                <a:extLst>
                  <a:ext uri="{FF2B5EF4-FFF2-40B4-BE49-F238E27FC236}">
                    <a16:creationId xmlns:a16="http://schemas.microsoft.com/office/drawing/2014/main" id="{D21D4FD8-1CC1-BAC1-16EF-D2CF022ED7D3}"/>
                  </a:ext>
                </a:extLst>
              </p14:cNvPr>
              <p14:cNvContentPartPr/>
              <p14:nvPr/>
            </p14:nvContentPartPr>
            <p14:xfrm>
              <a:off x="1631708" y="2560403"/>
              <a:ext cx="360" cy="360"/>
            </p14:xfrm>
          </p:contentPart>
        </mc:Choice>
        <mc:Fallback xmlns="">
          <p:pic>
            <p:nvPicPr>
              <p:cNvPr id="63" name="Ink 62">
                <a:extLst>
                  <a:ext uri="{FF2B5EF4-FFF2-40B4-BE49-F238E27FC236}">
                    <a16:creationId xmlns:a16="http://schemas.microsoft.com/office/drawing/2014/main" id="{D21D4FD8-1CC1-BAC1-16EF-D2CF022ED7D3}"/>
                  </a:ext>
                </a:extLst>
              </p:cNvPr>
              <p:cNvPicPr/>
              <p:nvPr/>
            </p:nvPicPr>
            <p:blipFill>
              <a:blip r:embed="rId7"/>
              <a:stretch>
                <a:fillRect/>
              </a:stretch>
            </p:blipFill>
            <p:spPr>
              <a:xfrm>
                <a:off x="1623068" y="2551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9" name="Ink 68">
                <a:extLst>
                  <a:ext uri="{FF2B5EF4-FFF2-40B4-BE49-F238E27FC236}">
                    <a16:creationId xmlns:a16="http://schemas.microsoft.com/office/drawing/2014/main" id="{9D9FC010-8539-C23B-C2B5-B86800418E19}"/>
                  </a:ext>
                </a:extLst>
              </p14:cNvPr>
              <p14:cNvContentPartPr/>
              <p14:nvPr/>
            </p14:nvContentPartPr>
            <p14:xfrm>
              <a:off x="1652588" y="2496683"/>
              <a:ext cx="360" cy="360"/>
            </p14:xfrm>
          </p:contentPart>
        </mc:Choice>
        <mc:Fallback xmlns="">
          <p:pic>
            <p:nvPicPr>
              <p:cNvPr id="69" name="Ink 68">
                <a:extLst>
                  <a:ext uri="{FF2B5EF4-FFF2-40B4-BE49-F238E27FC236}">
                    <a16:creationId xmlns:a16="http://schemas.microsoft.com/office/drawing/2014/main" id="{9D9FC010-8539-C23B-C2B5-B86800418E19}"/>
                  </a:ext>
                </a:extLst>
              </p:cNvPr>
              <p:cNvPicPr/>
              <p:nvPr/>
            </p:nvPicPr>
            <p:blipFill>
              <a:blip r:embed="rId7"/>
              <a:stretch>
                <a:fillRect/>
              </a:stretch>
            </p:blipFill>
            <p:spPr>
              <a:xfrm>
                <a:off x="1643948" y="2488043"/>
                <a:ext cx="18000" cy="18000"/>
              </a:xfrm>
              <a:prstGeom prst="rect">
                <a:avLst/>
              </a:prstGeom>
            </p:spPr>
          </p:pic>
        </mc:Fallback>
      </mc:AlternateContent>
      <p:grpSp>
        <p:nvGrpSpPr>
          <p:cNvPr id="87" name="Group 86">
            <a:extLst>
              <a:ext uri="{FF2B5EF4-FFF2-40B4-BE49-F238E27FC236}">
                <a16:creationId xmlns:a16="http://schemas.microsoft.com/office/drawing/2014/main" id="{32D06021-A985-22CE-24D5-4575AE4D3B6C}"/>
              </a:ext>
            </a:extLst>
          </p:cNvPr>
          <p:cNvGrpSpPr/>
          <p:nvPr/>
        </p:nvGrpSpPr>
        <p:grpSpPr>
          <a:xfrm>
            <a:off x="2293028" y="1934363"/>
            <a:ext cx="323640" cy="119880"/>
            <a:chOff x="3727938" y="1934363"/>
            <a:chExt cx="323640" cy="119880"/>
          </a:xfrm>
        </p:grpSpPr>
        <mc:AlternateContent xmlns:mc="http://schemas.openxmlformats.org/markup-compatibility/2006" xmlns:p14="http://schemas.microsoft.com/office/powerpoint/2010/main">
          <mc:Choice Requires="p14">
            <p:contentPart p14:bwMode="auto" r:id="rId29">
              <p14:nvContentPartPr>
                <p14:cNvPr id="48" name="Ink 47">
                  <a:extLst>
                    <a:ext uri="{FF2B5EF4-FFF2-40B4-BE49-F238E27FC236}">
                      <a16:creationId xmlns:a16="http://schemas.microsoft.com/office/drawing/2014/main" id="{031807A3-FFE3-6736-3861-600146D998A7}"/>
                    </a:ext>
                  </a:extLst>
                </p14:cNvPr>
                <p14:cNvContentPartPr/>
                <p14:nvPr/>
              </p14:nvContentPartPr>
              <p14:xfrm>
                <a:off x="3804978" y="2053883"/>
                <a:ext cx="360" cy="360"/>
              </p14:xfrm>
            </p:contentPart>
          </mc:Choice>
          <mc:Fallback xmlns="">
            <p:pic>
              <p:nvPicPr>
                <p:cNvPr id="48" name="Ink 47">
                  <a:extLst>
                    <a:ext uri="{FF2B5EF4-FFF2-40B4-BE49-F238E27FC236}">
                      <a16:creationId xmlns:a16="http://schemas.microsoft.com/office/drawing/2014/main" id="{031807A3-FFE3-6736-3861-600146D998A7}"/>
                    </a:ext>
                  </a:extLst>
                </p:cNvPr>
                <p:cNvPicPr/>
                <p:nvPr/>
              </p:nvPicPr>
              <p:blipFill>
                <a:blip r:embed="rId7"/>
                <a:stretch>
                  <a:fillRect/>
                </a:stretch>
              </p:blipFill>
              <p:spPr>
                <a:xfrm>
                  <a:off x="3796338" y="2044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9" name="Ink 48">
                  <a:extLst>
                    <a:ext uri="{FF2B5EF4-FFF2-40B4-BE49-F238E27FC236}">
                      <a16:creationId xmlns:a16="http://schemas.microsoft.com/office/drawing/2014/main" id="{5DF4B125-448D-39FF-4286-45E8E6887819}"/>
                    </a:ext>
                  </a:extLst>
                </p14:cNvPr>
                <p14:cNvContentPartPr/>
                <p14:nvPr/>
              </p14:nvContentPartPr>
              <p14:xfrm>
                <a:off x="3727938" y="2032643"/>
                <a:ext cx="360" cy="360"/>
              </p14:xfrm>
            </p:contentPart>
          </mc:Choice>
          <mc:Fallback xmlns="">
            <p:pic>
              <p:nvPicPr>
                <p:cNvPr id="49" name="Ink 48">
                  <a:extLst>
                    <a:ext uri="{FF2B5EF4-FFF2-40B4-BE49-F238E27FC236}">
                      <a16:creationId xmlns:a16="http://schemas.microsoft.com/office/drawing/2014/main" id="{5DF4B125-448D-39FF-4286-45E8E6887819}"/>
                    </a:ext>
                  </a:extLst>
                </p:cNvPr>
                <p:cNvPicPr/>
                <p:nvPr/>
              </p:nvPicPr>
              <p:blipFill>
                <a:blip r:embed="rId7"/>
                <a:stretch>
                  <a:fillRect/>
                </a:stretch>
              </p:blipFill>
              <p:spPr>
                <a:xfrm>
                  <a:off x="371893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Ink 50">
                  <a:extLst>
                    <a:ext uri="{FF2B5EF4-FFF2-40B4-BE49-F238E27FC236}">
                      <a16:creationId xmlns:a16="http://schemas.microsoft.com/office/drawing/2014/main" id="{3E4894EF-CDB1-E639-D44C-D3F027897375}"/>
                    </a:ext>
                  </a:extLst>
                </p14:cNvPr>
                <p14:cNvContentPartPr/>
                <p14:nvPr/>
              </p14:nvContentPartPr>
              <p14:xfrm>
                <a:off x="3847098" y="1983323"/>
                <a:ext cx="360" cy="360"/>
              </p14:xfrm>
            </p:contentPart>
          </mc:Choice>
          <mc:Fallback xmlns="">
            <p:pic>
              <p:nvPicPr>
                <p:cNvPr id="51" name="Ink 50">
                  <a:extLst>
                    <a:ext uri="{FF2B5EF4-FFF2-40B4-BE49-F238E27FC236}">
                      <a16:creationId xmlns:a16="http://schemas.microsoft.com/office/drawing/2014/main" id="{3E4894EF-CDB1-E639-D44C-D3F027897375}"/>
                    </a:ext>
                  </a:extLst>
                </p:cNvPr>
                <p:cNvPicPr/>
                <p:nvPr/>
              </p:nvPicPr>
              <p:blipFill>
                <a:blip r:embed="rId7"/>
                <a:stretch>
                  <a:fillRect/>
                </a:stretch>
              </p:blipFill>
              <p:spPr>
                <a:xfrm>
                  <a:off x="383845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37C37DCE-D2F8-CD32-5C2E-DC72064E6892}"/>
                    </a:ext>
                  </a:extLst>
                </p14:cNvPr>
                <p14:cNvContentPartPr/>
                <p14:nvPr/>
              </p14:nvContentPartPr>
              <p14:xfrm>
                <a:off x="3917658" y="2025443"/>
                <a:ext cx="360" cy="360"/>
              </p14:xfrm>
            </p:contentPart>
          </mc:Choice>
          <mc:Fallback xmlns="">
            <p:pic>
              <p:nvPicPr>
                <p:cNvPr id="52" name="Ink 51">
                  <a:extLst>
                    <a:ext uri="{FF2B5EF4-FFF2-40B4-BE49-F238E27FC236}">
                      <a16:creationId xmlns:a16="http://schemas.microsoft.com/office/drawing/2014/main" id="{37C37DCE-D2F8-CD32-5C2E-DC72064E6892}"/>
                    </a:ext>
                  </a:extLst>
                </p:cNvPr>
                <p:cNvPicPr/>
                <p:nvPr/>
              </p:nvPicPr>
              <p:blipFill>
                <a:blip r:embed="rId7"/>
                <a:stretch>
                  <a:fillRect/>
                </a:stretch>
              </p:blipFill>
              <p:spPr>
                <a:xfrm>
                  <a:off x="3909018" y="201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3" name="Ink 52">
                  <a:extLst>
                    <a:ext uri="{FF2B5EF4-FFF2-40B4-BE49-F238E27FC236}">
                      <a16:creationId xmlns:a16="http://schemas.microsoft.com/office/drawing/2014/main" id="{899FB0E5-CDF5-49AD-A147-80B20D1E775F}"/>
                    </a:ext>
                  </a:extLst>
                </p14:cNvPr>
                <p14:cNvContentPartPr/>
                <p14:nvPr/>
              </p14:nvContentPartPr>
              <p14:xfrm>
                <a:off x="3847098" y="2032643"/>
                <a:ext cx="360" cy="360"/>
              </p14:xfrm>
            </p:contentPart>
          </mc:Choice>
          <mc:Fallback xmlns="">
            <p:pic>
              <p:nvPicPr>
                <p:cNvPr id="53" name="Ink 52">
                  <a:extLst>
                    <a:ext uri="{FF2B5EF4-FFF2-40B4-BE49-F238E27FC236}">
                      <a16:creationId xmlns:a16="http://schemas.microsoft.com/office/drawing/2014/main" id="{899FB0E5-CDF5-49AD-A147-80B20D1E775F}"/>
                    </a:ext>
                  </a:extLst>
                </p:cNvPr>
                <p:cNvPicPr/>
                <p:nvPr/>
              </p:nvPicPr>
              <p:blipFill>
                <a:blip r:embed="rId7"/>
                <a:stretch>
                  <a:fillRect/>
                </a:stretch>
              </p:blipFill>
              <p:spPr>
                <a:xfrm>
                  <a:off x="383845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4" name="Ink 53">
                  <a:extLst>
                    <a:ext uri="{FF2B5EF4-FFF2-40B4-BE49-F238E27FC236}">
                      <a16:creationId xmlns:a16="http://schemas.microsoft.com/office/drawing/2014/main" id="{E7B93477-59E1-ADCE-F7A2-6B7269AC01FF}"/>
                    </a:ext>
                  </a:extLst>
                </p14:cNvPr>
                <p14:cNvContentPartPr/>
                <p14:nvPr/>
              </p14:nvContentPartPr>
              <p14:xfrm>
                <a:off x="3981018" y="2032643"/>
                <a:ext cx="360" cy="360"/>
              </p14:xfrm>
            </p:contentPart>
          </mc:Choice>
          <mc:Fallback xmlns="">
            <p:pic>
              <p:nvPicPr>
                <p:cNvPr id="54" name="Ink 53">
                  <a:extLst>
                    <a:ext uri="{FF2B5EF4-FFF2-40B4-BE49-F238E27FC236}">
                      <a16:creationId xmlns:a16="http://schemas.microsoft.com/office/drawing/2014/main" id="{E7B93477-59E1-ADCE-F7A2-6B7269AC01FF}"/>
                    </a:ext>
                  </a:extLst>
                </p:cNvPr>
                <p:cNvPicPr/>
                <p:nvPr/>
              </p:nvPicPr>
              <p:blipFill>
                <a:blip r:embed="rId7"/>
                <a:stretch>
                  <a:fillRect/>
                </a:stretch>
              </p:blipFill>
              <p:spPr>
                <a:xfrm>
                  <a:off x="397237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5" name="Ink 54">
                  <a:extLst>
                    <a:ext uri="{FF2B5EF4-FFF2-40B4-BE49-F238E27FC236}">
                      <a16:creationId xmlns:a16="http://schemas.microsoft.com/office/drawing/2014/main" id="{D799D14B-90C9-33AB-1A42-AB1209D1A62A}"/>
                    </a:ext>
                  </a:extLst>
                </p14:cNvPr>
                <p14:cNvContentPartPr/>
                <p14:nvPr/>
              </p14:nvContentPartPr>
              <p14:xfrm>
                <a:off x="3946098" y="1948043"/>
                <a:ext cx="360" cy="360"/>
              </p14:xfrm>
            </p:contentPart>
          </mc:Choice>
          <mc:Fallback xmlns="">
            <p:pic>
              <p:nvPicPr>
                <p:cNvPr id="55" name="Ink 54">
                  <a:extLst>
                    <a:ext uri="{FF2B5EF4-FFF2-40B4-BE49-F238E27FC236}">
                      <a16:creationId xmlns:a16="http://schemas.microsoft.com/office/drawing/2014/main" id="{D799D14B-90C9-33AB-1A42-AB1209D1A62A}"/>
                    </a:ext>
                  </a:extLst>
                </p:cNvPr>
                <p:cNvPicPr/>
                <p:nvPr/>
              </p:nvPicPr>
              <p:blipFill>
                <a:blip r:embed="rId7"/>
                <a:stretch>
                  <a:fillRect/>
                </a:stretch>
              </p:blipFill>
              <p:spPr>
                <a:xfrm>
                  <a:off x="3937098" y="1939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6" name="Ink 55">
                  <a:extLst>
                    <a:ext uri="{FF2B5EF4-FFF2-40B4-BE49-F238E27FC236}">
                      <a16:creationId xmlns:a16="http://schemas.microsoft.com/office/drawing/2014/main" id="{B6A3604B-4566-AC2A-18ED-3A61A33CF4DB}"/>
                    </a:ext>
                  </a:extLst>
                </p14:cNvPr>
                <p14:cNvContentPartPr/>
                <p14:nvPr/>
              </p14:nvContentPartPr>
              <p14:xfrm>
                <a:off x="3924498" y="1983323"/>
                <a:ext cx="360" cy="360"/>
              </p14:xfrm>
            </p:contentPart>
          </mc:Choice>
          <mc:Fallback xmlns="">
            <p:pic>
              <p:nvPicPr>
                <p:cNvPr id="56" name="Ink 55">
                  <a:extLst>
                    <a:ext uri="{FF2B5EF4-FFF2-40B4-BE49-F238E27FC236}">
                      <a16:creationId xmlns:a16="http://schemas.microsoft.com/office/drawing/2014/main" id="{B6A3604B-4566-AC2A-18ED-3A61A33CF4DB}"/>
                    </a:ext>
                  </a:extLst>
                </p:cNvPr>
                <p:cNvPicPr/>
                <p:nvPr/>
              </p:nvPicPr>
              <p:blipFill>
                <a:blip r:embed="rId7"/>
                <a:stretch>
                  <a:fillRect/>
                </a:stretch>
              </p:blipFill>
              <p:spPr>
                <a:xfrm>
                  <a:off x="391585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3" name="Ink 82">
                  <a:extLst>
                    <a:ext uri="{FF2B5EF4-FFF2-40B4-BE49-F238E27FC236}">
                      <a16:creationId xmlns:a16="http://schemas.microsoft.com/office/drawing/2014/main" id="{BCB66038-903E-4031-CE96-5868DCA68396}"/>
                    </a:ext>
                  </a:extLst>
                </p14:cNvPr>
                <p14:cNvContentPartPr/>
                <p14:nvPr/>
              </p14:nvContentPartPr>
              <p14:xfrm>
                <a:off x="3988218" y="1990523"/>
                <a:ext cx="360" cy="360"/>
              </p14:xfrm>
            </p:contentPart>
          </mc:Choice>
          <mc:Fallback xmlns="">
            <p:pic>
              <p:nvPicPr>
                <p:cNvPr id="83" name="Ink 82">
                  <a:extLst>
                    <a:ext uri="{FF2B5EF4-FFF2-40B4-BE49-F238E27FC236}">
                      <a16:creationId xmlns:a16="http://schemas.microsoft.com/office/drawing/2014/main" id="{BCB66038-903E-4031-CE96-5868DCA68396}"/>
                    </a:ext>
                  </a:extLst>
                </p:cNvPr>
                <p:cNvPicPr/>
                <p:nvPr/>
              </p:nvPicPr>
              <p:blipFill>
                <a:blip r:embed="rId7"/>
                <a:stretch>
                  <a:fillRect/>
                </a:stretch>
              </p:blipFill>
              <p:spPr>
                <a:xfrm>
                  <a:off x="3979218" y="1981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4" name="Ink 83">
                  <a:extLst>
                    <a:ext uri="{FF2B5EF4-FFF2-40B4-BE49-F238E27FC236}">
                      <a16:creationId xmlns:a16="http://schemas.microsoft.com/office/drawing/2014/main" id="{0C0E9500-E765-CB97-2EA2-46D5FE50B85C}"/>
                    </a:ext>
                  </a:extLst>
                </p14:cNvPr>
                <p14:cNvContentPartPr/>
                <p14:nvPr/>
              </p14:nvContentPartPr>
              <p14:xfrm>
                <a:off x="4002258" y="1934363"/>
                <a:ext cx="360" cy="360"/>
              </p14:xfrm>
            </p:contentPart>
          </mc:Choice>
          <mc:Fallback xmlns="">
            <p:pic>
              <p:nvPicPr>
                <p:cNvPr id="84" name="Ink 83">
                  <a:extLst>
                    <a:ext uri="{FF2B5EF4-FFF2-40B4-BE49-F238E27FC236}">
                      <a16:creationId xmlns:a16="http://schemas.microsoft.com/office/drawing/2014/main" id="{0C0E9500-E765-CB97-2EA2-46D5FE50B85C}"/>
                    </a:ext>
                  </a:extLst>
                </p:cNvPr>
                <p:cNvPicPr/>
                <p:nvPr/>
              </p:nvPicPr>
              <p:blipFill>
                <a:blip r:embed="rId7"/>
                <a:stretch>
                  <a:fillRect/>
                </a:stretch>
              </p:blipFill>
              <p:spPr>
                <a:xfrm>
                  <a:off x="3993258" y="1925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5" name="Ink 84">
                  <a:extLst>
                    <a:ext uri="{FF2B5EF4-FFF2-40B4-BE49-F238E27FC236}">
                      <a16:creationId xmlns:a16="http://schemas.microsoft.com/office/drawing/2014/main" id="{7365D525-8806-A487-5B12-B8D6F550DAF8}"/>
                    </a:ext>
                  </a:extLst>
                </p14:cNvPr>
                <p14:cNvContentPartPr/>
                <p14:nvPr/>
              </p14:nvContentPartPr>
              <p14:xfrm>
                <a:off x="4051218" y="1934363"/>
                <a:ext cx="360" cy="360"/>
              </p14:xfrm>
            </p:contentPart>
          </mc:Choice>
          <mc:Fallback xmlns="">
            <p:pic>
              <p:nvPicPr>
                <p:cNvPr id="85" name="Ink 84">
                  <a:extLst>
                    <a:ext uri="{FF2B5EF4-FFF2-40B4-BE49-F238E27FC236}">
                      <a16:creationId xmlns:a16="http://schemas.microsoft.com/office/drawing/2014/main" id="{7365D525-8806-A487-5B12-B8D6F550DAF8}"/>
                    </a:ext>
                  </a:extLst>
                </p:cNvPr>
                <p:cNvPicPr/>
                <p:nvPr/>
              </p:nvPicPr>
              <p:blipFill>
                <a:blip r:embed="rId7"/>
                <a:stretch>
                  <a:fillRect/>
                </a:stretch>
              </p:blipFill>
              <p:spPr>
                <a:xfrm>
                  <a:off x="4042578" y="19253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91" name="Ink 90">
                <a:extLst>
                  <a:ext uri="{FF2B5EF4-FFF2-40B4-BE49-F238E27FC236}">
                    <a16:creationId xmlns:a16="http://schemas.microsoft.com/office/drawing/2014/main" id="{4F59CD13-CE22-BF7F-46ED-25A5C01193D2}"/>
                  </a:ext>
                </a:extLst>
              </p14:cNvPr>
              <p14:cNvContentPartPr/>
              <p14:nvPr/>
            </p14:nvContentPartPr>
            <p14:xfrm>
              <a:off x="2518028" y="1885043"/>
              <a:ext cx="360" cy="360"/>
            </p14:xfrm>
          </p:contentPart>
        </mc:Choice>
        <mc:Fallback xmlns="">
          <p:pic>
            <p:nvPicPr>
              <p:cNvPr id="91" name="Ink 90">
                <a:extLst>
                  <a:ext uri="{FF2B5EF4-FFF2-40B4-BE49-F238E27FC236}">
                    <a16:creationId xmlns:a16="http://schemas.microsoft.com/office/drawing/2014/main" id="{4F59CD13-CE22-BF7F-46ED-25A5C01193D2}"/>
                  </a:ext>
                </a:extLst>
              </p:cNvPr>
              <p:cNvPicPr/>
              <p:nvPr/>
            </p:nvPicPr>
            <p:blipFill>
              <a:blip r:embed="rId7"/>
              <a:stretch>
                <a:fillRect/>
              </a:stretch>
            </p:blipFill>
            <p:spPr>
              <a:xfrm>
                <a:off x="2509028" y="1876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2" name="Ink 91">
                <a:extLst>
                  <a:ext uri="{FF2B5EF4-FFF2-40B4-BE49-F238E27FC236}">
                    <a16:creationId xmlns:a16="http://schemas.microsoft.com/office/drawing/2014/main" id="{C34B5E88-BDC1-5859-7A41-4EDB6ACF43A4}"/>
                  </a:ext>
                </a:extLst>
              </p14:cNvPr>
              <p14:cNvContentPartPr/>
              <p14:nvPr/>
            </p14:nvContentPartPr>
            <p14:xfrm>
              <a:off x="2609468" y="1863803"/>
              <a:ext cx="360" cy="360"/>
            </p14:xfrm>
          </p:contentPart>
        </mc:Choice>
        <mc:Fallback xmlns="">
          <p:pic>
            <p:nvPicPr>
              <p:cNvPr id="92" name="Ink 91">
                <a:extLst>
                  <a:ext uri="{FF2B5EF4-FFF2-40B4-BE49-F238E27FC236}">
                    <a16:creationId xmlns:a16="http://schemas.microsoft.com/office/drawing/2014/main" id="{C34B5E88-BDC1-5859-7A41-4EDB6ACF43A4}"/>
                  </a:ext>
                </a:extLst>
              </p:cNvPr>
              <p:cNvPicPr/>
              <p:nvPr/>
            </p:nvPicPr>
            <p:blipFill>
              <a:blip r:embed="rId7"/>
              <a:stretch>
                <a:fillRect/>
              </a:stretch>
            </p:blipFill>
            <p:spPr>
              <a:xfrm>
                <a:off x="2600468" y="1854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3" name="Ink 92">
                <a:extLst>
                  <a:ext uri="{FF2B5EF4-FFF2-40B4-BE49-F238E27FC236}">
                    <a16:creationId xmlns:a16="http://schemas.microsoft.com/office/drawing/2014/main" id="{31D29722-6DEF-54EC-A745-C169B7FFE426}"/>
                  </a:ext>
                </a:extLst>
              </p14:cNvPr>
              <p14:cNvContentPartPr/>
              <p14:nvPr/>
            </p14:nvContentPartPr>
            <p14:xfrm>
              <a:off x="2433428" y="1920323"/>
              <a:ext cx="360" cy="360"/>
            </p14:xfrm>
          </p:contentPart>
        </mc:Choice>
        <mc:Fallback xmlns="">
          <p:pic>
            <p:nvPicPr>
              <p:cNvPr id="93" name="Ink 92">
                <a:extLst>
                  <a:ext uri="{FF2B5EF4-FFF2-40B4-BE49-F238E27FC236}">
                    <a16:creationId xmlns:a16="http://schemas.microsoft.com/office/drawing/2014/main" id="{31D29722-6DEF-54EC-A745-C169B7FFE426}"/>
                  </a:ext>
                </a:extLst>
              </p:cNvPr>
              <p:cNvPicPr/>
              <p:nvPr/>
            </p:nvPicPr>
            <p:blipFill>
              <a:blip r:embed="rId7"/>
              <a:stretch>
                <a:fillRect/>
              </a:stretch>
            </p:blipFill>
            <p:spPr>
              <a:xfrm>
                <a:off x="2424788" y="1911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4" name="Ink 93">
                <a:extLst>
                  <a:ext uri="{FF2B5EF4-FFF2-40B4-BE49-F238E27FC236}">
                    <a16:creationId xmlns:a16="http://schemas.microsoft.com/office/drawing/2014/main" id="{A9E9A1BB-1796-C390-CFB0-57398919CBDE}"/>
                  </a:ext>
                </a:extLst>
              </p14:cNvPr>
              <p14:cNvContentPartPr/>
              <p14:nvPr/>
            </p14:nvContentPartPr>
            <p14:xfrm>
              <a:off x="2616308" y="2025443"/>
              <a:ext cx="360" cy="360"/>
            </p14:xfrm>
          </p:contentPart>
        </mc:Choice>
        <mc:Fallback xmlns="">
          <p:pic>
            <p:nvPicPr>
              <p:cNvPr id="94" name="Ink 93">
                <a:extLst>
                  <a:ext uri="{FF2B5EF4-FFF2-40B4-BE49-F238E27FC236}">
                    <a16:creationId xmlns:a16="http://schemas.microsoft.com/office/drawing/2014/main" id="{A9E9A1BB-1796-C390-CFB0-57398919CBDE}"/>
                  </a:ext>
                </a:extLst>
              </p:cNvPr>
              <p:cNvPicPr/>
              <p:nvPr/>
            </p:nvPicPr>
            <p:blipFill>
              <a:blip r:embed="rId7"/>
              <a:stretch>
                <a:fillRect/>
              </a:stretch>
            </p:blipFill>
            <p:spPr>
              <a:xfrm>
                <a:off x="2607668" y="201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5" name="Ink 94">
                <a:extLst>
                  <a:ext uri="{FF2B5EF4-FFF2-40B4-BE49-F238E27FC236}">
                    <a16:creationId xmlns:a16="http://schemas.microsoft.com/office/drawing/2014/main" id="{AD74A7CF-2B6E-CBAB-5EF1-C5F814B47F1E}"/>
                  </a:ext>
                </a:extLst>
              </p14:cNvPr>
              <p14:cNvContentPartPr/>
              <p14:nvPr/>
            </p14:nvContentPartPr>
            <p14:xfrm>
              <a:off x="2637548" y="1983323"/>
              <a:ext cx="360" cy="360"/>
            </p14:xfrm>
          </p:contentPart>
        </mc:Choice>
        <mc:Fallback xmlns="">
          <p:pic>
            <p:nvPicPr>
              <p:cNvPr id="95" name="Ink 94">
                <a:extLst>
                  <a:ext uri="{FF2B5EF4-FFF2-40B4-BE49-F238E27FC236}">
                    <a16:creationId xmlns:a16="http://schemas.microsoft.com/office/drawing/2014/main" id="{AD74A7CF-2B6E-CBAB-5EF1-C5F814B47F1E}"/>
                  </a:ext>
                </a:extLst>
              </p:cNvPr>
              <p:cNvPicPr/>
              <p:nvPr/>
            </p:nvPicPr>
            <p:blipFill>
              <a:blip r:embed="rId7"/>
              <a:stretch>
                <a:fillRect/>
              </a:stretch>
            </p:blipFill>
            <p:spPr>
              <a:xfrm>
                <a:off x="262890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6" name="Ink 95">
                <a:extLst>
                  <a:ext uri="{FF2B5EF4-FFF2-40B4-BE49-F238E27FC236}">
                    <a16:creationId xmlns:a16="http://schemas.microsoft.com/office/drawing/2014/main" id="{154D4673-C80F-EB35-8AF5-00C699D006EE}"/>
                  </a:ext>
                </a:extLst>
              </p14:cNvPr>
              <p14:cNvContentPartPr/>
              <p14:nvPr/>
            </p14:nvContentPartPr>
            <p14:xfrm>
              <a:off x="2412188" y="2131283"/>
              <a:ext cx="360" cy="360"/>
            </p14:xfrm>
          </p:contentPart>
        </mc:Choice>
        <mc:Fallback xmlns="">
          <p:pic>
            <p:nvPicPr>
              <p:cNvPr id="96" name="Ink 95">
                <a:extLst>
                  <a:ext uri="{FF2B5EF4-FFF2-40B4-BE49-F238E27FC236}">
                    <a16:creationId xmlns:a16="http://schemas.microsoft.com/office/drawing/2014/main" id="{154D4673-C80F-EB35-8AF5-00C699D006EE}"/>
                  </a:ext>
                </a:extLst>
              </p:cNvPr>
              <p:cNvPicPr/>
              <p:nvPr/>
            </p:nvPicPr>
            <p:blipFill>
              <a:blip r:embed="rId7"/>
              <a:stretch>
                <a:fillRect/>
              </a:stretch>
            </p:blipFill>
            <p:spPr>
              <a:xfrm>
                <a:off x="2403548"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id="{B356AC52-F5D1-DC73-AAA2-C6857D6D56D4}"/>
                  </a:ext>
                </a:extLst>
              </p14:cNvPr>
              <p14:cNvContentPartPr/>
              <p14:nvPr/>
            </p14:nvContentPartPr>
            <p14:xfrm>
              <a:off x="2468708" y="2089163"/>
              <a:ext cx="360" cy="360"/>
            </p14:xfrm>
          </p:contentPart>
        </mc:Choice>
        <mc:Fallback xmlns="">
          <p:pic>
            <p:nvPicPr>
              <p:cNvPr id="97" name="Ink 96">
                <a:extLst>
                  <a:ext uri="{FF2B5EF4-FFF2-40B4-BE49-F238E27FC236}">
                    <a16:creationId xmlns:a16="http://schemas.microsoft.com/office/drawing/2014/main" id="{B356AC52-F5D1-DC73-AAA2-C6857D6D56D4}"/>
                  </a:ext>
                </a:extLst>
              </p:cNvPr>
              <p:cNvPicPr/>
              <p:nvPr/>
            </p:nvPicPr>
            <p:blipFill>
              <a:blip r:embed="rId7"/>
              <a:stretch>
                <a:fillRect/>
              </a:stretch>
            </p:blipFill>
            <p:spPr>
              <a:xfrm>
                <a:off x="2460068" y="2080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E471611D-C8E3-41D7-8EEE-454D48904BC4}"/>
                  </a:ext>
                </a:extLst>
              </p14:cNvPr>
              <p14:cNvContentPartPr/>
              <p14:nvPr/>
            </p14:nvContentPartPr>
            <p14:xfrm>
              <a:off x="2032388" y="2194283"/>
              <a:ext cx="360" cy="360"/>
            </p14:xfrm>
          </p:contentPart>
        </mc:Choice>
        <mc:Fallback xmlns="">
          <p:pic>
            <p:nvPicPr>
              <p:cNvPr id="35" name="Ink 34">
                <a:extLst>
                  <a:ext uri="{FF2B5EF4-FFF2-40B4-BE49-F238E27FC236}">
                    <a16:creationId xmlns:a16="http://schemas.microsoft.com/office/drawing/2014/main" id="{E471611D-C8E3-41D7-8EEE-454D48904BC4}"/>
                  </a:ext>
                </a:extLst>
              </p:cNvPr>
              <p:cNvPicPr/>
              <p:nvPr/>
            </p:nvPicPr>
            <p:blipFill>
              <a:blip r:embed="rId7"/>
              <a:stretch>
                <a:fillRect/>
              </a:stretch>
            </p:blipFill>
            <p:spPr>
              <a:xfrm>
                <a:off x="2023748" y="2185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2091C825-8147-F987-DC2B-7B83020B434F}"/>
                  </a:ext>
                </a:extLst>
              </p14:cNvPr>
              <p14:cNvContentPartPr/>
              <p14:nvPr/>
            </p14:nvContentPartPr>
            <p14:xfrm>
              <a:off x="1983428" y="2229563"/>
              <a:ext cx="360" cy="360"/>
            </p14:xfrm>
          </p:contentPart>
        </mc:Choice>
        <mc:Fallback xmlns="">
          <p:pic>
            <p:nvPicPr>
              <p:cNvPr id="36" name="Ink 35">
                <a:extLst>
                  <a:ext uri="{FF2B5EF4-FFF2-40B4-BE49-F238E27FC236}">
                    <a16:creationId xmlns:a16="http://schemas.microsoft.com/office/drawing/2014/main" id="{2091C825-8147-F987-DC2B-7B83020B434F}"/>
                  </a:ext>
                </a:extLst>
              </p:cNvPr>
              <p:cNvPicPr/>
              <p:nvPr/>
            </p:nvPicPr>
            <p:blipFill>
              <a:blip r:embed="rId7"/>
              <a:stretch>
                <a:fillRect/>
              </a:stretch>
            </p:blipFill>
            <p:spPr>
              <a:xfrm>
                <a:off x="1974428" y="222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 name="Ink 36">
                <a:extLst>
                  <a:ext uri="{FF2B5EF4-FFF2-40B4-BE49-F238E27FC236}">
                    <a16:creationId xmlns:a16="http://schemas.microsoft.com/office/drawing/2014/main" id="{ED69C23C-31FE-7945-98D2-AFFADA699B10}"/>
                  </a:ext>
                </a:extLst>
              </p14:cNvPr>
              <p14:cNvContentPartPr/>
              <p14:nvPr/>
            </p14:nvContentPartPr>
            <p14:xfrm>
              <a:off x="2299868" y="2236763"/>
              <a:ext cx="360" cy="360"/>
            </p14:xfrm>
          </p:contentPart>
        </mc:Choice>
        <mc:Fallback xmlns="">
          <p:pic>
            <p:nvPicPr>
              <p:cNvPr id="37" name="Ink 36">
                <a:extLst>
                  <a:ext uri="{FF2B5EF4-FFF2-40B4-BE49-F238E27FC236}">
                    <a16:creationId xmlns:a16="http://schemas.microsoft.com/office/drawing/2014/main" id="{ED69C23C-31FE-7945-98D2-AFFADA699B10}"/>
                  </a:ext>
                </a:extLst>
              </p:cNvPr>
              <p:cNvPicPr/>
              <p:nvPr/>
            </p:nvPicPr>
            <p:blipFill>
              <a:blip r:embed="rId7"/>
              <a:stretch>
                <a:fillRect/>
              </a:stretch>
            </p:blipFill>
            <p:spPr>
              <a:xfrm>
                <a:off x="2291228" y="2227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Ink 39">
                <a:extLst>
                  <a:ext uri="{FF2B5EF4-FFF2-40B4-BE49-F238E27FC236}">
                    <a16:creationId xmlns:a16="http://schemas.microsoft.com/office/drawing/2014/main" id="{28FA0F51-8815-D43D-75AE-DF98368450A2}"/>
                  </a:ext>
                </a:extLst>
              </p14:cNvPr>
              <p14:cNvContentPartPr/>
              <p14:nvPr/>
            </p14:nvContentPartPr>
            <p14:xfrm>
              <a:off x="2102948" y="2222723"/>
              <a:ext cx="360" cy="360"/>
            </p14:xfrm>
          </p:contentPart>
        </mc:Choice>
        <mc:Fallback xmlns="">
          <p:pic>
            <p:nvPicPr>
              <p:cNvPr id="40" name="Ink 39">
                <a:extLst>
                  <a:ext uri="{FF2B5EF4-FFF2-40B4-BE49-F238E27FC236}">
                    <a16:creationId xmlns:a16="http://schemas.microsoft.com/office/drawing/2014/main" id="{28FA0F51-8815-D43D-75AE-DF98368450A2}"/>
                  </a:ext>
                </a:extLst>
              </p:cNvPr>
              <p:cNvPicPr/>
              <p:nvPr/>
            </p:nvPicPr>
            <p:blipFill>
              <a:blip r:embed="rId7"/>
              <a:stretch>
                <a:fillRect/>
              </a:stretch>
            </p:blipFill>
            <p:spPr>
              <a:xfrm>
                <a:off x="2093948" y="2213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1" name="Ink 40">
                <a:extLst>
                  <a:ext uri="{FF2B5EF4-FFF2-40B4-BE49-F238E27FC236}">
                    <a16:creationId xmlns:a16="http://schemas.microsoft.com/office/drawing/2014/main" id="{7A7AAAE9-1892-10D6-9E9D-B3D4EDE2BD84}"/>
                  </a:ext>
                </a:extLst>
              </p14:cNvPr>
              <p14:cNvContentPartPr/>
              <p14:nvPr/>
            </p14:nvContentPartPr>
            <p14:xfrm>
              <a:off x="2131028" y="2187443"/>
              <a:ext cx="360" cy="360"/>
            </p14:xfrm>
          </p:contentPart>
        </mc:Choice>
        <mc:Fallback xmlns="">
          <p:pic>
            <p:nvPicPr>
              <p:cNvPr id="41" name="Ink 40">
                <a:extLst>
                  <a:ext uri="{FF2B5EF4-FFF2-40B4-BE49-F238E27FC236}">
                    <a16:creationId xmlns:a16="http://schemas.microsoft.com/office/drawing/2014/main" id="{7A7AAAE9-1892-10D6-9E9D-B3D4EDE2BD84}"/>
                  </a:ext>
                </a:extLst>
              </p:cNvPr>
              <p:cNvPicPr/>
              <p:nvPr/>
            </p:nvPicPr>
            <p:blipFill>
              <a:blip r:embed="rId7"/>
              <a:stretch>
                <a:fillRect/>
              </a:stretch>
            </p:blipFill>
            <p:spPr>
              <a:xfrm>
                <a:off x="2122388" y="2178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8224FEF7-3622-09DC-050B-0BCBA9BD5FEA}"/>
                  </a:ext>
                </a:extLst>
              </p14:cNvPr>
              <p14:cNvContentPartPr/>
              <p14:nvPr/>
            </p14:nvContentPartPr>
            <p14:xfrm>
              <a:off x="2096108" y="2152163"/>
              <a:ext cx="360" cy="360"/>
            </p14:xfrm>
          </p:contentPart>
        </mc:Choice>
        <mc:Fallback xmlns="">
          <p:pic>
            <p:nvPicPr>
              <p:cNvPr id="42" name="Ink 41">
                <a:extLst>
                  <a:ext uri="{FF2B5EF4-FFF2-40B4-BE49-F238E27FC236}">
                    <a16:creationId xmlns:a16="http://schemas.microsoft.com/office/drawing/2014/main" id="{8224FEF7-3622-09DC-050B-0BCBA9BD5FEA}"/>
                  </a:ext>
                </a:extLst>
              </p:cNvPr>
              <p:cNvPicPr/>
              <p:nvPr/>
            </p:nvPicPr>
            <p:blipFill>
              <a:blip r:embed="rId7"/>
              <a:stretch>
                <a:fillRect/>
              </a:stretch>
            </p:blipFill>
            <p:spPr>
              <a:xfrm>
                <a:off x="2087108" y="2143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 name="Ink 42">
                <a:extLst>
                  <a:ext uri="{FF2B5EF4-FFF2-40B4-BE49-F238E27FC236}">
                    <a16:creationId xmlns:a16="http://schemas.microsoft.com/office/drawing/2014/main" id="{8EAFAA25-5A2D-2614-0D66-9B9545D906CB}"/>
                  </a:ext>
                </a:extLst>
              </p14:cNvPr>
              <p14:cNvContentPartPr/>
              <p14:nvPr/>
            </p14:nvContentPartPr>
            <p14:xfrm>
              <a:off x="2201228" y="2215523"/>
              <a:ext cx="360" cy="360"/>
            </p14:xfrm>
          </p:contentPart>
        </mc:Choice>
        <mc:Fallback xmlns="">
          <p:pic>
            <p:nvPicPr>
              <p:cNvPr id="43" name="Ink 42">
                <a:extLst>
                  <a:ext uri="{FF2B5EF4-FFF2-40B4-BE49-F238E27FC236}">
                    <a16:creationId xmlns:a16="http://schemas.microsoft.com/office/drawing/2014/main" id="{8EAFAA25-5A2D-2614-0D66-9B9545D906CB}"/>
                  </a:ext>
                </a:extLst>
              </p:cNvPr>
              <p:cNvPicPr/>
              <p:nvPr/>
            </p:nvPicPr>
            <p:blipFill>
              <a:blip r:embed="rId7"/>
              <a:stretch>
                <a:fillRect/>
              </a:stretch>
            </p:blipFill>
            <p:spPr>
              <a:xfrm>
                <a:off x="2192588" y="2206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966B5450-0B81-0E8C-CE08-122CD4EA9213}"/>
                  </a:ext>
                </a:extLst>
              </p14:cNvPr>
              <p14:cNvContentPartPr/>
              <p14:nvPr/>
            </p14:nvContentPartPr>
            <p14:xfrm>
              <a:off x="2222468" y="2102843"/>
              <a:ext cx="360" cy="360"/>
            </p14:xfrm>
          </p:contentPart>
        </mc:Choice>
        <mc:Fallback xmlns="">
          <p:pic>
            <p:nvPicPr>
              <p:cNvPr id="44" name="Ink 43">
                <a:extLst>
                  <a:ext uri="{FF2B5EF4-FFF2-40B4-BE49-F238E27FC236}">
                    <a16:creationId xmlns:a16="http://schemas.microsoft.com/office/drawing/2014/main" id="{966B5450-0B81-0E8C-CE08-122CD4EA9213}"/>
                  </a:ext>
                </a:extLst>
              </p:cNvPr>
              <p:cNvPicPr/>
              <p:nvPr/>
            </p:nvPicPr>
            <p:blipFill>
              <a:blip r:embed="rId7"/>
              <a:stretch>
                <a:fillRect/>
              </a:stretch>
            </p:blipFill>
            <p:spPr>
              <a:xfrm>
                <a:off x="2213828" y="2094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6" name="Ink 45">
                <a:extLst>
                  <a:ext uri="{FF2B5EF4-FFF2-40B4-BE49-F238E27FC236}">
                    <a16:creationId xmlns:a16="http://schemas.microsoft.com/office/drawing/2014/main" id="{F8A87A3A-CD0C-21A0-CE2F-11BD1792ADC0}"/>
                  </a:ext>
                </a:extLst>
              </p14:cNvPr>
              <p14:cNvContentPartPr/>
              <p14:nvPr/>
            </p14:nvContentPartPr>
            <p14:xfrm>
              <a:off x="2321108" y="2131283"/>
              <a:ext cx="360" cy="360"/>
            </p14:xfrm>
          </p:contentPart>
        </mc:Choice>
        <mc:Fallback xmlns="">
          <p:pic>
            <p:nvPicPr>
              <p:cNvPr id="46" name="Ink 45">
                <a:extLst>
                  <a:ext uri="{FF2B5EF4-FFF2-40B4-BE49-F238E27FC236}">
                    <a16:creationId xmlns:a16="http://schemas.microsoft.com/office/drawing/2014/main" id="{F8A87A3A-CD0C-21A0-CE2F-11BD1792ADC0}"/>
                  </a:ext>
                </a:extLst>
              </p:cNvPr>
              <p:cNvPicPr/>
              <p:nvPr/>
            </p:nvPicPr>
            <p:blipFill>
              <a:blip r:embed="rId7"/>
              <a:stretch>
                <a:fillRect/>
              </a:stretch>
            </p:blipFill>
            <p:spPr>
              <a:xfrm>
                <a:off x="2312108"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7" name="Ink 56">
                <a:extLst>
                  <a:ext uri="{FF2B5EF4-FFF2-40B4-BE49-F238E27FC236}">
                    <a16:creationId xmlns:a16="http://schemas.microsoft.com/office/drawing/2014/main" id="{9AB791A8-3F05-691E-BAAB-A933F337AC39}"/>
                  </a:ext>
                </a:extLst>
              </p14:cNvPr>
              <p14:cNvContentPartPr/>
              <p14:nvPr/>
            </p14:nvContentPartPr>
            <p14:xfrm>
              <a:off x="2335148" y="2096003"/>
              <a:ext cx="360" cy="360"/>
            </p14:xfrm>
          </p:contentPart>
        </mc:Choice>
        <mc:Fallback xmlns="">
          <p:pic>
            <p:nvPicPr>
              <p:cNvPr id="57" name="Ink 56">
                <a:extLst>
                  <a:ext uri="{FF2B5EF4-FFF2-40B4-BE49-F238E27FC236}">
                    <a16:creationId xmlns:a16="http://schemas.microsoft.com/office/drawing/2014/main" id="{9AB791A8-3F05-691E-BAAB-A933F337AC39}"/>
                  </a:ext>
                </a:extLst>
              </p:cNvPr>
              <p:cNvPicPr/>
              <p:nvPr/>
            </p:nvPicPr>
            <p:blipFill>
              <a:blip r:embed="rId7"/>
              <a:stretch>
                <a:fillRect/>
              </a:stretch>
            </p:blipFill>
            <p:spPr>
              <a:xfrm>
                <a:off x="2326508" y="2087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8" name="Ink 57">
                <a:extLst>
                  <a:ext uri="{FF2B5EF4-FFF2-40B4-BE49-F238E27FC236}">
                    <a16:creationId xmlns:a16="http://schemas.microsoft.com/office/drawing/2014/main" id="{FC78C5F2-34CD-4DC5-3F39-F3338090D4A9}"/>
                  </a:ext>
                </a:extLst>
              </p14:cNvPr>
              <p14:cNvContentPartPr/>
              <p14:nvPr/>
            </p14:nvContentPartPr>
            <p14:xfrm>
              <a:off x="2243348" y="2166203"/>
              <a:ext cx="360" cy="360"/>
            </p14:xfrm>
          </p:contentPart>
        </mc:Choice>
        <mc:Fallback xmlns="">
          <p:pic>
            <p:nvPicPr>
              <p:cNvPr id="58" name="Ink 57">
                <a:extLst>
                  <a:ext uri="{FF2B5EF4-FFF2-40B4-BE49-F238E27FC236}">
                    <a16:creationId xmlns:a16="http://schemas.microsoft.com/office/drawing/2014/main" id="{FC78C5F2-34CD-4DC5-3F39-F3338090D4A9}"/>
                  </a:ext>
                </a:extLst>
              </p:cNvPr>
              <p:cNvPicPr/>
              <p:nvPr/>
            </p:nvPicPr>
            <p:blipFill>
              <a:blip r:embed="rId7"/>
              <a:stretch>
                <a:fillRect/>
              </a:stretch>
            </p:blipFill>
            <p:spPr>
              <a:xfrm>
                <a:off x="2234708" y="2157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A55145ED-9B1D-1E65-100C-C69E5BEB4DEF}"/>
                  </a:ext>
                </a:extLst>
              </p14:cNvPr>
              <p14:cNvContentPartPr/>
              <p14:nvPr/>
            </p14:nvContentPartPr>
            <p14:xfrm>
              <a:off x="2173508" y="2229563"/>
              <a:ext cx="360" cy="360"/>
            </p14:xfrm>
          </p:contentPart>
        </mc:Choice>
        <mc:Fallback xmlns="">
          <p:pic>
            <p:nvPicPr>
              <p:cNvPr id="60" name="Ink 59">
                <a:extLst>
                  <a:ext uri="{FF2B5EF4-FFF2-40B4-BE49-F238E27FC236}">
                    <a16:creationId xmlns:a16="http://schemas.microsoft.com/office/drawing/2014/main" id="{A55145ED-9B1D-1E65-100C-C69E5BEB4DEF}"/>
                  </a:ext>
                </a:extLst>
              </p:cNvPr>
              <p:cNvPicPr/>
              <p:nvPr/>
            </p:nvPicPr>
            <p:blipFill>
              <a:blip r:embed="rId7"/>
              <a:stretch>
                <a:fillRect/>
              </a:stretch>
            </p:blipFill>
            <p:spPr>
              <a:xfrm>
                <a:off x="2164508" y="222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5B702A2F-D160-AE17-F120-D665FD5EE3DA}"/>
                  </a:ext>
                </a:extLst>
              </p14:cNvPr>
              <p14:cNvContentPartPr/>
              <p14:nvPr/>
            </p14:nvContentPartPr>
            <p14:xfrm>
              <a:off x="2025548" y="2342243"/>
              <a:ext cx="360" cy="360"/>
            </p14:xfrm>
          </p:contentPart>
        </mc:Choice>
        <mc:Fallback xmlns="">
          <p:pic>
            <p:nvPicPr>
              <p:cNvPr id="61" name="Ink 60">
                <a:extLst>
                  <a:ext uri="{FF2B5EF4-FFF2-40B4-BE49-F238E27FC236}">
                    <a16:creationId xmlns:a16="http://schemas.microsoft.com/office/drawing/2014/main" id="{5B702A2F-D160-AE17-F120-D665FD5EE3DA}"/>
                  </a:ext>
                </a:extLst>
              </p:cNvPr>
              <p:cNvPicPr/>
              <p:nvPr/>
            </p:nvPicPr>
            <p:blipFill>
              <a:blip r:embed="rId7"/>
              <a:stretch>
                <a:fillRect/>
              </a:stretch>
            </p:blipFill>
            <p:spPr>
              <a:xfrm>
                <a:off x="2016548" y="2333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8" name="Ink 77">
                <a:extLst>
                  <a:ext uri="{FF2B5EF4-FFF2-40B4-BE49-F238E27FC236}">
                    <a16:creationId xmlns:a16="http://schemas.microsoft.com/office/drawing/2014/main" id="{85E33E60-C5B5-E921-A3B5-A06BF35DB7D3}"/>
                  </a:ext>
                </a:extLst>
              </p14:cNvPr>
              <p14:cNvContentPartPr/>
              <p14:nvPr/>
            </p14:nvContentPartPr>
            <p14:xfrm>
              <a:off x="2096108" y="2215523"/>
              <a:ext cx="360" cy="360"/>
            </p14:xfrm>
          </p:contentPart>
        </mc:Choice>
        <mc:Fallback xmlns="">
          <p:pic>
            <p:nvPicPr>
              <p:cNvPr id="78" name="Ink 77">
                <a:extLst>
                  <a:ext uri="{FF2B5EF4-FFF2-40B4-BE49-F238E27FC236}">
                    <a16:creationId xmlns:a16="http://schemas.microsoft.com/office/drawing/2014/main" id="{85E33E60-C5B5-E921-A3B5-A06BF35DB7D3}"/>
                  </a:ext>
                </a:extLst>
              </p:cNvPr>
              <p:cNvPicPr/>
              <p:nvPr/>
            </p:nvPicPr>
            <p:blipFill>
              <a:blip r:embed="rId7"/>
              <a:stretch>
                <a:fillRect/>
              </a:stretch>
            </p:blipFill>
            <p:spPr>
              <a:xfrm>
                <a:off x="2087108" y="2206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9" name="Ink 78">
                <a:extLst>
                  <a:ext uri="{FF2B5EF4-FFF2-40B4-BE49-F238E27FC236}">
                    <a16:creationId xmlns:a16="http://schemas.microsoft.com/office/drawing/2014/main" id="{0DAED3C9-0D64-25BF-7D85-892749753F44}"/>
                  </a:ext>
                </a:extLst>
              </p14:cNvPr>
              <p14:cNvContentPartPr/>
              <p14:nvPr/>
            </p14:nvContentPartPr>
            <p14:xfrm>
              <a:off x="2096108" y="2222723"/>
              <a:ext cx="360" cy="360"/>
            </p14:xfrm>
          </p:contentPart>
        </mc:Choice>
        <mc:Fallback xmlns="">
          <p:pic>
            <p:nvPicPr>
              <p:cNvPr id="79" name="Ink 78">
                <a:extLst>
                  <a:ext uri="{FF2B5EF4-FFF2-40B4-BE49-F238E27FC236}">
                    <a16:creationId xmlns:a16="http://schemas.microsoft.com/office/drawing/2014/main" id="{0DAED3C9-0D64-25BF-7D85-892749753F44}"/>
                  </a:ext>
                </a:extLst>
              </p:cNvPr>
              <p:cNvPicPr/>
              <p:nvPr/>
            </p:nvPicPr>
            <p:blipFill>
              <a:blip r:embed="rId7"/>
              <a:stretch>
                <a:fillRect/>
              </a:stretch>
            </p:blipFill>
            <p:spPr>
              <a:xfrm>
                <a:off x="2087108" y="2213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0" name="Ink 79">
                <a:extLst>
                  <a:ext uri="{FF2B5EF4-FFF2-40B4-BE49-F238E27FC236}">
                    <a16:creationId xmlns:a16="http://schemas.microsoft.com/office/drawing/2014/main" id="{2F1BB495-2A55-918A-9BBC-B8827F1DC44B}"/>
                  </a:ext>
                </a:extLst>
              </p14:cNvPr>
              <p14:cNvContentPartPr/>
              <p14:nvPr/>
            </p14:nvContentPartPr>
            <p14:xfrm>
              <a:off x="2131028" y="2124083"/>
              <a:ext cx="360" cy="360"/>
            </p14:xfrm>
          </p:contentPart>
        </mc:Choice>
        <mc:Fallback xmlns="">
          <p:pic>
            <p:nvPicPr>
              <p:cNvPr id="80" name="Ink 79">
                <a:extLst>
                  <a:ext uri="{FF2B5EF4-FFF2-40B4-BE49-F238E27FC236}">
                    <a16:creationId xmlns:a16="http://schemas.microsoft.com/office/drawing/2014/main" id="{2F1BB495-2A55-918A-9BBC-B8827F1DC44B}"/>
                  </a:ext>
                </a:extLst>
              </p:cNvPr>
              <p:cNvPicPr/>
              <p:nvPr/>
            </p:nvPicPr>
            <p:blipFill>
              <a:blip r:embed="rId7"/>
              <a:stretch>
                <a:fillRect/>
              </a:stretch>
            </p:blipFill>
            <p:spPr>
              <a:xfrm>
                <a:off x="2122388" y="2115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1" name="Ink 80">
                <a:extLst>
                  <a:ext uri="{FF2B5EF4-FFF2-40B4-BE49-F238E27FC236}">
                    <a16:creationId xmlns:a16="http://schemas.microsoft.com/office/drawing/2014/main" id="{EC08DBE3-D0EE-A237-8602-2F4EB71A3459}"/>
                  </a:ext>
                </a:extLst>
              </p14:cNvPr>
              <p14:cNvContentPartPr/>
              <p14:nvPr/>
            </p14:nvContentPartPr>
            <p14:xfrm>
              <a:off x="2236508" y="2138123"/>
              <a:ext cx="360" cy="360"/>
            </p14:xfrm>
          </p:contentPart>
        </mc:Choice>
        <mc:Fallback xmlns="">
          <p:pic>
            <p:nvPicPr>
              <p:cNvPr id="81" name="Ink 80">
                <a:extLst>
                  <a:ext uri="{FF2B5EF4-FFF2-40B4-BE49-F238E27FC236}">
                    <a16:creationId xmlns:a16="http://schemas.microsoft.com/office/drawing/2014/main" id="{EC08DBE3-D0EE-A237-8602-2F4EB71A3459}"/>
                  </a:ext>
                </a:extLst>
              </p:cNvPr>
              <p:cNvPicPr/>
              <p:nvPr/>
            </p:nvPicPr>
            <p:blipFill>
              <a:blip r:embed="rId7"/>
              <a:stretch>
                <a:fillRect/>
              </a:stretch>
            </p:blipFill>
            <p:spPr>
              <a:xfrm>
                <a:off x="2227868" y="2129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2" name="Ink 81">
                <a:extLst>
                  <a:ext uri="{FF2B5EF4-FFF2-40B4-BE49-F238E27FC236}">
                    <a16:creationId xmlns:a16="http://schemas.microsoft.com/office/drawing/2014/main" id="{297C016A-11C3-EAA7-61BC-91B01C8C916A}"/>
                  </a:ext>
                </a:extLst>
              </p14:cNvPr>
              <p14:cNvContentPartPr/>
              <p14:nvPr/>
            </p14:nvContentPartPr>
            <p14:xfrm>
              <a:off x="2201228" y="2145323"/>
              <a:ext cx="8640" cy="360"/>
            </p14:xfrm>
          </p:contentPart>
        </mc:Choice>
        <mc:Fallback xmlns="">
          <p:pic>
            <p:nvPicPr>
              <p:cNvPr id="82" name="Ink 81">
                <a:extLst>
                  <a:ext uri="{FF2B5EF4-FFF2-40B4-BE49-F238E27FC236}">
                    <a16:creationId xmlns:a16="http://schemas.microsoft.com/office/drawing/2014/main" id="{297C016A-11C3-EAA7-61BC-91B01C8C916A}"/>
                  </a:ext>
                </a:extLst>
              </p:cNvPr>
              <p:cNvPicPr/>
              <p:nvPr/>
            </p:nvPicPr>
            <p:blipFill>
              <a:blip r:embed="rId65"/>
              <a:stretch>
                <a:fillRect/>
              </a:stretch>
            </p:blipFill>
            <p:spPr>
              <a:xfrm>
                <a:off x="2192588" y="2136323"/>
                <a:ext cx="2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8" name="Ink 97">
                <a:extLst>
                  <a:ext uri="{FF2B5EF4-FFF2-40B4-BE49-F238E27FC236}">
                    <a16:creationId xmlns:a16="http://schemas.microsoft.com/office/drawing/2014/main" id="{81C278C2-0D47-1D79-2E8D-6F22C5134201}"/>
                  </a:ext>
                </a:extLst>
              </p14:cNvPr>
              <p14:cNvContentPartPr/>
              <p14:nvPr/>
            </p14:nvContentPartPr>
            <p14:xfrm>
              <a:off x="2313908" y="2208323"/>
              <a:ext cx="360" cy="360"/>
            </p14:xfrm>
          </p:contentPart>
        </mc:Choice>
        <mc:Fallback xmlns="">
          <p:pic>
            <p:nvPicPr>
              <p:cNvPr id="98" name="Ink 97">
                <a:extLst>
                  <a:ext uri="{FF2B5EF4-FFF2-40B4-BE49-F238E27FC236}">
                    <a16:creationId xmlns:a16="http://schemas.microsoft.com/office/drawing/2014/main" id="{81C278C2-0D47-1D79-2E8D-6F22C5134201}"/>
                  </a:ext>
                </a:extLst>
              </p:cNvPr>
              <p:cNvPicPr/>
              <p:nvPr/>
            </p:nvPicPr>
            <p:blipFill>
              <a:blip r:embed="rId7"/>
              <a:stretch>
                <a:fillRect/>
              </a:stretch>
            </p:blipFill>
            <p:spPr>
              <a:xfrm>
                <a:off x="2305268" y="219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9" name="Ink 98">
                <a:extLst>
                  <a:ext uri="{FF2B5EF4-FFF2-40B4-BE49-F238E27FC236}">
                    <a16:creationId xmlns:a16="http://schemas.microsoft.com/office/drawing/2014/main" id="{933E0A7E-F8FD-E915-52EF-F8DAD861DEB8}"/>
                  </a:ext>
                </a:extLst>
              </p14:cNvPr>
              <p14:cNvContentPartPr/>
              <p14:nvPr/>
            </p14:nvContentPartPr>
            <p14:xfrm>
              <a:off x="2278628" y="2180603"/>
              <a:ext cx="360" cy="360"/>
            </p14:xfrm>
          </p:contentPart>
        </mc:Choice>
        <mc:Fallback xmlns="">
          <p:pic>
            <p:nvPicPr>
              <p:cNvPr id="99" name="Ink 98">
                <a:extLst>
                  <a:ext uri="{FF2B5EF4-FFF2-40B4-BE49-F238E27FC236}">
                    <a16:creationId xmlns:a16="http://schemas.microsoft.com/office/drawing/2014/main" id="{933E0A7E-F8FD-E915-52EF-F8DAD861DEB8}"/>
                  </a:ext>
                </a:extLst>
              </p:cNvPr>
              <p:cNvPicPr/>
              <p:nvPr/>
            </p:nvPicPr>
            <p:blipFill>
              <a:blip r:embed="rId7"/>
              <a:stretch>
                <a:fillRect/>
              </a:stretch>
            </p:blipFill>
            <p:spPr>
              <a:xfrm>
                <a:off x="2269988" y="2171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0" name="Ink 99">
                <a:extLst>
                  <a:ext uri="{FF2B5EF4-FFF2-40B4-BE49-F238E27FC236}">
                    <a16:creationId xmlns:a16="http://schemas.microsoft.com/office/drawing/2014/main" id="{D76076C8-CDF0-7260-A8E6-B1A3B2E9446D}"/>
                  </a:ext>
                </a:extLst>
              </p14:cNvPr>
              <p14:cNvContentPartPr/>
              <p14:nvPr/>
            </p14:nvContentPartPr>
            <p14:xfrm>
              <a:off x="2278628" y="2102843"/>
              <a:ext cx="360" cy="360"/>
            </p14:xfrm>
          </p:contentPart>
        </mc:Choice>
        <mc:Fallback xmlns="">
          <p:pic>
            <p:nvPicPr>
              <p:cNvPr id="100" name="Ink 99">
                <a:extLst>
                  <a:ext uri="{FF2B5EF4-FFF2-40B4-BE49-F238E27FC236}">
                    <a16:creationId xmlns:a16="http://schemas.microsoft.com/office/drawing/2014/main" id="{D76076C8-CDF0-7260-A8E6-B1A3B2E9446D}"/>
                  </a:ext>
                </a:extLst>
              </p:cNvPr>
              <p:cNvPicPr/>
              <p:nvPr/>
            </p:nvPicPr>
            <p:blipFill>
              <a:blip r:embed="rId7"/>
              <a:stretch>
                <a:fillRect/>
              </a:stretch>
            </p:blipFill>
            <p:spPr>
              <a:xfrm>
                <a:off x="2269988" y="2094203"/>
                <a:ext cx="18000" cy="18000"/>
              </a:xfrm>
              <a:prstGeom prst="rect">
                <a:avLst/>
              </a:prstGeom>
            </p:spPr>
          </p:pic>
        </mc:Fallback>
      </mc:AlternateContent>
      <p:grpSp>
        <p:nvGrpSpPr>
          <p:cNvPr id="127" name="Group 126">
            <a:extLst>
              <a:ext uri="{FF2B5EF4-FFF2-40B4-BE49-F238E27FC236}">
                <a16:creationId xmlns:a16="http://schemas.microsoft.com/office/drawing/2014/main" id="{FC74696D-9EC8-699D-2266-7BD3E8007A97}"/>
              </a:ext>
            </a:extLst>
          </p:cNvPr>
          <p:cNvGrpSpPr/>
          <p:nvPr/>
        </p:nvGrpSpPr>
        <p:grpSpPr>
          <a:xfrm>
            <a:off x="1821428" y="2264843"/>
            <a:ext cx="317160" cy="56520"/>
            <a:chOff x="3256338" y="2264843"/>
            <a:chExt cx="317160" cy="56520"/>
          </a:xfrm>
        </p:grpSpPr>
        <mc:AlternateContent xmlns:mc="http://schemas.openxmlformats.org/markup-compatibility/2006" xmlns:p14="http://schemas.microsoft.com/office/powerpoint/2010/main">
          <mc:Choice Requires="p14">
            <p:contentPart p14:bwMode="auto" r:id="rId69">
              <p14:nvContentPartPr>
                <p14:cNvPr id="28" name="Ink 27">
                  <a:extLst>
                    <a:ext uri="{FF2B5EF4-FFF2-40B4-BE49-F238E27FC236}">
                      <a16:creationId xmlns:a16="http://schemas.microsoft.com/office/drawing/2014/main" id="{7AB9488E-219D-6EC9-543C-6413CA022DB9}"/>
                    </a:ext>
                  </a:extLst>
                </p14:cNvPr>
                <p14:cNvContentPartPr/>
                <p14:nvPr/>
              </p14:nvContentPartPr>
              <p14:xfrm>
                <a:off x="3369018" y="2321003"/>
                <a:ext cx="360" cy="360"/>
              </p14:xfrm>
            </p:contentPart>
          </mc:Choice>
          <mc:Fallback xmlns="">
            <p:pic>
              <p:nvPicPr>
                <p:cNvPr id="28" name="Ink 27">
                  <a:extLst>
                    <a:ext uri="{FF2B5EF4-FFF2-40B4-BE49-F238E27FC236}">
                      <a16:creationId xmlns:a16="http://schemas.microsoft.com/office/drawing/2014/main" id="{7AB9488E-219D-6EC9-543C-6413CA022DB9}"/>
                    </a:ext>
                  </a:extLst>
                </p:cNvPr>
                <p:cNvPicPr/>
                <p:nvPr/>
              </p:nvPicPr>
              <p:blipFill>
                <a:blip r:embed="rId7"/>
                <a:stretch>
                  <a:fillRect/>
                </a:stretch>
              </p:blipFill>
              <p:spPr>
                <a:xfrm>
                  <a:off x="3360378" y="2312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2" name="Ink 31">
                  <a:extLst>
                    <a:ext uri="{FF2B5EF4-FFF2-40B4-BE49-F238E27FC236}">
                      <a16:creationId xmlns:a16="http://schemas.microsoft.com/office/drawing/2014/main" id="{6B8659D0-5DDA-597D-AE8D-B7C103F84927}"/>
                    </a:ext>
                  </a:extLst>
                </p14:cNvPr>
                <p14:cNvContentPartPr/>
                <p14:nvPr/>
              </p14:nvContentPartPr>
              <p14:xfrm>
                <a:off x="3432378" y="2306963"/>
                <a:ext cx="360" cy="360"/>
              </p14:xfrm>
            </p:contentPart>
          </mc:Choice>
          <mc:Fallback xmlns="">
            <p:pic>
              <p:nvPicPr>
                <p:cNvPr id="32" name="Ink 31">
                  <a:extLst>
                    <a:ext uri="{FF2B5EF4-FFF2-40B4-BE49-F238E27FC236}">
                      <a16:creationId xmlns:a16="http://schemas.microsoft.com/office/drawing/2014/main" id="{6B8659D0-5DDA-597D-AE8D-B7C103F84927}"/>
                    </a:ext>
                  </a:extLst>
                </p:cNvPr>
                <p:cNvPicPr/>
                <p:nvPr/>
              </p:nvPicPr>
              <p:blipFill>
                <a:blip r:embed="rId7"/>
                <a:stretch>
                  <a:fillRect/>
                </a:stretch>
              </p:blipFill>
              <p:spPr>
                <a:xfrm>
                  <a:off x="3423738" y="2298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3" name="Ink 32">
                  <a:extLst>
                    <a:ext uri="{FF2B5EF4-FFF2-40B4-BE49-F238E27FC236}">
                      <a16:creationId xmlns:a16="http://schemas.microsoft.com/office/drawing/2014/main" id="{0D5100DF-97FF-65C8-F8B5-2335D29699F9}"/>
                    </a:ext>
                  </a:extLst>
                </p14:cNvPr>
                <p14:cNvContentPartPr/>
                <p14:nvPr/>
              </p14:nvContentPartPr>
              <p14:xfrm>
                <a:off x="3256338" y="2306963"/>
                <a:ext cx="360" cy="360"/>
              </p14:xfrm>
            </p:contentPart>
          </mc:Choice>
          <mc:Fallback xmlns="">
            <p:pic>
              <p:nvPicPr>
                <p:cNvPr id="33" name="Ink 32">
                  <a:extLst>
                    <a:ext uri="{FF2B5EF4-FFF2-40B4-BE49-F238E27FC236}">
                      <a16:creationId xmlns:a16="http://schemas.microsoft.com/office/drawing/2014/main" id="{0D5100DF-97FF-65C8-F8B5-2335D29699F9}"/>
                    </a:ext>
                  </a:extLst>
                </p:cNvPr>
                <p:cNvPicPr/>
                <p:nvPr/>
              </p:nvPicPr>
              <p:blipFill>
                <a:blip r:embed="rId7"/>
                <a:stretch>
                  <a:fillRect/>
                </a:stretch>
              </p:blipFill>
              <p:spPr>
                <a:xfrm>
                  <a:off x="3247698" y="2298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Ink 33">
                  <a:extLst>
                    <a:ext uri="{FF2B5EF4-FFF2-40B4-BE49-F238E27FC236}">
                      <a16:creationId xmlns:a16="http://schemas.microsoft.com/office/drawing/2014/main" id="{3E0FAE8D-04A9-2865-B32B-68BB56288FBE}"/>
                    </a:ext>
                  </a:extLst>
                </p14:cNvPr>
                <p14:cNvContentPartPr/>
                <p14:nvPr/>
              </p14:nvContentPartPr>
              <p14:xfrm>
                <a:off x="3446418" y="2264843"/>
                <a:ext cx="360" cy="360"/>
              </p14:xfrm>
            </p:contentPart>
          </mc:Choice>
          <mc:Fallback xmlns="">
            <p:pic>
              <p:nvPicPr>
                <p:cNvPr id="34" name="Ink 33">
                  <a:extLst>
                    <a:ext uri="{FF2B5EF4-FFF2-40B4-BE49-F238E27FC236}">
                      <a16:creationId xmlns:a16="http://schemas.microsoft.com/office/drawing/2014/main" id="{3E0FAE8D-04A9-2865-B32B-68BB56288FBE}"/>
                    </a:ext>
                  </a:extLst>
                </p:cNvPr>
                <p:cNvPicPr/>
                <p:nvPr/>
              </p:nvPicPr>
              <p:blipFill>
                <a:blip r:embed="rId7"/>
                <a:stretch>
                  <a:fillRect/>
                </a:stretch>
              </p:blipFill>
              <p:spPr>
                <a:xfrm>
                  <a:off x="3437778" y="225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9" name="Ink 38">
                  <a:extLst>
                    <a:ext uri="{FF2B5EF4-FFF2-40B4-BE49-F238E27FC236}">
                      <a16:creationId xmlns:a16="http://schemas.microsoft.com/office/drawing/2014/main" id="{64E74C14-ED6E-575B-2CCE-6A19E5C08510}"/>
                    </a:ext>
                  </a:extLst>
                </p14:cNvPr>
                <p14:cNvContentPartPr/>
                <p14:nvPr/>
              </p14:nvContentPartPr>
              <p14:xfrm>
                <a:off x="3537858" y="2314163"/>
                <a:ext cx="360" cy="360"/>
              </p14:xfrm>
            </p:contentPart>
          </mc:Choice>
          <mc:Fallback xmlns="">
            <p:pic>
              <p:nvPicPr>
                <p:cNvPr id="39" name="Ink 38">
                  <a:extLst>
                    <a:ext uri="{FF2B5EF4-FFF2-40B4-BE49-F238E27FC236}">
                      <a16:creationId xmlns:a16="http://schemas.microsoft.com/office/drawing/2014/main" id="{64E74C14-ED6E-575B-2CCE-6A19E5C08510}"/>
                    </a:ext>
                  </a:extLst>
                </p:cNvPr>
                <p:cNvPicPr/>
                <p:nvPr/>
              </p:nvPicPr>
              <p:blipFill>
                <a:blip r:embed="rId7"/>
                <a:stretch>
                  <a:fillRect/>
                </a:stretch>
              </p:blipFill>
              <p:spPr>
                <a:xfrm>
                  <a:off x="3528858" y="2305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3" name="Ink 72">
                  <a:extLst>
                    <a:ext uri="{FF2B5EF4-FFF2-40B4-BE49-F238E27FC236}">
                      <a16:creationId xmlns:a16="http://schemas.microsoft.com/office/drawing/2014/main" id="{952674CD-F807-94A6-8AA3-8CEA60A167B5}"/>
                    </a:ext>
                  </a:extLst>
                </p14:cNvPr>
                <p14:cNvContentPartPr/>
                <p14:nvPr/>
              </p14:nvContentPartPr>
              <p14:xfrm>
                <a:off x="3306018" y="2321003"/>
                <a:ext cx="360" cy="360"/>
              </p14:xfrm>
            </p:contentPart>
          </mc:Choice>
          <mc:Fallback xmlns="">
            <p:pic>
              <p:nvPicPr>
                <p:cNvPr id="73" name="Ink 72">
                  <a:extLst>
                    <a:ext uri="{FF2B5EF4-FFF2-40B4-BE49-F238E27FC236}">
                      <a16:creationId xmlns:a16="http://schemas.microsoft.com/office/drawing/2014/main" id="{952674CD-F807-94A6-8AA3-8CEA60A167B5}"/>
                    </a:ext>
                  </a:extLst>
                </p:cNvPr>
                <p:cNvPicPr/>
                <p:nvPr/>
              </p:nvPicPr>
              <p:blipFill>
                <a:blip r:embed="rId7"/>
                <a:stretch>
                  <a:fillRect/>
                </a:stretch>
              </p:blipFill>
              <p:spPr>
                <a:xfrm>
                  <a:off x="3297018" y="2312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5" name="Ink 74">
                  <a:extLst>
                    <a:ext uri="{FF2B5EF4-FFF2-40B4-BE49-F238E27FC236}">
                      <a16:creationId xmlns:a16="http://schemas.microsoft.com/office/drawing/2014/main" id="{092DFC0C-B0B1-8989-8F73-8653DC365DF5}"/>
                    </a:ext>
                  </a:extLst>
                </p14:cNvPr>
                <p14:cNvContentPartPr/>
                <p14:nvPr/>
              </p14:nvContentPartPr>
              <p14:xfrm>
                <a:off x="3383058" y="2292923"/>
                <a:ext cx="360" cy="360"/>
              </p14:xfrm>
            </p:contentPart>
          </mc:Choice>
          <mc:Fallback xmlns="">
            <p:pic>
              <p:nvPicPr>
                <p:cNvPr id="75" name="Ink 74">
                  <a:extLst>
                    <a:ext uri="{FF2B5EF4-FFF2-40B4-BE49-F238E27FC236}">
                      <a16:creationId xmlns:a16="http://schemas.microsoft.com/office/drawing/2014/main" id="{092DFC0C-B0B1-8989-8F73-8653DC365DF5}"/>
                    </a:ext>
                  </a:extLst>
                </p:cNvPr>
                <p:cNvPicPr/>
                <p:nvPr/>
              </p:nvPicPr>
              <p:blipFill>
                <a:blip r:embed="rId7"/>
                <a:stretch>
                  <a:fillRect/>
                </a:stretch>
              </p:blipFill>
              <p:spPr>
                <a:xfrm>
                  <a:off x="3374058" y="2283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6" name="Ink 75">
                  <a:extLst>
                    <a:ext uri="{FF2B5EF4-FFF2-40B4-BE49-F238E27FC236}">
                      <a16:creationId xmlns:a16="http://schemas.microsoft.com/office/drawing/2014/main" id="{DB4D4BF7-2F95-9A11-4F1A-B27DB6FA4790}"/>
                    </a:ext>
                  </a:extLst>
                </p14:cNvPr>
                <p14:cNvContentPartPr/>
                <p14:nvPr/>
              </p14:nvContentPartPr>
              <p14:xfrm>
                <a:off x="3474858" y="2300123"/>
                <a:ext cx="360" cy="360"/>
              </p14:xfrm>
            </p:contentPart>
          </mc:Choice>
          <mc:Fallback xmlns="">
            <p:pic>
              <p:nvPicPr>
                <p:cNvPr id="76" name="Ink 75">
                  <a:extLst>
                    <a:ext uri="{FF2B5EF4-FFF2-40B4-BE49-F238E27FC236}">
                      <a16:creationId xmlns:a16="http://schemas.microsoft.com/office/drawing/2014/main" id="{DB4D4BF7-2F95-9A11-4F1A-B27DB6FA4790}"/>
                    </a:ext>
                  </a:extLst>
                </p:cNvPr>
                <p:cNvPicPr/>
                <p:nvPr/>
              </p:nvPicPr>
              <p:blipFill>
                <a:blip r:embed="rId7"/>
                <a:stretch>
                  <a:fillRect/>
                </a:stretch>
              </p:blipFill>
              <p:spPr>
                <a:xfrm>
                  <a:off x="3465858" y="2291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7" name="Ink 76">
                  <a:extLst>
                    <a:ext uri="{FF2B5EF4-FFF2-40B4-BE49-F238E27FC236}">
                      <a16:creationId xmlns:a16="http://schemas.microsoft.com/office/drawing/2014/main" id="{436E3DDF-0C6C-09FB-B7C1-E5DDCC127AE1}"/>
                    </a:ext>
                  </a:extLst>
                </p14:cNvPr>
                <p14:cNvContentPartPr/>
                <p14:nvPr/>
              </p14:nvContentPartPr>
              <p14:xfrm>
                <a:off x="3369018" y="2292923"/>
                <a:ext cx="360" cy="360"/>
              </p14:xfrm>
            </p:contentPart>
          </mc:Choice>
          <mc:Fallback xmlns="">
            <p:pic>
              <p:nvPicPr>
                <p:cNvPr id="77" name="Ink 76">
                  <a:extLst>
                    <a:ext uri="{FF2B5EF4-FFF2-40B4-BE49-F238E27FC236}">
                      <a16:creationId xmlns:a16="http://schemas.microsoft.com/office/drawing/2014/main" id="{436E3DDF-0C6C-09FB-B7C1-E5DDCC127AE1}"/>
                    </a:ext>
                  </a:extLst>
                </p:cNvPr>
                <p:cNvPicPr/>
                <p:nvPr/>
              </p:nvPicPr>
              <p:blipFill>
                <a:blip r:embed="rId7"/>
                <a:stretch>
                  <a:fillRect/>
                </a:stretch>
              </p:blipFill>
              <p:spPr>
                <a:xfrm>
                  <a:off x="3360378" y="2283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2" name="Ink 101">
                  <a:extLst>
                    <a:ext uri="{FF2B5EF4-FFF2-40B4-BE49-F238E27FC236}">
                      <a16:creationId xmlns:a16="http://schemas.microsoft.com/office/drawing/2014/main" id="{76BC87E0-D7A4-82B5-DE86-C900D2F94BFC}"/>
                    </a:ext>
                  </a:extLst>
                </p14:cNvPr>
                <p14:cNvContentPartPr/>
                <p14:nvPr/>
              </p14:nvContentPartPr>
              <p14:xfrm>
                <a:off x="3495738" y="2271683"/>
                <a:ext cx="360" cy="360"/>
              </p14:xfrm>
            </p:contentPart>
          </mc:Choice>
          <mc:Fallback xmlns="">
            <p:pic>
              <p:nvPicPr>
                <p:cNvPr id="102" name="Ink 101">
                  <a:extLst>
                    <a:ext uri="{FF2B5EF4-FFF2-40B4-BE49-F238E27FC236}">
                      <a16:creationId xmlns:a16="http://schemas.microsoft.com/office/drawing/2014/main" id="{76BC87E0-D7A4-82B5-DE86-C900D2F94BFC}"/>
                    </a:ext>
                  </a:extLst>
                </p:cNvPr>
                <p:cNvPicPr/>
                <p:nvPr/>
              </p:nvPicPr>
              <p:blipFill>
                <a:blip r:embed="rId7"/>
                <a:stretch>
                  <a:fillRect/>
                </a:stretch>
              </p:blipFill>
              <p:spPr>
                <a:xfrm>
                  <a:off x="3486738" y="2263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4" name="Ink 103">
                  <a:extLst>
                    <a:ext uri="{FF2B5EF4-FFF2-40B4-BE49-F238E27FC236}">
                      <a16:creationId xmlns:a16="http://schemas.microsoft.com/office/drawing/2014/main" id="{A9FA23C0-A94C-42DB-E161-E1C9FC9ADB25}"/>
                    </a:ext>
                  </a:extLst>
                </p14:cNvPr>
                <p14:cNvContentPartPr/>
                <p14:nvPr/>
              </p14:nvContentPartPr>
              <p14:xfrm>
                <a:off x="3537858" y="2285723"/>
                <a:ext cx="360" cy="360"/>
              </p14:xfrm>
            </p:contentPart>
          </mc:Choice>
          <mc:Fallback xmlns="">
            <p:pic>
              <p:nvPicPr>
                <p:cNvPr id="104" name="Ink 103">
                  <a:extLst>
                    <a:ext uri="{FF2B5EF4-FFF2-40B4-BE49-F238E27FC236}">
                      <a16:creationId xmlns:a16="http://schemas.microsoft.com/office/drawing/2014/main" id="{A9FA23C0-A94C-42DB-E161-E1C9FC9ADB25}"/>
                    </a:ext>
                  </a:extLst>
                </p:cNvPr>
                <p:cNvPicPr/>
                <p:nvPr/>
              </p:nvPicPr>
              <p:blipFill>
                <a:blip r:embed="rId7"/>
                <a:stretch>
                  <a:fillRect/>
                </a:stretch>
              </p:blipFill>
              <p:spPr>
                <a:xfrm>
                  <a:off x="3528858" y="2277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5" name="Ink 104">
                  <a:extLst>
                    <a:ext uri="{FF2B5EF4-FFF2-40B4-BE49-F238E27FC236}">
                      <a16:creationId xmlns:a16="http://schemas.microsoft.com/office/drawing/2014/main" id="{013B44EA-90C4-49EF-9F16-4F55A49E5946}"/>
                    </a:ext>
                  </a:extLst>
                </p14:cNvPr>
                <p14:cNvContentPartPr/>
                <p14:nvPr/>
              </p14:nvContentPartPr>
              <p14:xfrm>
                <a:off x="3573138" y="2264843"/>
                <a:ext cx="360" cy="360"/>
              </p14:xfrm>
            </p:contentPart>
          </mc:Choice>
          <mc:Fallback xmlns="">
            <p:pic>
              <p:nvPicPr>
                <p:cNvPr id="105" name="Ink 104">
                  <a:extLst>
                    <a:ext uri="{FF2B5EF4-FFF2-40B4-BE49-F238E27FC236}">
                      <a16:creationId xmlns:a16="http://schemas.microsoft.com/office/drawing/2014/main" id="{013B44EA-90C4-49EF-9F16-4F55A49E5946}"/>
                    </a:ext>
                  </a:extLst>
                </p:cNvPr>
                <p:cNvPicPr/>
                <p:nvPr/>
              </p:nvPicPr>
              <p:blipFill>
                <a:blip r:embed="rId7"/>
                <a:stretch>
                  <a:fillRect/>
                </a:stretch>
              </p:blipFill>
              <p:spPr>
                <a:xfrm>
                  <a:off x="3564138" y="2255843"/>
                  <a:ext cx="18000" cy="18000"/>
                </a:xfrm>
                <a:prstGeom prst="rect">
                  <a:avLst/>
                </a:prstGeom>
              </p:spPr>
            </p:pic>
          </mc:Fallback>
        </mc:AlternateContent>
      </p:grpSp>
      <p:grpSp>
        <p:nvGrpSpPr>
          <p:cNvPr id="126" name="Group 125">
            <a:extLst>
              <a:ext uri="{FF2B5EF4-FFF2-40B4-BE49-F238E27FC236}">
                <a16:creationId xmlns:a16="http://schemas.microsoft.com/office/drawing/2014/main" id="{5651040A-6F38-DB1D-8014-335C8A755EF6}"/>
              </a:ext>
            </a:extLst>
          </p:cNvPr>
          <p:cNvGrpSpPr/>
          <p:nvPr/>
        </p:nvGrpSpPr>
        <p:grpSpPr>
          <a:xfrm>
            <a:off x="2208788" y="2250443"/>
            <a:ext cx="360" cy="14760"/>
            <a:chOff x="3643698" y="2250443"/>
            <a:chExt cx="360" cy="14760"/>
          </a:xfrm>
        </p:grpSpPr>
        <mc:AlternateContent xmlns:mc="http://schemas.openxmlformats.org/markup-compatibility/2006" xmlns:p14="http://schemas.microsoft.com/office/powerpoint/2010/main">
          <mc:Choice Requires="p14">
            <p:contentPart p14:bwMode="auto" r:id="rId81">
              <p14:nvContentPartPr>
                <p14:cNvPr id="101" name="Ink 100">
                  <a:extLst>
                    <a:ext uri="{FF2B5EF4-FFF2-40B4-BE49-F238E27FC236}">
                      <a16:creationId xmlns:a16="http://schemas.microsoft.com/office/drawing/2014/main" id="{4EFC67E0-820C-E466-B57B-B96F8BA66DC5}"/>
                    </a:ext>
                  </a:extLst>
                </p14:cNvPr>
                <p14:cNvContentPartPr/>
                <p14:nvPr/>
              </p14:nvContentPartPr>
              <p14:xfrm>
                <a:off x="3643698" y="2250443"/>
                <a:ext cx="360" cy="360"/>
              </p14:xfrm>
            </p:contentPart>
          </mc:Choice>
          <mc:Fallback xmlns="">
            <p:pic>
              <p:nvPicPr>
                <p:cNvPr id="101" name="Ink 100">
                  <a:extLst>
                    <a:ext uri="{FF2B5EF4-FFF2-40B4-BE49-F238E27FC236}">
                      <a16:creationId xmlns:a16="http://schemas.microsoft.com/office/drawing/2014/main" id="{4EFC67E0-820C-E466-B57B-B96F8BA66DC5}"/>
                    </a:ext>
                  </a:extLst>
                </p:cNvPr>
                <p:cNvPicPr/>
                <p:nvPr/>
              </p:nvPicPr>
              <p:blipFill>
                <a:blip r:embed="rId7"/>
                <a:stretch>
                  <a:fillRect/>
                </a:stretch>
              </p:blipFill>
              <p:spPr>
                <a:xfrm>
                  <a:off x="3634698" y="2241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6" name="Ink 105">
                  <a:extLst>
                    <a:ext uri="{FF2B5EF4-FFF2-40B4-BE49-F238E27FC236}">
                      <a16:creationId xmlns:a16="http://schemas.microsoft.com/office/drawing/2014/main" id="{C5B8F0DE-5589-9AC5-7E08-D7279F2B5E6B}"/>
                    </a:ext>
                  </a:extLst>
                </p14:cNvPr>
                <p14:cNvContentPartPr/>
                <p14:nvPr/>
              </p14:nvContentPartPr>
              <p14:xfrm>
                <a:off x="3643698" y="2264843"/>
                <a:ext cx="360" cy="360"/>
              </p14:xfrm>
            </p:contentPart>
          </mc:Choice>
          <mc:Fallback xmlns="">
            <p:pic>
              <p:nvPicPr>
                <p:cNvPr id="106" name="Ink 105">
                  <a:extLst>
                    <a:ext uri="{FF2B5EF4-FFF2-40B4-BE49-F238E27FC236}">
                      <a16:creationId xmlns:a16="http://schemas.microsoft.com/office/drawing/2014/main" id="{C5B8F0DE-5589-9AC5-7E08-D7279F2B5E6B}"/>
                    </a:ext>
                  </a:extLst>
                </p:cNvPr>
                <p:cNvPicPr/>
                <p:nvPr/>
              </p:nvPicPr>
              <p:blipFill>
                <a:blip r:embed="rId7"/>
                <a:stretch>
                  <a:fillRect/>
                </a:stretch>
              </p:blipFill>
              <p:spPr>
                <a:xfrm>
                  <a:off x="3634698" y="2255843"/>
                  <a:ext cx="18000" cy="18000"/>
                </a:xfrm>
                <a:prstGeom prst="rect">
                  <a:avLst/>
                </a:prstGeom>
              </p:spPr>
            </p:pic>
          </mc:Fallback>
        </mc:AlternateContent>
      </p:grpSp>
      <p:grpSp>
        <p:nvGrpSpPr>
          <p:cNvPr id="125" name="Group 124">
            <a:extLst>
              <a:ext uri="{FF2B5EF4-FFF2-40B4-BE49-F238E27FC236}">
                <a16:creationId xmlns:a16="http://schemas.microsoft.com/office/drawing/2014/main" id="{C8E5CACA-F7A1-A0AE-7CB8-94B9DE122AFA}"/>
              </a:ext>
            </a:extLst>
          </p:cNvPr>
          <p:cNvGrpSpPr/>
          <p:nvPr/>
        </p:nvGrpSpPr>
        <p:grpSpPr>
          <a:xfrm>
            <a:off x="1687868" y="2377163"/>
            <a:ext cx="281880" cy="42480"/>
            <a:chOff x="3122778" y="2377163"/>
            <a:chExt cx="281880" cy="42480"/>
          </a:xfrm>
        </p:grpSpPr>
        <mc:AlternateContent xmlns:mc="http://schemas.openxmlformats.org/markup-compatibility/2006" xmlns:p14="http://schemas.microsoft.com/office/powerpoint/2010/main">
          <mc:Choice Requires="p14">
            <p:contentPart p14:bwMode="auto" r:id="rId83">
              <p14:nvContentPartPr>
                <p14:cNvPr id="25" name="Ink 24">
                  <a:extLst>
                    <a:ext uri="{FF2B5EF4-FFF2-40B4-BE49-F238E27FC236}">
                      <a16:creationId xmlns:a16="http://schemas.microsoft.com/office/drawing/2014/main" id="{F5CEBEF9-616C-3B68-FC25-1CFA6848A086}"/>
                    </a:ext>
                  </a:extLst>
                </p14:cNvPr>
                <p14:cNvContentPartPr/>
                <p14:nvPr/>
              </p14:nvContentPartPr>
              <p14:xfrm>
                <a:off x="3221418" y="2405243"/>
                <a:ext cx="360" cy="360"/>
              </p14:xfrm>
            </p:contentPart>
          </mc:Choice>
          <mc:Fallback xmlns="">
            <p:pic>
              <p:nvPicPr>
                <p:cNvPr id="25" name="Ink 24">
                  <a:extLst>
                    <a:ext uri="{FF2B5EF4-FFF2-40B4-BE49-F238E27FC236}">
                      <a16:creationId xmlns:a16="http://schemas.microsoft.com/office/drawing/2014/main" id="{F5CEBEF9-616C-3B68-FC25-1CFA6848A086}"/>
                    </a:ext>
                  </a:extLst>
                </p:cNvPr>
                <p:cNvPicPr/>
                <p:nvPr/>
              </p:nvPicPr>
              <p:blipFill>
                <a:blip r:embed="rId7"/>
                <a:stretch>
                  <a:fillRect/>
                </a:stretch>
              </p:blipFill>
              <p:spPr>
                <a:xfrm>
                  <a:off x="321277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7" name="Ink 26">
                  <a:extLst>
                    <a:ext uri="{FF2B5EF4-FFF2-40B4-BE49-F238E27FC236}">
                      <a16:creationId xmlns:a16="http://schemas.microsoft.com/office/drawing/2014/main" id="{AFA351AD-CEA0-94C2-D807-2F462A95979D}"/>
                    </a:ext>
                  </a:extLst>
                </p14:cNvPr>
                <p14:cNvContentPartPr/>
                <p14:nvPr/>
              </p14:nvContentPartPr>
              <p14:xfrm>
                <a:off x="3122778" y="2391563"/>
                <a:ext cx="360" cy="360"/>
              </p14:xfrm>
            </p:contentPart>
          </mc:Choice>
          <mc:Fallback xmlns="">
            <p:pic>
              <p:nvPicPr>
                <p:cNvPr id="27" name="Ink 26">
                  <a:extLst>
                    <a:ext uri="{FF2B5EF4-FFF2-40B4-BE49-F238E27FC236}">
                      <a16:creationId xmlns:a16="http://schemas.microsoft.com/office/drawing/2014/main" id="{AFA351AD-CEA0-94C2-D807-2F462A95979D}"/>
                    </a:ext>
                  </a:extLst>
                </p:cNvPr>
                <p:cNvPicPr/>
                <p:nvPr/>
              </p:nvPicPr>
              <p:blipFill>
                <a:blip r:embed="rId7"/>
                <a:stretch>
                  <a:fillRect/>
                </a:stretch>
              </p:blipFill>
              <p:spPr>
                <a:xfrm>
                  <a:off x="3114138" y="2382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9" name="Ink 28">
                  <a:extLst>
                    <a:ext uri="{FF2B5EF4-FFF2-40B4-BE49-F238E27FC236}">
                      <a16:creationId xmlns:a16="http://schemas.microsoft.com/office/drawing/2014/main" id="{F4A830BF-BBFD-C5E8-615C-3F7BF5E6A610}"/>
                    </a:ext>
                  </a:extLst>
                </p14:cNvPr>
                <p14:cNvContentPartPr/>
                <p14:nvPr/>
              </p14:nvContentPartPr>
              <p14:xfrm>
                <a:off x="3375858" y="2405243"/>
                <a:ext cx="360" cy="360"/>
              </p14:xfrm>
            </p:contentPart>
          </mc:Choice>
          <mc:Fallback xmlns="">
            <p:pic>
              <p:nvPicPr>
                <p:cNvPr id="29" name="Ink 28">
                  <a:extLst>
                    <a:ext uri="{FF2B5EF4-FFF2-40B4-BE49-F238E27FC236}">
                      <a16:creationId xmlns:a16="http://schemas.microsoft.com/office/drawing/2014/main" id="{F4A830BF-BBFD-C5E8-615C-3F7BF5E6A610}"/>
                    </a:ext>
                  </a:extLst>
                </p:cNvPr>
                <p:cNvPicPr/>
                <p:nvPr/>
              </p:nvPicPr>
              <p:blipFill>
                <a:blip r:embed="rId7"/>
                <a:stretch>
                  <a:fillRect/>
                </a:stretch>
              </p:blipFill>
              <p:spPr>
                <a:xfrm>
                  <a:off x="336721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0" name="Ink 29">
                  <a:extLst>
                    <a:ext uri="{FF2B5EF4-FFF2-40B4-BE49-F238E27FC236}">
                      <a16:creationId xmlns:a16="http://schemas.microsoft.com/office/drawing/2014/main" id="{5F07D688-E254-10FB-642A-3B3DAD0516E2}"/>
                    </a:ext>
                  </a:extLst>
                </p14:cNvPr>
                <p14:cNvContentPartPr/>
                <p14:nvPr/>
              </p14:nvContentPartPr>
              <p14:xfrm>
                <a:off x="3340938" y="2377163"/>
                <a:ext cx="360" cy="360"/>
              </p14:xfrm>
            </p:contentPart>
          </mc:Choice>
          <mc:Fallback xmlns="">
            <p:pic>
              <p:nvPicPr>
                <p:cNvPr id="30" name="Ink 29">
                  <a:extLst>
                    <a:ext uri="{FF2B5EF4-FFF2-40B4-BE49-F238E27FC236}">
                      <a16:creationId xmlns:a16="http://schemas.microsoft.com/office/drawing/2014/main" id="{5F07D688-E254-10FB-642A-3B3DAD0516E2}"/>
                    </a:ext>
                  </a:extLst>
                </p:cNvPr>
                <p:cNvPicPr/>
                <p:nvPr/>
              </p:nvPicPr>
              <p:blipFill>
                <a:blip r:embed="rId7"/>
                <a:stretch>
                  <a:fillRect/>
                </a:stretch>
              </p:blipFill>
              <p:spPr>
                <a:xfrm>
                  <a:off x="333193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0" name="Ink 69">
                  <a:extLst>
                    <a:ext uri="{FF2B5EF4-FFF2-40B4-BE49-F238E27FC236}">
                      <a16:creationId xmlns:a16="http://schemas.microsoft.com/office/drawing/2014/main" id="{0FE23B5B-7C7C-663E-B0E2-B8A9320941C2}"/>
                    </a:ext>
                  </a:extLst>
                </p14:cNvPr>
                <p14:cNvContentPartPr/>
                <p14:nvPr/>
              </p14:nvContentPartPr>
              <p14:xfrm>
                <a:off x="3221418" y="2377163"/>
                <a:ext cx="360" cy="360"/>
              </p14:xfrm>
            </p:contentPart>
          </mc:Choice>
          <mc:Fallback xmlns="">
            <p:pic>
              <p:nvPicPr>
                <p:cNvPr id="70" name="Ink 69">
                  <a:extLst>
                    <a:ext uri="{FF2B5EF4-FFF2-40B4-BE49-F238E27FC236}">
                      <a16:creationId xmlns:a16="http://schemas.microsoft.com/office/drawing/2014/main" id="{0FE23B5B-7C7C-663E-B0E2-B8A9320941C2}"/>
                    </a:ext>
                  </a:extLst>
                </p:cNvPr>
                <p:cNvPicPr/>
                <p:nvPr/>
              </p:nvPicPr>
              <p:blipFill>
                <a:blip r:embed="rId7"/>
                <a:stretch>
                  <a:fillRect/>
                </a:stretch>
              </p:blipFill>
              <p:spPr>
                <a:xfrm>
                  <a:off x="321277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1" name="Ink 70">
                  <a:extLst>
                    <a:ext uri="{FF2B5EF4-FFF2-40B4-BE49-F238E27FC236}">
                      <a16:creationId xmlns:a16="http://schemas.microsoft.com/office/drawing/2014/main" id="{BE3DBDDA-8211-B609-9951-27731A8DCE5E}"/>
                    </a:ext>
                  </a:extLst>
                </p14:cNvPr>
                <p14:cNvContentPartPr/>
                <p14:nvPr/>
              </p14:nvContentPartPr>
              <p14:xfrm>
                <a:off x="3270738" y="2377163"/>
                <a:ext cx="360" cy="360"/>
              </p14:xfrm>
            </p:contentPart>
          </mc:Choice>
          <mc:Fallback xmlns="">
            <p:pic>
              <p:nvPicPr>
                <p:cNvPr id="71" name="Ink 70">
                  <a:extLst>
                    <a:ext uri="{FF2B5EF4-FFF2-40B4-BE49-F238E27FC236}">
                      <a16:creationId xmlns:a16="http://schemas.microsoft.com/office/drawing/2014/main" id="{BE3DBDDA-8211-B609-9951-27731A8DCE5E}"/>
                    </a:ext>
                  </a:extLst>
                </p:cNvPr>
                <p:cNvPicPr/>
                <p:nvPr/>
              </p:nvPicPr>
              <p:blipFill>
                <a:blip r:embed="rId7"/>
                <a:stretch>
                  <a:fillRect/>
                </a:stretch>
              </p:blipFill>
              <p:spPr>
                <a:xfrm>
                  <a:off x="326173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2" name="Ink 71">
                  <a:extLst>
                    <a:ext uri="{FF2B5EF4-FFF2-40B4-BE49-F238E27FC236}">
                      <a16:creationId xmlns:a16="http://schemas.microsoft.com/office/drawing/2014/main" id="{D9FB3A48-5A8B-A48A-73DC-20A86240C9B4}"/>
                    </a:ext>
                  </a:extLst>
                </p14:cNvPr>
                <p14:cNvContentPartPr/>
                <p14:nvPr/>
              </p14:nvContentPartPr>
              <p14:xfrm>
                <a:off x="3277578" y="2391563"/>
                <a:ext cx="360" cy="360"/>
              </p14:xfrm>
            </p:contentPart>
          </mc:Choice>
          <mc:Fallback xmlns="">
            <p:pic>
              <p:nvPicPr>
                <p:cNvPr id="72" name="Ink 71">
                  <a:extLst>
                    <a:ext uri="{FF2B5EF4-FFF2-40B4-BE49-F238E27FC236}">
                      <a16:creationId xmlns:a16="http://schemas.microsoft.com/office/drawing/2014/main" id="{D9FB3A48-5A8B-A48A-73DC-20A86240C9B4}"/>
                    </a:ext>
                  </a:extLst>
                </p:cNvPr>
                <p:cNvPicPr/>
                <p:nvPr/>
              </p:nvPicPr>
              <p:blipFill>
                <a:blip r:embed="rId7"/>
                <a:stretch>
                  <a:fillRect/>
                </a:stretch>
              </p:blipFill>
              <p:spPr>
                <a:xfrm>
                  <a:off x="3268938" y="2382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4" name="Ink 73">
                  <a:extLst>
                    <a:ext uri="{FF2B5EF4-FFF2-40B4-BE49-F238E27FC236}">
                      <a16:creationId xmlns:a16="http://schemas.microsoft.com/office/drawing/2014/main" id="{26DA618B-9BE7-649E-EBA4-98B4EA483937}"/>
                    </a:ext>
                  </a:extLst>
                </p14:cNvPr>
                <p14:cNvContentPartPr/>
                <p14:nvPr/>
              </p14:nvContentPartPr>
              <p14:xfrm>
                <a:off x="3319698" y="2405243"/>
                <a:ext cx="360" cy="360"/>
              </p14:xfrm>
            </p:contentPart>
          </mc:Choice>
          <mc:Fallback xmlns="">
            <p:pic>
              <p:nvPicPr>
                <p:cNvPr id="74" name="Ink 73">
                  <a:extLst>
                    <a:ext uri="{FF2B5EF4-FFF2-40B4-BE49-F238E27FC236}">
                      <a16:creationId xmlns:a16="http://schemas.microsoft.com/office/drawing/2014/main" id="{26DA618B-9BE7-649E-EBA4-98B4EA483937}"/>
                    </a:ext>
                  </a:extLst>
                </p:cNvPr>
                <p:cNvPicPr/>
                <p:nvPr/>
              </p:nvPicPr>
              <p:blipFill>
                <a:blip r:embed="rId7"/>
                <a:stretch>
                  <a:fillRect/>
                </a:stretch>
              </p:blipFill>
              <p:spPr>
                <a:xfrm>
                  <a:off x="331105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7" name="Ink 106">
                  <a:extLst>
                    <a:ext uri="{FF2B5EF4-FFF2-40B4-BE49-F238E27FC236}">
                      <a16:creationId xmlns:a16="http://schemas.microsoft.com/office/drawing/2014/main" id="{99878FC4-6BD1-978F-D9D5-B0995B130DB9}"/>
                    </a:ext>
                  </a:extLst>
                </p14:cNvPr>
                <p14:cNvContentPartPr/>
                <p14:nvPr/>
              </p14:nvContentPartPr>
              <p14:xfrm>
                <a:off x="3404298" y="2377163"/>
                <a:ext cx="360" cy="360"/>
              </p14:xfrm>
            </p:contentPart>
          </mc:Choice>
          <mc:Fallback xmlns="">
            <p:pic>
              <p:nvPicPr>
                <p:cNvPr id="107" name="Ink 106">
                  <a:extLst>
                    <a:ext uri="{FF2B5EF4-FFF2-40B4-BE49-F238E27FC236}">
                      <a16:creationId xmlns:a16="http://schemas.microsoft.com/office/drawing/2014/main" id="{99878FC4-6BD1-978F-D9D5-B0995B130DB9}"/>
                    </a:ext>
                  </a:extLst>
                </p:cNvPr>
                <p:cNvPicPr/>
                <p:nvPr/>
              </p:nvPicPr>
              <p:blipFill>
                <a:blip r:embed="rId7"/>
                <a:stretch>
                  <a:fillRect/>
                </a:stretch>
              </p:blipFill>
              <p:spPr>
                <a:xfrm>
                  <a:off x="339529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8" name="Ink 107">
                  <a:extLst>
                    <a:ext uri="{FF2B5EF4-FFF2-40B4-BE49-F238E27FC236}">
                      <a16:creationId xmlns:a16="http://schemas.microsoft.com/office/drawing/2014/main" id="{7E87DB4B-3868-0AF2-C33C-6DBA1C8D32F4}"/>
                    </a:ext>
                  </a:extLst>
                </p14:cNvPr>
                <p14:cNvContentPartPr/>
                <p14:nvPr/>
              </p14:nvContentPartPr>
              <p14:xfrm>
                <a:off x="3319698" y="2419283"/>
                <a:ext cx="360" cy="360"/>
              </p14:xfrm>
            </p:contentPart>
          </mc:Choice>
          <mc:Fallback xmlns="">
            <p:pic>
              <p:nvPicPr>
                <p:cNvPr id="108" name="Ink 107">
                  <a:extLst>
                    <a:ext uri="{FF2B5EF4-FFF2-40B4-BE49-F238E27FC236}">
                      <a16:creationId xmlns:a16="http://schemas.microsoft.com/office/drawing/2014/main" id="{7E87DB4B-3868-0AF2-C33C-6DBA1C8D32F4}"/>
                    </a:ext>
                  </a:extLst>
                </p:cNvPr>
                <p:cNvPicPr/>
                <p:nvPr/>
              </p:nvPicPr>
              <p:blipFill>
                <a:blip r:embed="rId7"/>
                <a:stretch>
                  <a:fillRect/>
                </a:stretch>
              </p:blipFill>
              <p:spPr>
                <a:xfrm>
                  <a:off x="3311058" y="2410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9" name="Ink 108">
                  <a:extLst>
                    <a:ext uri="{FF2B5EF4-FFF2-40B4-BE49-F238E27FC236}">
                      <a16:creationId xmlns:a16="http://schemas.microsoft.com/office/drawing/2014/main" id="{AB950C73-67BB-403D-AFD8-C858809BFEA6}"/>
                    </a:ext>
                  </a:extLst>
                </p14:cNvPr>
                <p14:cNvContentPartPr/>
                <p14:nvPr/>
              </p14:nvContentPartPr>
              <p14:xfrm>
                <a:off x="3186138" y="2412443"/>
                <a:ext cx="360" cy="360"/>
              </p14:xfrm>
            </p:contentPart>
          </mc:Choice>
          <mc:Fallback xmlns="">
            <p:pic>
              <p:nvPicPr>
                <p:cNvPr id="109" name="Ink 108">
                  <a:extLst>
                    <a:ext uri="{FF2B5EF4-FFF2-40B4-BE49-F238E27FC236}">
                      <a16:creationId xmlns:a16="http://schemas.microsoft.com/office/drawing/2014/main" id="{AB950C73-67BB-403D-AFD8-C858809BFEA6}"/>
                    </a:ext>
                  </a:extLst>
                </p:cNvPr>
                <p:cNvPicPr/>
                <p:nvPr/>
              </p:nvPicPr>
              <p:blipFill>
                <a:blip r:embed="rId7"/>
                <a:stretch>
                  <a:fillRect/>
                </a:stretch>
              </p:blipFill>
              <p:spPr>
                <a:xfrm>
                  <a:off x="3177498" y="240344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110" name="Ink 109">
                <a:extLst>
                  <a:ext uri="{FF2B5EF4-FFF2-40B4-BE49-F238E27FC236}">
                    <a16:creationId xmlns:a16="http://schemas.microsoft.com/office/drawing/2014/main" id="{39C0602B-D720-CE72-2070-C002F513FB8F}"/>
                  </a:ext>
                </a:extLst>
              </p14:cNvPr>
              <p14:cNvContentPartPr/>
              <p14:nvPr/>
            </p14:nvContentPartPr>
            <p14:xfrm>
              <a:off x="1603628" y="2475803"/>
              <a:ext cx="360" cy="360"/>
            </p14:xfrm>
          </p:contentPart>
        </mc:Choice>
        <mc:Fallback xmlns="">
          <p:pic>
            <p:nvPicPr>
              <p:cNvPr id="110" name="Ink 109">
                <a:extLst>
                  <a:ext uri="{FF2B5EF4-FFF2-40B4-BE49-F238E27FC236}">
                    <a16:creationId xmlns:a16="http://schemas.microsoft.com/office/drawing/2014/main" id="{39C0602B-D720-CE72-2070-C002F513FB8F}"/>
                  </a:ext>
                </a:extLst>
              </p:cNvPr>
              <p:cNvPicPr/>
              <p:nvPr/>
            </p:nvPicPr>
            <p:blipFill>
              <a:blip r:embed="rId7"/>
              <a:stretch>
                <a:fillRect/>
              </a:stretch>
            </p:blipFill>
            <p:spPr>
              <a:xfrm>
                <a:off x="1594628" y="2467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11" name="Ink 110">
                <a:extLst>
                  <a:ext uri="{FF2B5EF4-FFF2-40B4-BE49-F238E27FC236}">
                    <a16:creationId xmlns:a16="http://schemas.microsoft.com/office/drawing/2014/main" id="{0C8595CB-CA53-5DEE-1B4A-13FCDEC8EE8B}"/>
                  </a:ext>
                </a:extLst>
              </p14:cNvPr>
              <p14:cNvContentPartPr/>
              <p14:nvPr/>
            </p14:nvContentPartPr>
            <p14:xfrm>
              <a:off x="1610468" y="2517923"/>
              <a:ext cx="360" cy="360"/>
            </p14:xfrm>
          </p:contentPart>
        </mc:Choice>
        <mc:Fallback xmlns="">
          <p:pic>
            <p:nvPicPr>
              <p:cNvPr id="111" name="Ink 110">
                <a:extLst>
                  <a:ext uri="{FF2B5EF4-FFF2-40B4-BE49-F238E27FC236}">
                    <a16:creationId xmlns:a16="http://schemas.microsoft.com/office/drawing/2014/main" id="{0C8595CB-CA53-5DEE-1B4A-13FCDEC8EE8B}"/>
                  </a:ext>
                </a:extLst>
              </p:cNvPr>
              <p:cNvPicPr/>
              <p:nvPr/>
            </p:nvPicPr>
            <p:blipFill>
              <a:blip r:embed="rId7"/>
              <a:stretch>
                <a:fillRect/>
              </a:stretch>
            </p:blipFill>
            <p:spPr>
              <a:xfrm>
                <a:off x="1601468" y="2509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2" name="Ink 111">
                <a:extLst>
                  <a:ext uri="{FF2B5EF4-FFF2-40B4-BE49-F238E27FC236}">
                    <a16:creationId xmlns:a16="http://schemas.microsoft.com/office/drawing/2014/main" id="{7EE771EE-818A-BC97-135F-D60383937F4D}"/>
                  </a:ext>
                </a:extLst>
              </p14:cNvPr>
              <p14:cNvContentPartPr/>
              <p14:nvPr/>
            </p14:nvContentPartPr>
            <p14:xfrm>
              <a:off x="1399508" y="2637803"/>
              <a:ext cx="360" cy="360"/>
            </p14:xfrm>
          </p:contentPart>
        </mc:Choice>
        <mc:Fallback xmlns="">
          <p:pic>
            <p:nvPicPr>
              <p:cNvPr id="112" name="Ink 111">
                <a:extLst>
                  <a:ext uri="{FF2B5EF4-FFF2-40B4-BE49-F238E27FC236}">
                    <a16:creationId xmlns:a16="http://schemas.microsoft.com/office/drawing/2014/main" id="{7EE771EE-818A-BC97-135F-D60383937F4D}"/>
                  </a:ext>
                </a:extLst>
              </p:cNvPr>
              <p:cNvPicPr/>
              <p:nvPr/>
            </p:nvPicPr>
            <p:blipFill>
              <a:blip r:embed="rId7"/>
              <a:stretch>
                <a:fillRect/>
              </a:stretch>
            </p:blipFill>
            <p:spPr>
              <a:xfrm>
                <a:off x="1390508"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3" name="Ink 112">
                <a:extLst>
                  <a:ext uri="{FF2B5EF4-FFF2-40B4-BE49-F238E27FC236}">
                    <a16:creationId xmlns:a16="http://schemas.microsoft.com/office/drawing/2014/main" id="{54A86171-7300-62CB-56C5-1134B2A111F7}"/>
                  </a:ext>
                </a:extLst>
              </p14:cNvPr>
              <p14:cNvContentPartPr/>
              <p14:nvPr/>
            </p14:nvContentPartPr>
            <p14:xfrm>
              <a:off x="1314908" y="2658683"/>
              <a:ext cx="360" cy="360"/>
            </p14:xfrm>
          </p:contentPart>
        </mc:Choice>
        <mc:Fallback xmlns="">
          <p:pic>
            <p:nvPicPr>
              <p:cNvPr id="113" name="Ink 112">
                <a:extLst>
                  <a:ext uri="{FF2B5EF4-FFF2-40B4-BE49-F238E27FC236}">
                    <a16:creationId xmlns:a16="http://schemas.microsoft.com/office/drawing/2014/main" id="{54A86171-7300-62CB-56C5-1134B2A111F7}"/>
                  </a:ext>
                </a:extLst>
              </p:cNvPr>
              <p:cNvPicPr/>
              <p:nvPr/>
            </p:nvPicPr>
            <p:blipFill>
              <a:blip r:embed="rId7"/>
              <a:stretch>
                <a:fillRect/>
              </a:stretch>
            </p:blipFill>
            <p:spPr>
              <a:xfrm>
                <a:off x="1306268" y="264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0" name="Ink 119">
                <a:extLst>
                  <a:ext uri="{FF2B5EF4-FFF2-40B4-BE49-F238E27FC236}">
                    <a16:creationId xmlns:a16="http://schemas.microsoft.com/office/drawing/2014/main" id="{405EC69E-2BCE-3081-0EFB-AEC5F1596DCF}"/>
                  </a:ext>
                </a:extLst>
              </p14:cNvPr>
              <p14:cNvContentPartPr/>
              <p14:nvPr/>
            </p14:nvContentPartPr>
            <p14:xfrm>
              <a:off x="1343348" y="2806643"/>
              <a:ext cx="360" cy="360"/>
            </p14:xfrm>
          </p:contentPart>
        </mc:Choice>
        <mc:Fallback xmlns="">
          <p:pic>
            <p:nvPicPr>
              <p:cNvPr id="120" name="Ink 119">
                <a:extLst>
                  <a:ext uri="{FF2B5EF4-FFF2-40B4-BE49-F238E27FC236}">
                    <a16:creationId xmlns:a16="http://schemas.microsoft.com/office/drawing/2014/main" id="{405EC69E-2BCE-3081-0EFB-AEC5F1596DCF}"/>
                  </a:ext>
                </a:extLst>
              </p:cNvPr>
              <p:cNvPicPr/>
              <p:nvPr/>
            </p:nvPicPr>
            <p:blipFill>
              <a:blip r:embed="rId7"/>
              <a:stretch>
                <a:fillRect/>
              </a:stretch>
            </p:blipFill>
            <p:spPr>
              <a:xfrm>
                <a:off x="1334348" y="2797643"/>
                <a:ext cx="18000" cy="18000"/>
              </a:xfrm>
              <a:prstGeom prst="rect">
                <a:avLst/>
              </a:prstGeom>
            </p:spPr>
          </p:pic>
        </mc:Fallback>
      </mc:AlternateContent>
      <p:grpSp>
        <p:nvGrpSpPr>
          <p:cNvPr id="124" name="Group 123">
            <a:extLst>
              <a:ext uri="{FF2B5EF4-FFF2-40B4-BE49-F238E27FC236}">
                <a16:creationId xmlns:a16="http://schemas.microsoft.com/office/drawing/2014/main" id="{9630A0FC-5E6A-FC74-5FA6-5D1935EDE80A}"/>
              </a:ext>
            </a:extLst>
          </p:cNvPr>
          <p:cNvGrpSpPr/>
          <p:nvPr/>
        </p:nvGrpSpPr>
        <p:grpSpPr>
          <a:xfrm>
            <a:off x="1076228" y="2693963"/>
            <a:ext cx="176040" cy="147960"/>
            <a:chOff x="2511138" y="2693963"/>
            <a:chExt cx="176040" cy="147960"/>
          </a:xfrm>
        </p:grpSpPr>
        <mc:AlternateContent xmlns:mc="http://schemas.openxmlformats.org/markup-compatibility/2006" xmlns:p14="http://schemas.microsoft.com/office/powerpoint/2010/main">
          <mc:Choice Requires="p14">
            <p:contentPart p14:bwMode="auto" r:id="rId99">
              <p14:nvContentPartPr>
                <p14:cNvPr id="6" name="Ink 5">
                  <a:extLst>
                    <a:ext uri="{FF2B5EF4-FFF2-40B4-BE49-F238E27FC236}">
                      <a16:creationId xmlns:a16="http://schemas.microsoft.com/office/drawing/2014/main" id="{DD4DE233-FF80-17FE-FFAC-AABB6C5FAB3A}"/>
                    </a:ext>
                  </a:extLst>
                </p14:cNvPr>
                <p14:cNvContentPartPr/>
                <p14:nvPr/>
              </p14:nvContentPartPr>
              <p14:xfrm>
                <a:off x="2538858" y="2764163"/>
                <a:ext cx="360" cy="360"/>
              </p14:xfrm>
            </p:contentPart>
          </mc:Choice>
          <mc:Fallback xmlns="">
            <p:pic>
              <p:nvPicPr>
                <p:cNvPr id="6" name="Ink 5">
                  <a:extLst>
                    <a:ext uri="{FF2B5EF4-FFF2-40B4-BE49-F238E27FC236}">
                      <a16:creationId xmlns:a16="http://schemas.microsoft.com/office/drawing/2014/main" id="{DD4DE233-FF80-17FE-FFAC-AABB6C5FAB3A}"/>
                    </a:ext>
                  </a:extLst>
                </p:cNvPr>
                <p:cNvPicPr/>
                <p:nvPr/>
              </p:nvPicPr>
              <p:blipFill>
                <a:blip r:embed="rId7"/>
                <a:stretch>
                  <a:fillRect/>
                </a:stretch>
              </p:blipFill>
              <p:spPr>
                <a:xfrm>
                  <a:off x="2530218" y="2755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 name="Ink 6">
                  <a:extLst>
                    <a:ext uri="{FF2B5EF4-FFF2-40B4-BE49-F238E27FC236}">
                      <a16:creationId xmlns:a16="http://schemas.microsoft.com/office/drawing/2014/main" id="{1B38EC88-0995-BBDD-1B5E-E2B6624F6E43}"/>
                    </a:ext>
                  </a:extLst>
                </p14:cNvPr>
                <p14:cNvContentPartPr/>
                <p14:nvPr/>
              </p14:nvContentPartPr>
              <p14:xfrm>
                <a:off x="2553258" y="2714843"/>
                <a:ext cx="360" cy="360"/>
              </p14:xfrm>
            </p:contentPart>
          </mc:Choice>
          <mc:Fallback xmlns="">
            <p:pic>
              <p:nvPicPr>
                <p:cNvPr id="7" name="Ink 6">
                  <a:extLst>
                    <a:ext uri="{FF2B5EF4-FFF2-40B4-BE49-F238E27FC236}">
                      <a16:creationId xmlns:a16="http://schemas.microsoft.com/office/drawing/2014/main" id="{1B38EC88-0995-BBDD-1B5E-E2B6624F6E43}"/>
                    </a:ext>
                  </a:extLst>
                </p:cNvPr>
                <p:cNvPicPr/>
                <p:nvPr/>
              </p:nvPicPr>
              <p:blipFill>
                <a:blip r:embed="rId7"/>
                <a:stretch>
                  <a:fillRect/>
                </a:stretch>
              </p:blipFill>
              <p:spPr>
                <a:xfrm>
                  <a:off x="2544258" y="270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 name="Ink 7">
                  <a:extLst>
                    <a:ext uri="{FF2B5EF4-FFF2-40B4-BE49-F238E27FC236}">
                      <a16:creationId xmlns:a16="http://schemas.microsoft.com/office/drawing/2014/main" id="{051A6B6D-81BB-1B93-397A-C72E2B5806E1}"/>
                    </a:ext>
                  </a:extLst>
                </p14:cNvPr>
                <p14:cNvContentPartPr/>
                <p14:nvPr/>
              </p14:nvContentPartPr>
              <p14:xfrm>
                <a:off x="2637498" y="2799083"/>
                <a:ext cx="360" cy="360"/>
              </p14:xfrm>
            </p:contentPart>
          </mc:Choice>
          <mc:Fallback xmlns="">
            <p:pic>
              <p:nvPicPr>
                <p:cNvPr id="8" name="Ink 7">
                  <a:extLst>
                    <a:ext uri="{FF2B5EF4-FFF2-40B4-BE49-F238E27FC236}">
                      <a16:creationId xmlns:a16="http://schemas.microsoft.com/office/drawing/2014/main" id="{051A6B6D-81BB-1B93-397A-C72E2B5806E1}"/>
                    </a:ext>
                  </a:extLst>
                </p:cNvPr>
                <p:cNvPicPr/>
                <p:nvPr/>
              </p:nvPicPr>
              <p:blipFill>
                <a:blip r:embed="rId7"/>
                <a:stretch>
                  <a:fillRect/>
                </a:stretch>
              </p:blipFill>
              <p:spPr>
                <a:xfrm>
                  <a:off x="2628858" y="2790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 name="Ink 8">
                  <a:extLst>
                    <a:ext uri="{FF2B5EF4-FFF2-40B4-BE49-F238E27FC236}">
                      <a16:creationId xmlns:a16="http://schemas.microsoft.com/office/drawing/2014/main" id="{698C84F6-4C70-8EAC-70B1-95F16687943E}"/>
                    </a:ext>
                  </a:extLst>
                </p14:cNvPr>
                <p14:cNvContentPartPr/>
                <p14:nvPr/>
              </p14:nvContentPartPr>
              <p14:xfrm>
                <a:off x="2686818" y="2736083"/>
                <a:ext cx="360" cy="360"/>
              </p14:xfrm>
            </p:contentPart>
          </mc:Choice>
          <mc:Fallback xmlns="">
            <p:pic>
              <p:nvPicPr>
                <p:cNvPr id="9" name="Ink 8">
                  <a:extLst>
                    <a:ext uri="{FF2B5EF4-FFF2-40B4-BE49-F238E27FC236}">
                      <a16:creationId xmlns:a16="http://schemas.microsoft.com/office/drawing/2014/main" id="{698C84F6-4C70-8EAC-70B1-95F16687943E}"/>
                    </a:ext>
                  </a:extLst>
                </p:cNvPr>
                <p:cNvPicPr/>
                <p:nvPr/>
              </p:nvPicPr>
              <p:blipFill>
                <a:blip r:embed="rId7"/>
                <a:stretch>
                  <a:fillRect/>
                </a:stretch>
              </p:blipFill>
              <p:spPr>
                <a:xfrm>
                  <a:off x="2677818" y="2727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 name="Ink 9">
                  <a:extLst>
                    <a:ext uri="{FF2B5EF4-FFF2-40B4-BE49-F238E27FC236}">
                      <a16:creationId xmlns:a16="http://schemas.microsoft.com/office/drawing/2014/main" id="{9021BD72-EB11-515A-BD8A-39A8B741608F}"/>
                    </a:ext>
                  </a:extLst>
                </p14:cNvPr>
                <p14:cNvContentPartPr/>
                <p14:nvPr/>
              </p14:nvContentPartPr>
              <p14:xfrm>
                <a:off x="2602218" y="2792243"/>
                <a:ext cx="360" cy="360"/>
              </p14:xfrm>
            </p:contentPart>
          </mc:Choice>
          <mc:Fallback xmlns="">
            <p:pic>
              <p:nvPicPr>
                <p:cNvPr id="10" name="Ink 9">
                  <a:extLst>
                    <a:ext uri="{FF2B5EF4-FFF2-40B4-BE49-F238E27FC236}">
                      <a16:creationId xmlns:a16="http://schemas.microsoft.com/office/drawing/2014/main" id="{9021BD72-EB11-515A-BD8A-39A8B741608F}"/>
                    </a:ext>
                  </a:extLst>
                </p:cNvPr>
                <p:cNvPicPr/>
                <p:nvPr/>
              </p:nvPicPr>
              <p:blipFill>
                <a:blip r:embed="rId7"/>
                <a:stretch>
                  <a:fillRect/>
                </a:stretch>
              </p:blipFill>
              <p:spPr>
                <a:xfrm>
                  <a:off x="2593578" y="2783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4" name="Ink 113">
                  <a:extLst>
                    <a:ext uri="{FF2B5EF4-FFF2-40B4-BE49-F238E27FC236}">
                      <a16:creationId xmlns:a16="http://schemas.microsoft.com/office/drawing/2014/main" id="{CAE1219B-2854-53DB-9CED-8F1DC54BDC45}"/>
                    </a:ext>
                  </a:extLst>
                </p14:cNvPr>
                <p14:cNvContentPartPr/>
                <p14:nvPr/>
              </p14:nvContentPartPr>
              <p14:xfrm>
                <a:off x="2658738" y="2714843"/>
                <a:ext cx="360" cy="360"/>
              </p14:xfrm>
            </p:contentPart>
          </mc:Choice>
          <mc:Fallback xmlns="">
            <p:pic>
              <p:nvPicPr>
                <p:cNvPr id="114" name="Ink 113">
                  <a:extLst>
                    <a:ext uri="{FF2B5EF4-FFF2-40B4-BE49-F238E27FC236}">
                      <a16:creationId xmlns:a16="http://schemas.microsoft.com/office/drawing/2014/main" id="{CAE1219B-2854-53DB-9CED-8F1DC54BDC45}"/>
                    </a:ext>
                  </a:extLst>
                </p:cNvPr>
                <p:cNvPicPr/>
                <p:nvPr/>
              </p:nvPicPr>
              <p:blipFill>
                <a:blip r:embed="rId7"/>
                <a:stretch>
                  <a:fillRect/>
                </a:stretch>
              </p:blipFill>
              <p:spPr>
                <a:xfrm>
                  <a:off x="2649738" y="270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5" name="Ink 114">
                  <a:extLst>
                    <a:ext uri="{FF2B5EF4-FFF2-40B4-BE49-F238E27FC236}">
                      <a16:creationId xmlns:a16="http://schemas.microsoft.com/office/drawing/2014/main" id="{A6435D92-C63C-8504-32EE-2BF8A94C4493}"/>
                    </a:ext>
                  </a:extLst>
                </p14:cNvPr>
                <p14:cNvContentPartPr/>
                <p14:nvPr/>
              </p14:nvContentPartPr>
              <p14:xfrm>
                <a:off x="2595378" y="2771363"/>
                <a:ext cx="360" cy="360"/>
              </p14:xfrm>
            </p:contentPart>
          </mc:Choice>
          <mc:Fallback xmlns="">
            <p:pic>
              <p:nvPicPr>
                <p:cNvPr id="115" name="Ink 114">
                  <a:extLst>
                    <a:ext uri="{FF2B5EF4-FFF2-40B4-BE49-F238E27FC236}">
                      <a16:creationId xmlns:a16="http://schemas.microsoft.com/office/drawing/2014/main" id="{A6435D92-C63C-8504-32EE-2BF8A94C4493}"/>
                    </a:ext>
                  </a:extLst>
                </p:cNvPr>
                <p:cNvPicPr/>
                <p:nvPr/>
              </p:nvPicPr>
              <p:blipFill>
                <a:blip r:embed="rId7"/>
                <a:stretch>
                  <a:fillRect/>
                </a:stretch>
              </p:blipFill>
              <p:spPr>
                <a:xfrm>
                  <a:off x="2586738" y="2762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917BC94C-B7C2-C8FC-75A2-BCD7AFF4B281}"/>
                    </a:ext>
                  </a:extLst>
                </p14:cNvPr>
                <p14:cNvContentPartPr/>
                <p14:nvPr/>
              </p14:nvContentPartPr>
              <p14:xfrm>
                <a:off x="2511138" y="2792243"/>
                <a:ext cx="360" cy="360"/>
              </p14:xfrm>
            </p:contentPart>
          </mc:Choice>
          <mc:Fallback xmlns="">
            <p:pic>
              <p:nvPicPr>
                <p:cNvPr id="116" name="Ink 115">
                  <a:extLst>
                    <a:ext uri="{FF2B5EF4-FFF2-40B4-BE49-F238E27FC236}">
                      <a16:creationId xmlns:a16="http://schemas.microsoft.com/office/drawing/2014/main" id="{917BC94C-B7C2-C8FC-75A2-BCD7AFF4B281}"/>
                    </a:ext>
                  </a:extLst>
                </p:cNvPr>
                <p:cNvPicPr/>
                <p:nvPr/>
              </p:nvPicPr>
              <p:blipFill>
                <a:blip r:embed="rId7"/>
                <a:stretch>
                  <a:fillRect/>
                </a:stretch>
              </p:blipFill>
              <p:spPr>
                <a:xfrm>
                  <a:off x="2502138" y="2783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7" name="Ink 116">
                  <a:extLst>
                    <a:ext uri="{FF2B5EF4-FFF2-40B4-BE49-F238E27FC236}">
                      <a16:creationId xmlns:a16="http://schemas.microsoft.com/office/drawing/2014/main" id="{8FAAD744-71F0-23D7-A5B4-79CFC184F05D}"/>
                    </a:ext>
                  </a:extLst>
                </p14:cNvPr>
                <p14:cNvContentPartPr/>
                <p14:nvPr/>
              </p14:nvContentPartPr>
              <p14:xfrm>
                <a:off x="2517978" y="2722043"/>
                <a:ext cx="360" cy="360"/>
              </p14:xfrm>
            </p:contentPart>
          </mc:Choice>
          <mc:Fallback xmlns="">
            <p:pic>
              <p:nvPicPr>
                <p:cNvPr id="117" name="Ink 116">
                  <a:extLst>
                    <a:ext uri="{FF2B5EF4-FFF2-40B4-BE49-F238E27FC236}">
                      <a16:creationId xmlns:a16="http://schemas.microsoft.com/office/drawing/2014/main" id="{8FAAD744-71F0-23D7-A5B4-79CFC184F05D}"/>
                    </a:ext>
                  </a:extLst>
                </p:cNvPr>
                <p:cNvPicPr/>
                <p:nvPr/>
              </p:nvPicPr>
              <p:blipFill>
                <a:blip r:embed="rId7"/>
                <a:stretch>
                  <a:fillRect/>
                </a:stretch>
              </p:blipFill>
              <p:spPr>
                <a:xfrm>
                  <a:off x="2509338" y="2713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8" name="Ink 117">
                  <a:extLst>
                    <a:ext uri="{FF2B5EF4-FFF2-40B4-BE49-F238E27FC236}">
                      <a16:creationId xmlns:a16="http://schemas.microsoft.com/office/drawing/2014/main" id="{472AB991-635D-AE5C-F43B-10576DC31F24}"/>
                    </a:ext>
                  </a:extLst>
                </p14:cNvPr>
                <p14:cNvContentPartPr/>
                <p14:nvPr/>
              </p14:nvContentPartPr>
              <p14:xfrm>
                <a:off x="2538858" y="2841563"/>
                <a:ext cx="1440" cy="360"/>
              </p14:xfrm>
            </p:contentPart>
          </mc:Choice>
          <mc:Fallback xmlns="">
            <p:pic>
              <p:nvPicPr>
                <p:cNvPr id="118" name="Ink 117">
                  <a:extLst>
                    <a:ext uri="{FF2B5EF4-FFF2-40B4-BE49-F238E27FC236}">
                      <a16:creationId xmlns:a16="http://schemas.microsoft.com/office/drawing/2014/main" id="{472AB991-635D-AE5C-F43B-10576DC31F24}"/>
                    </a:ext>
                  </a:extLst>
                </p:cNvPr>
                <p:cNvPicPr/>
                <p:nvPr/>
              </p:nvPicPr>
              <p:blipFill>
                <a:blip r:embed="rId109"/>
                <a:stretch>
                  <a:fillRect/>
                </a:stretch>
              </p:blipFill>
              <p:spPr>
                <a:xfrm>
                  <a:off x="2530218" y="283256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9" name="Ink 118">
                  <a:extLst>
                    <a:ext uri="{FF2B5EF4-FFF2-40B4-BE49-F238E27FC236}">
                      <a16:creationId xmlns:a16="http://schemas.microsoft.com/office/drawing/2014/main" id="{2BAB5E47-DFF8-609A-08FC-E564158ED54B}"/>
                    </a:ext>
                  </a:extLst>
                </p14:cNvPr>
                <p14:cNvContentPartPr/>
                <p14:nvPr/>
              </p14:nvContentPartPr>
              <p14:xfrm>
                <a:off x="2616258" y="2693963"/>
                <a:ext cx="360" cy="360"/>
              </p14:xfrm>
            </p:contentPart>
          </mc:Choice>
          <mc:Fallback xmlns="">
            <p:pic>
              <p:nvPicPr>
                <p:cNvPr id="119" name="Ink 118">
                  <a:extLst>
                    <a:ext uri="{FF2B5EF4-FFF2-40B4-BE49-F238E27FC236}">
                      <a16:creationId xmlns:a16="http://schemas.microsoft.com/office/drawing/2014/main" id="{2BAB5E47-DFF8-609A-08FC-E564158ED54B}"/>
                    </a:ext>
                  </a:extLst>
                </p:cNvPr>
                <p:cNvPicPr/>
                <p:nvPr/>
              </p:nvPicPr>
              <p:blipFill>
                <a:blip r:embed="rId7"/>
                <a:stretch>
                  <a:fillRect/>
                </a:stretch>
              </p:blipFill>
              <p:spPr>
                <a:xfrm>
                  <a:off x="2607618" y="2684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1" name="Ink 120">
                  <a:extLst>
                    <a:ext uri="{FF2B5EF4-FFF2-40B4-BE49-F238E27FC236}">
                      <a16:creationId xmlns:a16="http://schemas.microsoft.com/office/drawing/2014/main" id="{B8F56B28-0B99-20AA-5783-76A5E7A7B722}"/>
                    </a:ext>
                  </a:extLst>
                </p14:cNvPr>
                <p14:cNvContentPartPr/>
                <p14:nvPr/>
              </p14:nvContentPartPr>
              <p14:xfrm>
                <a:off x="2672778" y="2820323"/>
                <a:ext cx="360" cy="360"/>
              </p14:xfrm>
            </p:contentPart>
          </mc:Choice>
          <mc:Fallback xmlns="">
            <p:pic>
              <p:nvPicPr>
                <p:cNvPr id="121" name="Ink 120">
                  <a:extLst>
                    <a:ext uri="{FF2B5EF4-FFF2-40B4-BE49-F238E27FC236}">
                      <a16:creationId xmlns:a16="http://schemas.microsoft.com/office/drawing/2014/main" id="{B8F56B28-0B99-20AA-5783-76A5E7A7B722}"/>
                    </a:ext>
                  </a:extLst>
                </p:cNvPr>
                <p:cNvPicPr/>
                <p:nvPr/>
              </p:nvPicPr>
              <p:blipFill>
                <a:blip r:embed="rId7"/>
                <a:stretch>
                  <a:fillRect/>
                </a:stretch>
              </p:blipFill>
              <p:spPr>
                <a:xfrm>
                  <a:off x="2664138" y="2811683"/>
                  <a:ext cx="18000" cy="18000"/>
                </a:xfrm>
                <a:prstGeom prst="rect">
                  <a:avLst/>
                </a:prstGeom>
              </p:spPr>
            </p:pic>
          </mc:Fallback>
        </mc:AlternateContent>
      </p:grpSp>
      <p:grpSp>
        <p:nvGrpSpPr>
          <p:cNvPr id="123" name="Group 122">
            <a:extLst>
              <a:ext uri="{FF2B5EF4-FFF2-40B4-BE49-F238E27FC236}">
                <a16:creationId xmlns:a16="http://schemas.microsoft.com/office/drawing/2014/main" id="{09EC4656-B8CA-3E09-3581-7C271E7CBF6B}"/>
              </a:ext>
            </a:extLst>
          </p:cNvPr>
          <p:cNvGrpSpPr/>
          <p:nvPr/>
        </p:nvGrpSpPr>
        <p:grpSpPr>
          <a:xfrm>
            <a:off x="1399508" y="2693963"/>
            <a:ext cx="35640" cy="14040"/>
            <a:chOff x="2834418" y="2693963"/>
            <a:chExt cx="35640" cy="14040"/>
          </a:xfrm>
        </p:grpSpPr>
        <mc:AlternateContent xmlns:mc="http://schemas.openxmlformats.org/markup-compatibility/2006" xmlns:p14="http://schemas.microsoft.com/office/powerpoint/2010/main">
          <mc:Choice Requires="p14">
            <p:contentPart p14:bwMode="auto" r:id="rId112">
              <p14:nvContentPartPr>
                <p14:cNvPr id="65" name="Ink 64">
                  <a:extLst>
                    <a:ext uri="{FF2B5EF4-FFF2-40B4-BE49-F238E27FC236}">
                      <a16:creationId xmlns:a16="http://schemas.microsoft.com/office/drawing/2014/main" id="{43296DCB-0B56-3EBC-F5BF-EF2FA4AD59B1}"/>
                    </a:ext>
                  </a:extLst>
                </p14:cNvPr>
                <p14:cNvContentPartPr/>
                <p14:nvPr/>
              </p14:nvContentPartPr>
              <p14:xfrm>
                <a:off x="2841618" y="2707643"/>
                <a:ext cx="360" cy="360"/>
              </p14:xfrm>
            </p:contentPart>
          </mc:Choice>
          <mc:Fallback xmlns="">
            <p:pic>
              <p:nvPicPr>
                <p:cNvPr id="65" name="Ink 64">
                  <a:extLst>
                    <a:ext uri="{FF2B5EF4-FFF2-40B4-BE49-F238E27FC236}">
                      <a16:creationId xmlns:a16="http://schemas.microsoft.com/office/drawing/2014/main" id="{43296DCB-0B56-3EBC-F5BF-EF2FA4AD59B1}"/>
                    </a:ext>
                  </a:extLst>
                </p:cNvPr>
                <p:cNvPicPr/>
                <p:nvPr/>
              </p:nvPicPr>
              <p:blipFill>
                <a:blip r:embed="rId7"/>
                <a:stretch>
                  <a:fillRect/>
                </a:stretch>
              </p:blipFill>
              <p:spPr>
                <a:xfrm>
                  <a:off x="2832978" y="2699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7" name="Ink 66">
                  <a:extLst>
                    <a:ext uri="{FF2B5EF4-FFF2-40B4-BE49-F238E27FC236}">
                      <a16:creationId xmlns:a16="http://schemas.microsoft.com/office/drawing/2014/main" id="{D152DF1A-A6CE-2585-9B4F-8F747A58F5BE}"/>
                    </a:ext>
                  </a:extLst>
                </p14:cNvPr>
                <p14:cNvContentPartPr/>
                <p14:nvPr/>
              </p14:nvContentPartPr>
              <p14:xfrm>
                <a:off x="2869698" y="2693963"/>
                <a:ext cx="360" cy="360"/>
              </p14:xfrm>
            </p:contentPart>
          </mc:Choice>
          <mc:Fallback xmlns="">
            <p:pic>
              <p:nvPicPr>
                <p:cNvPr id="67" name="Ink 66">
                  <a:extLst>
                    <a:ext uri="{FF2B5EF4-FFF2-40B4-BE49-F238E27FC236}">
                      <a16:creationId xmlns:a16="http://schemas.microsoft.com/office/drawing/2014/main" id="{D152DF1A-A6CE-2585-9B4F-8F747A58F5BE}"/>
                    </a:ext>
                  </a:extLst>
                </p:cNvPr>
                <p:cNvPicPr/>
                <p:nvPr/>
              </p:nvPicPr>
              <p:blipFill>
                <a:blip r:embed="rId7"/>
                <a:stretch>
                  <a:fillRect/>
                </a:stretch>
              </p:blipFill>
              <p:spPr>
                <a:xfrm>
                  <a:off x="2860698" y="2684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2" name="Ink 121">
                  <a:extLst>
                    <a:ext uri="{FF2B5EF4-FFF2-40B4-BE49-F238E27FC236}">
                      <a16:creationId xmlns:a16="http://schemas.microsoft.com/office/drawing/2014/main" id="{EA550842-6C28-086C-12A8-632D06F51F46}"/>
                    </a:ext>
                  </a:extLst>
                </p14:cNvPr>
                <p14:cNvContentPartPr/>
                <p14:nvPr/>
              </p14:nvContentPartPr>
              <p14:xfrm>
                <a:off x="2834418" y="2693963"/>
                <a:ext cx="360" cy="360"/>
              </p14:xfrm>
            </p:contentPart>
          </mc:Choice>
          <mc:Fallback xmlns="">
            <p:pic>
              <p:nvPicPr>
                <p:cNvPr id="122" name="Ink 121">
                  <a:extLst>
                    <a:ext uri="{FF2B5EF4-FFF2-40B4-BE49-F238E27FC236}">
                      <a16:creationId xmlns:a16="http://schemas.microsoft.com/office/drawing/2014/main" id="{EA550842-6C28-086C-12A8-632D06F51F46}"/>
                    </a:ext>
                  </a:extLst>
                </p:cNvPr>
                <p:cNvPicPr/>
                <p:nvPr/>
              </p:nvPicPr>
              <p:blipFill>
                <a:blip r:embed="rId7"/>
                <a:stretch>
                  <a:fillRect/>
                </a:stretch>
              </p:blipFill>
              <p:spPr>
                <a:xfrm>
                  <a:off x="2825418" y="26849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5">
            <p14:nvContentPartPr>
              <p14:cNvPr id="128" name="Ink 127">
                <a:extLst>
                  <a:ext uri="{FF2B5EF4-FFF2-40B4-BE49-F238E27FC236}">
                    <a16:creationId xmlns:a16="http://schemas.microsoft.com/office/drawing/2014/main" id="{95474919-CC29-FFB7-C735-56D59008B709}"/>
                  </a:ext>
                </a:extLst>
              </p14:cNvPr>
              <p14:cNvContentPartPr/>
              <p14:nvPr/>
            </p14:nvContentPartPr>
            <p14:xfrm>
              <a:off x="1016108" y="1837163"/>
              <a:ext cx="1822680" cy="1010520"/>
            </p14:xfrm>
          </p:contentPart>
        </mc:Choice>
        <mc:Fallback xmlns="">
          <p:pic>
            <p:nvPicPr>
              <p:cNvPr id="128" name="Ink 127">
                <a:extLst>
                  <a:ext uri="{FF2B5EF4-FFF2-40B4-BE49-F238E27FC236}">
                    <a16:creationId xmlns:a16="http://schemas.microsoft.com/office/drawing/2014/main" id="{95474919-CC29-FFB7-C735-56D59008B709}"/>
                  </a:ext>
                </a:extLst>
              </p:cNvPr>
              <p:cNvPicPr/>
              <p:nvPr/>
            </p:nvPicPr>
            <p:blipFill>
              <a:blip r:embed="rId116"/>
              <a:stretch>
                <a:fillRect/>
              </a:stretch>
            </p:blipFill>
            <p:spPr>
              <a:xfrm>
                <a:off x="1007108" y="1828523"/>
                <a:ext cx="1840320" cy="1028160"/>
              </a:xfrm>
              <a:prstGeom prst="rect">
                <a:avLst/>
              </a:prstGeom>
            </p:spPr>
          </p:pic>
        </mc:Fallback>
      </mc:AlternateContent>
      <p:sp>
        <p:nvSpPr>
          <p:cNvPr id="129" name="TextBox 128">
            <a:extLst>
              <a:ext uri="{FF2B5EF4-FFF2-40B4-BE49-F238E27FC236}">
                <a16:creationId xmlns:a16="http://schemas.microsoft.com/office/drawing/2014/main" id="{2CF361C2-3CF2-19FA-06C4-D96EDD00373F}"/>
              </a:ext>
            </a:extLst>
          </p:cNvPr>
          <p:cNvSpPr txBox="1"/>
          <p:nvPr/>
        </p:nvSpPr>
        <p:spPr>
          <a:xfrm>
            <a:off x="3137090" y="4009403"/>
            <a:ext cx="1427951" cy="261610"/>
          </a:xfrm>
          <a:prstGeom prst="rect">
            <a:avLst/>
          </a:prstGeom>
          <a:noFill/>
        </p:spPr>
        <p:txBody>
          <a:bodyPr wrap="square" rtlCol="0">
            <a:spAutoFit/>
          </a:bodyPr>
          <a:lstStyle/>
          <a:p>
            <a:r>
              <a:rPr lang="en-US" sz="1050" dirty="0"/>
              <a:t>Independent feature</a:t>
            </a:r>
            <a:endParaRPr lang="en-IN" sz="1050" dirty="0"/>
          </a:p>
        </p:txBody>
      </p:sp>
      <p:sp>
        <p:nvSpPr>
          <p:cNvPr id="130" name="TextBox 129">
            <a:extLst>
              <a:ext uri="{FF2B5EF4-FFF2-40B4-BE49-F238E27FC236}">
                <a16:creationId xmlns:a16="http://schemas.microsoft.com/office/drawing/2014/main" id="{002EFBB5-A54B-A401-9D5A-44473DF825C4}"/>
              </a:ext>
            </a:extLst>
          </p:cNvPr>
          <p:cNvSpPr txBox="1"/>
          <p:nvPr/>
        </p:nvSpPr>
        <p:spPr>
          <a:xfrm rot="16200000">
            <a:off x="132002" y="1725790"/>
            <a:ext cx="1427951" cy="261610"/>
          </a:xfrm>
          <a:prstGeom prst="rect">
            <a:avLst/>
          </a:prstGeom>
          <a:noFill/>
        </p:spPr>
        <p:txBody>
          <a:bodyPr wrap="square" rtlCol="0">
            <a:spAutoFit/>
          </a:bodyPr>
          <a:lstStyle/>
          <a:p>
            <a:r>
              <a:rPr lang="en-US" sz="1050" dirty="0"/>
              <a:t>Dependent feature</a:t>
            </a:r>
            <a:endParaRPr lang="en-IN" sz="1050" dirty="0"/>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7E97AC27-B1B4-A49E-0654-9332D2D26F94}"/>
                  </a:ext>
                </a:extLst>
              </p:cNvPr>
              <p:cNvSpPr txBox="1"/>
              <p:nvPr/>
            </p:nvSpPr>
            <p:spPr>
              <a:xfrm>
                <a:off x="3506698" y="1146379"/>
                <a:ext cx="4786206" cy="523220"/>
              </a:xfrm>
              <a:prstGeom prst="rect">
                <a:avLst/>
              </a:prstGeom>
              <a:noFill/>
            </p:spPr>
            <p:txBody>
              <a:bodyPr wrap="square" rtlCol="0">
                <a:spAutoFit/>
              </a:bodyPr>
              <a:lstStyle/>
              <a:p>
                <a:r>
                  <a:rPr lang="en-US" dirty="0"/>
                  <a:t>We have to find an equation like </a:t>
                </a:r>
                <a14:m>
                  <m:oMath xmlns:m="http://schemas.openxmlformats.org/officeDocument/2006/math">
                    <m:acc>
                      <m:accPr>
                        <m:chr m:val="̂"/>
                        <m:ctrlPr>
                          <a:rPr lang="en-IN"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a14:m>
                <a:r>
                  <a:rPr lang="en-US" dirty="0"/>
                  <a:t>, for which we should evaluate the slope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IN" dirty="0"/>
                  <a:t> and intercept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IN" dirty="0"/>
                  <a:t>.</a:t>
                </a:r>
              </a:p>
            </p:txBody>
          </p:sp>
        </mc:Choice>
        <mc:Fallback xmlns="">
          <p:sp>
            <p:nvSpPr>
              <p:cNvPr id="131" name="TextBox 130">
                <a:extLst>
                  <a:ext uri="{FF2B5EF4-FFF2-40B4-BE49-F238E27FC236}">
                    <a16:creationId xmlns:a16="http://schemas.microsoft.com/office/drawing/2014/main" id="{7E97AC27-B1B4-A49E-0654-9332D2D26F94}"/>
                  </a:ext>
                </a:extLst>
              </p:cNvPr>
              <p:cNvSpPr txBox="1">
                <a:spLocks noRot="1" noChangeAspect="1" noMove="1" noResize="1" noEditPoints="1" noAdjustHandles="1" noChangeArrowheads="1" noChangeShapeType="1" noTextEdit="1"/>
              </p:cNvSpPr>
              <p:nvPr/>
            </p:nvSpPr>
            <p:spPr>
              <a:xfrm>
                <a:off x="3506698" y="1146379"/>
                <a:ext cx="4786206" cy="523220"/>
              </a:xfrm>
              <a:prstGeom prst="rect">
                <a:avLst/>
              </a:prstGeom>
              <a:blipFill>
                <a:blip r:embed="rId117"/>
                <a:stretch>
                  <a:fillRect l="-382" t="-2326" b="-1162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118">
            <p14:nvContentPartPr>
              <p14:cNvPr id="138" name="Ink 137">
                <a:extLst>
                  <a:ext uri="{FF2B5EF4-FFF2-40B4-BE49-F238E27FC236}">
                    <a16:creationId xmlns:a16="http://schemas.microsoft.com/office/drawing/2014/main" id="{E94E9287-E054-D08C-8004-D5DB7B01BF0A}"/>
                  </a:ext>
                </a:extLst>
              </p14:cNvPr>
              <p14:cNvContentPartPr/>
              <p14:nvPr/>
            </p14:nvContentPartPr>
            <p14:xfrm>
              <a:off x="1905978" y="2363123"/>
              <a:ext cx="492120" cy="360"/>
            </p14:xfrm>
          </p:contentPart>
        </mc:Choice>
        <mc:Fallback xmlns="">
          <p:pic>
            <p:nvPicPr>
              <p:cNvPr id="138" name="Ink 137">
                <a:extLst>
                  <a:ext uri="{FF2B5EF4-FFF2-40B4-BE49-F238E27FC236}">
                    <a16:creationId xmlns:a16="http://schemas.microsoft.com/office/drawing/2014/main" id="{E94E9287-E054-D08C-8004-D5DB7B01BF0A}"/>
                  </a:ext>
                </a:extLst>
              </p:cNvPr>
              <p:cNvPicPr/>
              <p:nvPr/>
            </p:nvPicPr>
            <p:blipFill>
              <a:blip r:embed="rId119"/>
              <a:stretch>
                <a:fillRect/>
              </a:stretch>
            </p:blipFill>
            <p:spPr>
              <a:xfrm>
                <a:off x="1896978" y="2354483"/>
                <a:ext cx="509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39" name="Ink 138">
                <a:extLst>
                  <a:ext uri="{FF2B5EF4-FFF2-40B4-BE49-F238E27FC236}">
                    <a16:creationId xmlns:a16="http://schemas.microsoft.com/office/drawing/2014/main" id="{FC627C75-16D2-5172-A7F4-4DD20BE29508}"/>
                  </a:ext>
                </a:extLst>
              </p14:cNvPr>
              <p14:cNvContentPartPr/>
              <p14:nvPr/>
            </p14:nvContentPartPr>
            <p14:xfrm>
              <a:off x="2412138" y="2096003"/>
              <a:ext cx="360" cy="259920"/>
            </p14:xfrm>
          </p:contentPart>
        </mc:Choice>
        <mc:Fallback xmlns="">
          <p:pic>
            <p:nvPicPr>
              <p:cNvPr id="139" name="Ink 138">
                <a:extLst>
                  <a:ext uri="{FF2B5EF4-FFF2-40B4-BE49-F238E27FC236}">
                    <a16:creationId xmlns:a16="http://schemas.microsoft.com/office/drawing/2014/main" id="{FC627C75-16D2-5172-A7F4-4DD20BE29508}"/>
                  </a:ext>
                </a:extLst>
              </p:cNvPr>
              <p:cNvPicPr/>
              <p:nvPr/>
            </p:nvPicPr>
            <p:blipFill>
              <a:blip r:embed="rId121"/>
              <a:stretch>
                <a:fillRect/>
              </a:stretch>
            </p:blipFill>
            <p:spPr>
              <a:xfrm>
                <a:off x="2403498" y="2087363"/>
                <a:ext cx="180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0" name="Ink 139">
                <a:extLst>
                  <a:ext uri="{FF2B5EF4-FFF2-40B4-BE49-F238E27FC236}">
                    <a16:creationId xmlns:a16="http://schemas.microsoft.com/office/drawing/2014/main" id="{89A3EE0C-9204-C3E7-1CBD-5F21414A8E84}"/>
                  </a:ext>
                </a:extLst>
              </p14:cNvPr>
              <p14:cNvContentPartPr/>
              <p14:nvPr/>
            </p14:nvContentPartPr>
            <p14:xfrm>
              <a:off x="1040898" y="2876483"/>
              <a:ext cx="173520" cy="1112760"/>
            </p14:xfrm>
          </p:contentPart>
        </mc:Choice>
        <mc:Fallback xmlns="">
          <p:pic>
            <p:nvPicPr>
              <p:cNvPr id="140" name="Ink 139">
                <a:extLst>
                  <a:ext uri="{FF2B5EF4-FFF2-40B4-BE49-F238E27FC236}">
                    <a16:creationId xmlns:a16="http://schemas.microsoft.com/office/drawing/2014/main" id="{89A3EE0C-9204-C3E7-1CBD-5F21414A8E84}"/>
                  </a:ext>
                </a:extLst>
              </p:cNvPr>
              <p:cNvPicPr/>
              <p:nvPr/>
            </p:nvPicPr>
            <p:blipFill>
              <a:blip r:embed="rId123"/>
              <a:stretch>
                <a:fillRect/>
              </a:stretch>
            </p:blipFill>
            <p:spPr>
              <a:xfrm>
                <a:off x="1031898" y="2867843"/>
                <a:ext cx="191160" cy="1130400"/>
              </a:xfrm>
              <a:prstGeom prst="rect">
                <a:avLst/>
              </a:prstGeom>
            </p:spPr>
          </p:pic>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F14C2363-7A7B-E075-0F26-6D631FE8E114}"/>
                  </a:ext>
                </a:extLst>
              </p:cNvPr>
              <p:cNvSpPr txBox="1"/>
              <p:nvPr/>
            </p:nvSpPr>
            <p:spPr>
              <a:xfrm>
                <a:off x="1167306" y="3284806"/>
                <a:ext cx="40104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oMath>
                  </m:oMathPara>
                </a14:m>
                <a:endParaRPr lang="en-IN" dirty="0"/>
              </a:p>
            </p:txBody>
          </p:sp>
        </mc:Choice>
        <mc:Fallback xmlns="">
          <p:sp>
            <p:nvSpPr>
              <p:cNvPr id="149" name="TextBox 148">
                <a:extLst>
                  <a:ext uri="{FF2B5EF4-FFF2-40B4-BE49-F238E27FC236}">
                    <a16:creationId xmlns:a16="http://schemas.microsoft.com/office/drawing/2014/main" id="{F14C2363-7A7B-E075-0F26-6D631FE8E114}"/>
                  </a:ext>
                </a:extLst>
              </p:cNvPr>
              <p:cNvSpPr txBox="1">
                <a:spLocks noRot="1" noChangeAspect="1" noMove="1" noResize="1" noEditPoints="1" noAdjustHandles="1" noChangeArrowheads="1" noChangeShapeType="1" noTextEdit="1"/>
              </p:cNvSpPr>
              <p:nvPr/>
            </p:nvSpPr>
            <p:spPr>
              <a:xfrm>
                <a:off x="1167306" y="3284806"/>
                <a:ext cx="401040" cy="307777"/>
              </a:xfrm>
              <a:prstGeom prst="rect">
                <a:avLst/>
              </a:prstGeom>
              <a:blipFill>
                <a:blip r:embed="rId124"/>
                <a:stretch>
                  <a:fillRect b="-1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09D18A9E-D65C-DD3B-4CE7-63838F474DA8}"/>
                  </a:ext>
                </a:extLst>
              </p:cNvPr>
              <p:cNvSpPr txBox="1"/>
              <p:nvPr/>
            </p:nvSpPr>
            <p:spPr>
              <a:xfrm>
                <a:off x="1896483" y="1854591"/>
                <a:ext cx="40104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oMath>
                  </m:oMathPara>
                </a14:m>
                <a:endParaRPr lang="en-IN" dirty="0"/>
              </a:p>
            </p:txBody>
          </p:sp>
        </mc:Choice>
        <mc:Fallback xmlns="">
          <p:sp>
            <p:nvSpPr>
              <p:cNvPr id="150" name="TextBox 149">
                <a:extLst>
                  <a:ext uri="{FF2B5EF4-FFF2-40B4-BE49-F238E27FC236}">
                    <a16:creationId xmlns:a16="http://schemas.microsoft.com/office/drawing/2014/main" id="{09D18A9E-D65C-DD3B-4CE7-63838F474DA8}"/>
                  </a:ext>
                </a:extLst>
              </p:cNvPr>
              <p:cNvSpPr txBox="1">
                <a:spLocks noRot="1" noChangeAspect="1" noMove="1" noResize="1" noEditPoints="1" noAdjustHandles="1" noChangeArrowheads="1" noChangeShapeType="1" noTextEdit="1"/>
              </p:cNvSpPr>
              <p:nvPr/>
            </p:nvSpPr>
            <p:spPr>
              <a:xfrm>
                <a:off x="1896483" y="1854591"/>
                <a:ext cx="401040" cy="307777"/>
              </a:xfrm>
              <a:prstGeom prst="rect">
                <a:avLst/>
              </a:prstGeom>
              <a:blipFill>
                <a:blip r:embed="rId125"/>
                <a:stretch>
                  <a:fillRect b="-7843"/>
                </a:stretch>
              </a:blipFill>
            </p:spPr>
            <p:txBody>
              <a:bodyPr/>
              <a:lstStyle/>
              <a:p>
                <a:r>
                  <a:rPr lang="en-IN">
                    <a:noFill/>
                  </a:rPr>
                  <a:t> </a:t>
                </a:r>
              </a:p>
            </p:txBody>
          </p:sp>
        </mc:Fallback>
      </mc:AlternateContent>
    </p:spTree>
    <p:extLst>
      <p:ext uri="{BB962C8B-B14F-4D97-AF65-F5344CB8AC3E}">
        <p14:creationId xmlns:p14="http://schemas.microsoft.com/office/powerpoint/2010/main" val="198092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AC5F18-D58A-5311-A892-151EB99526C9}"/>
              </a:ext>
            </a:extLst>
          </p:cNvPr>
          <p:cNvSpPr>
            <a:spLocks noGrp="1"/>
          </p:cNvSpPr>
          <p:nvPr>
            <p:ph type="title"/>
          </p:nvPr>
        </p:nvSpPr>
        <p:spPr>
          <a:xfrm>
            <a:off x="318665" y="186024"/>
            <a:ext cx="8520600" cy="841800"/>
          </a:xfrm>
        </p:spPr>
        <p:txBody>
          <a:bodyPr/>
          <a:lstStyle/>
          <a:p>
            <a:r>
              <a:rPr lang="en-IN" dirty="0"/>
              <a:t>Line of best fit</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39C35FB-A96D-E400-07B6-7FBECA9845CB}"/>
                  </a:ext>
                </a:extLst>
              </p14:cNvPr>
              <p14:cNvContentPartPr/>
              <p14:nvPr/>
            </p14:nvContentPartPr>
            <p14:xfrm>
              <a:off x="503433" y="1146323"/>
              <a:ext cx="360" cy="2866320"/>
            </p14:xfrm>
          </p:contentPart>
        </mc:Choice>
        <mc:Fallback xmlns="">
          <p:pic>
            <p:nvPicPr>
              <p:cNvPr id="4" name="Ink 3">
                <a:extLst>
                  <a:ext uri="{FF2B5EF4-FFF2-40B4-BE49-F238E27FC236}">
                    <a16:creationId xmlns:a16="http://schemas.microsoft.com/office/drawing/2014/main" id="{339C35FB-A96D-E400-07B6-7FBECA9845CB}"/>
                  </a:ext>
                </a:extLst>
              </p:cNvPr>
              <p:cNvPicPr/>
              <p:nvPr/>
            </p:nvPicPr>
            <p:blipFill>
              <a:blip r:embed="rId3"/>
              <a:stretch>
                <a:fillRect/>
              </a:stretch>
            </p:blipFill>
            <p:spPr>
              <a:xfrm>
                <a:off x="494793" y="1137323"/>
                <a:ext cx="18000" cy="2883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8660532-6A3A-A9D4-8805-D47DA4A6257F}"/>
                  </a:ext>
                </a:extLst>
              </p14:cNvPr>
              <p14:cNvContentPartPr/>
              <p14:nvPr/>
            </p14:nvContentPartPr>
            <p14:xfrm>
              <a:off x="498925" y="4009403"/>
              <a:ext cx="3005972" cy="360"/>
            </p14:xfrm>
          </p:contentPart>
        </mc:Choice>
        <mc:Fallback xmlns="">
          <p:pic>
            <p:nvPicPr>
              <p:cNvPr id="5" name="Ink 4">
                <a:extLst>
                  <a:ext uri="{FF2B5EF4-FFF2-40B4-BE49-F238E27FC236}">
                    <a16:creationId xmlns:a16="http://schemas.microsoft.com/office/drawing/2014/main" id="{58660532-6A3A-A9D4-8805-D47DA4A6257F}"/>
                  </a:ext>
                </a:extLst>
              </p:cNvPr>
              <p:cNvPicPr/>
              <p:nvPr/>
            </p:nvPicPr>
            <p:blipFill>
              <a:blip r:embed="rId5"/>
              <a:stretch>
                <a:fillRect/>
              </a:stretch>
            </p:blipFill>
            <p:spPr>
              <a:xfrm>
                <a:off x="490285" y="4000763"/>
                <a:ext cx="3023612"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489D6FD2-AA13-1C2D-12E2-52C35AFFB75D}"/>
                  </a:ext>
                </a:extLst>
              </p14:cNvPr>
              <p14:cNvContentPartPr/>
              <p14:nvPr/>
            </p14:nvContentPartPr>
            <p14:xfrm>
              <a:off x="872073" y="2679923"/>
              <a:ext cx="360" cy="360"/>
            </p14:xfrm>
          </p:contentPart>
        </mc:Choice>
        <mc:Fallback xmlns="">
          <p:pic>
            <p:nvPicPr>
              <p:cNvPr id="11" name="Ink 10">
                <a:extLst>
                  <a:ext uri="{FF2B5EF4-FFF2-40B4-BE49-F238E27FC236}">
                    <a16:creationId xmlns:a16="http://schemas.microsoft.com/office/drawing/2014/main" id="{489D6FD2-AA13-1C2D-12E2-52C35AFFB75D}"/>
                  </a:ext>
                </a:extLst>
              </p:cNvPr>
              <p:cNvPicPr/>
              <p:nvPr/>
            </p:nvPicPr>
            <p:blipFill>
              <a:blip r:embed="rId7"/>
              <a:stretch>
                <a:fillRect/>
              </a:stretch>
            </p:blipFill>
            <p:spPr>
              <a:xfrm>
                <a:off x="863073" y="267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4D1A0A6B-137E-A9C2-9258-2FBEA7315969}"/>
                  </a:ext>
                </a:extLst>
              </p14:cNvPr>
              <p14:cNvContentPartPr/>
              <p14:nvPr/>
            </p14:nvContentPartPr>
            <p14:xfrm>
              <a:off x="1062153" y="2771363"/>
              <a:ext cx="360" cy="360"/>
            </p14:xfrm>
          </p:contentPart>
        </mc:Choice>
        <mc:Fallback xmlns="">
          <p:pic>
            <p:nvPicPr>
              <p:cNvPr id="12" name="Ink 11">
                <a:extLst>
                  <a:ext uri="{FF2B5EF4-FFF2-40B4-BE49-F238E27FC236}">
                    <a16:creationId xmlns:a16="http://schemas.microsoft.com/office/drawing/2014/main" id="{4D1A0A6B-137E-A9C2-9258-2FBEA7315969}"/>
                  </a:ext>
                </a:extLst>
              </p:cNvPr>
              <p:cNvPicPr/>
              <p:nvPr/>
            </p:nvPicPr>
            <p:blipFill>
              <a:blip r:embed="rId7"/>
              <a:stretch>
                <a:fillRect/>
              </a:stretch>
            </p:blipFill>
            <p:spPr>
              <a:xfrm>
                <a:off x="1053153" y="2762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B14B3CE1-F41A-FA3B-2C06-154E8C908086}"/>
                  </a:ext>
                </a:extLst>
              </p14:cNvPr>
              <p14:cNvContentPartPr/>
              <p14:nvPr/>
            </p14:nvContentPartPr>
            <p14:xfrm>
              <a:off x="759393" y="2637803"/>
              <a:ext cx="360" cy="360"/>
            </p14:xfrm>
          </p:contentPart>
        </mc:Choice>
        <mc:Fallback xmlns="">
          <p:pic>
            <p:nvPicPr>
              <p:cNvPr id="14" name="Ink 13">
                <a:extLst>
                  <a:ext uri="{FF2B5EF4-FFF2-40B4-BE49-F238E27FC236}">
                    <a16:creationId xmlns:a16="http://schemas.microsoft.com/office/drawing/2014/main" id="{B14B3CE1-F41A-FA3B-2C06-154E8C908086}"/>
                  </a:ext>
                </a:extLst>
              </p:cNvPr>
              <p:cNvPicPr/>
              <p:nvPr/>
            </p:nvPicPr>
            <p:blipFill>
              <a:blip r:embed="rId7"/>
              <a:stretch>
                <a:fillRect/>
              </a:stretch>
            </p:blipFill>
            <p:spPr>
              <a:xfrm>
                <a:off x="750393"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1D25A7BD-0CCF-4D58-1D67-A45ADECB58A8}"/>
                  </a:ext>
                </a:extLst>
              </p14:cNvPr>
              <p14:cNvContentPartPr/>
              <p14:nvPr/>
            </p14:nvContentPartPr>
            <p14:xfrm>
              <a:off x="843633" y="2609363"/>
              <a:ext cx="360" cy="360"/>
            </p14:xfrm>
          </p:contentPart>
        </mc:Choice>
        <mc:Fallback xmlns="">
          <p:pic>
            <p:nvPicPr>
              <p:cNvPr id="15" name="Ink 14">
                <a:extLst>
                  <a:ext uri="{FF2B5EF4-FFF2-40B4-BE49-F238E27FC236}">
                    <a16:creationId xmlns:a16="http://schemas.microsoft.com/office/drawing/2014/main" id="{1D25A7BD-0CCF-4D58-1D67-A45ADECB58A8}"/>
                  </a:ext>
                </a:extLst>
              </p:cNvPr>
              <p:cNvPicPr/>
              <p:nvPr/>
            </p:nvPicPr>
            <p:blipFill>
              <a:blip r:embed="rId7"/>
              <a:stretch>
                <a:fillRect/>
              </a:stretch>
            </p:blipFill>
            <p:spPr>
              <a:xfrm>
                <a:off x="834993" y="2600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003938E0-363A-F0EA-5F6A-2BC27FC7B660}"/>
                  </a:ext>
                </a:extLst>
              </p14:cNvPr>
              <p14:cNvContentPartPr/>
              <p14:nvPr/>
            </p14:nvContentPartPr>
            <p14:xfrm>
              <a:off x="977553" y="2574083"/>
              <a:ext cx="360" cy="360"/>
            </p14:xfrm>
          </p:contentPart>
        </mc:Choice>
        <mc:Fallback xmlns="">
          <p:pic>
            <p:nvPicPr>
              <p:cNvPr id="16" name="Ink 15">
                <a:extLst>
                  <a:ext uri="{FF2B5EF4-FFF2-40B4-BE49-F238E27FC236}">
                    <a16:creationId xmlns:a16="http://schemas.microsoft.com/office/drawing/2014/main" id="{003938E0-363A-F0EA-5F6A-2BC27FC7B660}"/>
                  </a:ext>
                </a:extLst>
              </p:cNvPr>
              <p:cNvPicPr/>
              <p:nvPr/>
            </p:nvPicPr>
            <p:blipFill>
              <a:blip r:embed="rId7"/>
              <a:stretch>
                <a:fillRect/>
              </a:stretch>
            </p:blipFill>
            <p:spPr>
              <a:xfrm>
                <a:off x="968913" y="25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46293B3-6041-B606-FAC0-479BF2C13615}"/>
                  </a:ext>
                </a:extLst>
              </p14:cNvPr>
              <p14:cNvContentPartPr/>
              <p14:nvPr/>
            </p14:nvContentPartPr>
            <p14:xfrm>
              <a:off x="970353" y="2637803"/>
              <a:ext cx="360" cy="360"/>
            </p14:xfrm>
          </p:contentPart>
        </mc:Choice>
        <mc:Fallback xmlns="">
          <p:pic>
            <p:nvPicPr>
              <p:cNvPr id="17" name="Ink 16">
                <a:extLst>
                  <a:ext uri="{FF2B5EF4-FFF2-40B4-BE49-F238E27FC236}">
                    <a16:creationId xmlns:a16="http://schemas.microsoft.com/office/drawing/2014/main" id="{946293B3-6041-B606-FAC0-479BF2C13615}"/>
                  </a:ext>
                </a:extLst>
              </p:cNvPr>
              <p:cNvPicPr/>
              <p:nvPr/>
            </p:nvPicPr>
            <p:blipFill>
              <a:blip r:embed="rId7"/>
              <a:stretch>
                <a:fillRect/>
              </a:stretch>
            </p:blipFill>
            <p:spPr>
              <a:xfrm>
                <a:off x="961713"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49564F62-8E67-3591-B0AD-1C70532AAE66}"/>
                  </a:ext>
                </a:extLst>
              </p14:cNvPr>
              <p14:cNvContentPartPr/>
              <p14:nvPr/>
            </p14:nvContentPartPr>
            <p14:xfrm>
              <a:off x="1047753" y="2574083"/>
              <a:ext cx="360" cy="360"/>
            </p14:xfrm>
          </p:contentPart>
        </mc:Choice>
        <mc:Fallback xmlns="">
          <p:pic>
            <p:nvPicPr>
              <p:cNvPr id="18" name="Ink 17">
                <a:extLst>
                  <a:ext uri="{FF2B5EF4-FFF2-40B4-BE49-F238E27FC236}">
                    <a16:creationId xmlns:a16="http://schemas.microsoft.com/office/drawing/2014/main" id="{49564F62-8E67-3591-B0AD-1C70532AAE66}"/>
                  </a:ext>
                </a:extLst>
              </p:cNvPr>
              <p:cNvPicPr/>
              <p:nvPr/>
            </p:nvPicPr>
            <p:blipFill>
              <a:blip r:embed="rId7"/>
              <a:stretch>
                <a:fillRect/>
              </a:stretch>
            </p:blipFill>
            <p:spPr>
              <a:xfrm>
                <a:off x="1039113" y="2565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CF306F2C-D442-2776-6CA7-72086B7F5260}"/>
                  </a:ext>
                </a:extLst>
              </p14:cNvPr>
              <p14:cNvContentPartPr/>
              <p14:nvPr/>
            </p14:nvContentPartPr>
            <p14:xfrm>
              <a:off x="1118313" y="2602523"/>
              <a:ext cx="360" cy="360"/>
            </p14:xfrm>
          </p:contentPart>
        </mc:Choice>
        <mc:Fallback xmlns="">
          <p:pic>
            <p:nvPicPr>
              <p:cNvPr id="19" name="Ink 18">
                <a:extLst>
                  <a:ext uri="{FF2B5EF4-FFF2-40B4-BE49-F238E27FC236}">
                    <a16:creationId xmlns:a16="http://schemas.microsoft.com/office/drawing/2014/main" id="{CF306F2C-D442-2776-6CA7-72086B7F5260}"/>
                  </a:ext>
                </a:extLst>
              </p:cNvPr>
              <p:cNvPicPr/>
              <p:nvPr/>
            </p:nvPicPr>
            <p:blipFill>
              <a:blip r:embed="rId7"/>
              <a:stretch>
                <a:fillRect/>
              </a:stretch>
            </p:blipFill>
            <p:spPr>
              <a:xfrm>
                <a:off x="1109313" y="2593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113CEA37-D492-1BE9-771D-E0DB07FD26EA}"/>
                  </a:ext>
                </a:extLst>
              </p14:cNvPr>
              <p14:cNvContentPartPr/>
              <p14:nvPr/>
            </p14:nvContentPartPr>
            <p14:xfrm>
              <a:off x="1033713" y="2475803"/>
              <a:ext cx="360" cy="360"/>
            </p14:xfrm>
          </p:contentPart>
        </mc:Choice>
        <mc:Fallback xmlns="">
          <p:pic>
            <p:nvPicPr>
              <p:cNvPr id="24" name="Ink 23">
                <a:extLst>
                  <a:ext uri="{FF2B5EF4-FFF2-40B4-BE49-F238E27FC236}">
                    <a16:creationId xmlns:a16="http://schemas.microsoft.com/office/drawing/2014/main" id="{113CEA37-D492-1BE9-771D-E0DB07FD26EA}"/>
                  </a:ext>
                </a:extLst>
              </p:cNvPr>
              <p:cNvPicPr/>
              <p:nvPr/>
            </p:nvPicPr>
            <p:blipFill>
              <a:blip r:embed="rId7"/>
              <a:stretch>
                <a:fillRect/>
              </a:stretch>
            </p:blipFill>
            <p:spPr>
              <a:xfrm>
                <a:off x="1025073" y="2467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4" name="Ink 63">
                <a:extLst>
                  <a:ext uri="{FF2B5EF4-FFF2-40B4-BE49-F238E27FC236}">
                    <a16:creationId xmlns:a16="http://schemas.microsoft.com/office/drawing/2014/main" id="{A2CEF119-929A-345E-6A96-CAB41B9D711E}"/>
                  </a:ext>
                </a:extLst>
              </p14:cNvPr>
              <p14:cNvContentPartPr/>
              <p14:nvPr/>
            </p14:nvContentPartPr>
            <p14:xfrm>
              <a:off x="1026873" y="2658683"/>
              <a:ext cx="360" cy="360"/>
            </p14:xfrm>
          </p:contentPart>
        </mc:Choice>
        <mc:Fallback xmlns="">
          <p:pic>
            <p:nvPicPr>
              <p:cNvPr id="64" name="Ink 63">
                <a:extLst>
                  <a:ext uri="{FF2B5EF4-FFF2-40B4-BE49-F238E27FC236}">
                    <a16:creationId xmlns:a16="http://schemas.microsoft.com/office/drawing/2014/main" id="{A2CEF119-929A-345E-6A96-CAB41B9D711E}"/>
                  </a:ext>
                </a:extLst>
              </p:cNvPr>
              <p:cNvPicPr/>
              <p:nvPr/>
            </p:nvPicPr>
            <p:blipFill>
              <a:blip r:embed="rId7"/>
              <a:stretch>
                <a:fillRect/>
              </a:stretch>
            </p:blipFill>
            <p:spPr>
              <a:xfrm>
                <a:off x="1017873" y="264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6" name="Ink 65">
                <a:extLst>
                  <a:ext uri="{FF2B5EF4-FFF2-40B4-BE49-F238E27FC236}">
                    <a16:creationId xmlns:a16="http://schemas.microsoft.com/office/drawing/2014/main" id="{AA2A496E-608F-AE65-B524-DE917A456438}"/>
                  </a:ext>
                </a:extLst>
              </p14:cNvPr>
              <p14:cNvContentPartPr/>
              <p14:nvPr/>
            </p14:nvContentPartPr>
            <p14:xfrm>
              <a:off x="815913" y="2785403"/>
              <a:ext cx="360" cy="360"/>
            </p14:xfrm>
          </p:contentPart>
        </mc:Choice>
        <mc:Fallback xmlns="">
          <p:pic>
            <p:nvPicPr>
              <p:cNvPr id="66" name="Ink 65">
                <a:extLst>
                  <a:ext uri="{FF2B5EF4-FFF2-40B4-BE49-F238E27FC236}">
                    <a16:creationId xmlns:a16="http://schemas.microsoft.com/office/drawing/2014/main" id="{AA2A496E-608F-AE65-B524-DE917A456438}"/>
                  </a:ext>
                </a:extLst>
              </p:cNvPr>
              <p:cNvPicPr/>
              <p:nvPr/>
            </p:nvPicPr>
            <p:blipFill>
              <a:blip r:embed="rId7"/>
              <a:stretch>
                <a:fillRect/>
              </a:stretch>
            </p:blipFill>
            <p:spPr>
              <a:xfrm>
                <a:off x="806913" y="2776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8" name="Ink 67">
                <a:extLst>
                  <a:ext uri="{FF2B5EF4-FFF2-40B4-BE49-F238E27FC236}">
                    <a16:creationId xmlns:a16="http://schemas.microsoft.com/office/drawing/2014/main" id="{D044A822-57B4-897E-6BC0-BE1CB7D598D4}"/>
                  </a:ext>
                </a:extLst>
              </p14:cNvPr>
              <p14:cNvContentPartPr/>
              <p14:nvPr/>
            </p14:nvContentPartPr>
            <p14:xfrm>
              <a:off x="1047753" y="2511083"/>
              <a:ext cx="360" cy="360"/>
            </p14:xfrm>
          </p:contentPart>
        </mc:Choice>
        <mc:Fallback xmlns="">
          <p:pic>
            <p:nvPicPr>
              <p:cNvPr id="68" name="Ink 67">
                <a:extLst>
                  <a:ext uri="{FF2B5EF4-FFF2-40B4-BE49-F238E27FC236}">
                    <a16:creationId xmlns:a16="http://schemas.microsoft.com/office/drawing/2014/main" id="{D044A822-57B4-897E-6BC0-BE1CB7D598D4}"/>
                  </a:ext>
                </a:extLst>
              </p:cNvPr>
              <p:cNvPicPr/>
              <p:nvPr/>
            </p:nvPicPr>
            <p:blipFill>
              <a:blip r:embed="rId7"/>
              <a:stretch>
                <a:fillRect/>
              </a:stretch>
            </p:blipFill>
            <p:spPr>
              <a:xfrm>
                <a:off x="1039113" y="2502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E8E8E928-B54C-2475-D63C-8AA1A68C6D55}"/>
                  </a:ext>
                </a:extLst>
              </p14:cNvPr>
              <p14:cNvContentPartPr/>
              <p14:nvPr/>
            </p14:nvContentPartPr>
            <p14:xfrm>
              <a:off x="1146393" y="2483003"/>
              <a:ext cx="360" cy="360"/>
            </p14:xfrm>
          </p:contentPart>
        </mc:Choice>
        <mc:Fallback xmlns="">
          <p:pic>
            <p:nvPicPr>
              <p:cNvPr id="20" name="Ink 19">
                <a:extLst>
                  <a:ext uri="{FF2B5EF4-FFF2-40B4-BE49-F238E27FC236}">
                    <a16:creationId xmlns:a16="http://schemas.microsoft.com/office/drawing/2014/main" id="{E8E8E928-B54C-2475-D63C-8AA1A68C6D55}"/>
                  </a:ext>
                </a:extLst>
              </p:cNvPr>
              <p:cNvPicPr/>
              <p:nvPr/>
            </p:nvPicPr>
            <p:blipFill>
              <a:blip r:embed="rId7"/>
              <a:stretch>
                <a:fillRect/>
              </a:stretch>
            </p:blipFill>
            <p:spPr>
              <a:xfrm>
                <a:off x="1137753" y="2474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EF793710-DD6D-CB09-92FF-A7C63088FF99}"/>
                  </a:ext>
                </a:extLst>
              </p14:cNvPr>
              <p14:cNvContentPartPr/>
              <p14:nvPr/>
            </p14:nvContentPartPr>
            <p14:xfrm>
              <a:off x="1251873" y="2483003"/>
              <a:ext cx="360" cy="360"/>
            </p14:xfrm>
          </p:contentPart>
        </mc:Choice>
        <mc:Fallback xmlns="">
          <p:pic>
            <p:nvPicPr>
              <p:cNvPr id="21" name="Ink 20">
                <a:extLst>
                  <a:ext uri="{FF2B5EF4-FFF2-40B4-BE49-F238E27FC236}">
                    <a16:creationId xmlns:a16="http://schemas.microsoft.com/office/drawing/2014/main" id="{EF793710-DD6D-CB09-92FF-A7C63088FF99}"/>
                  </a:ext>
                </a:extLst>
              </p:cNvPr>
              <p:cNvPicPr/>
              <p:nvPr/>
            </p:nvPicPr>
            <p:blipFill>
              <a:blip r:embed="rId7"/>
              <a:stretch>
                <a:fillRect/>
              </a:stretch>
            </p:blipFill>
            <p:spPr>
              <a:xfrm>
                <a:off x="1242873" y="2474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64813286-9CE8-CFB8-29A5-BE6FD62322E8}"/>
                  </a:ext>
                </a:extLst>
              </p14:cNvPr>
              <p14:cNvContentPartPr/>
              <p14:nvPr/>
            </p14:nvContentPartPr>
            <p14:xfrm>
              <a:off x="1167273" y="2525123"/>
              <a:ext cx="360" cy="360"/>
            </p14:xfrm>
          </p:contentPart>
        </mc:Choice>
        <mc:Fallback xmlns="">
          <p:pic>
            <p:nvPicPr>
              <p:cNvPr id="23" name="Ink 22">
                <a:extLst>
                  <a:ext uri="{FF2B5EF4-FFF2-40B4-BE49-F238E27FC236}">
                    <a16:creationId xmlns:a16="http://schemas.microsoft.com/office/drawing/2014/main" id="{64813286-9CE8-CFB8-29A5-BE6FD62322E8}"/>
                  </a:ext>
                </a:extLst>
              </p:cNvPr>
              <p:cNvPicPr/>
              <p:nvPr/>
            </p:nvPicPr>
            <p:blipFill>
              <a:blip r:embed="rId7"/>
              <a:stretch>
                <a:fillRect/>
              </a:stretch>
            </p:blipFill>
            <p:spPr>
              <a:xfrm>
                <a:off x="1158633" y="2516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2FDFD289-D9FB-ADC1-7606-CE4070F7A742}"/>
                  </a:ext>
                </a:extLst>
              </p14:cNvPr>
              <p14:cNvContentPartPr/>
              <p14:nvPr/>
            </p14:nvContentPartPr>
            <p14:xfrm>
              <a:off x="1322433" y="2454563"/>
              <a:ext cx="360" cy="360"/>
            </p14:xfrm>
          </p:contentPart>
        </mc:Choice>
        <mc:Fallback xmlns="">
          <p:pic>
            <p:nvPicPr>
              <p:cNvPr id="26" name="Ink 25">
                <a:extLst>
                  <a:ext uri="{FF2B5EF4-FFF2-40B4-BE49-F238E27FC236}">
                    <a16:creationId xmlns:a16="http://schemas.microsoft.com/office/drawing/2014/main" id="{2FDFD289-D9FB-ADC1-7606-CE4070F7A742}"/>
                  </a:ext>
                </a:extLst>
              </p:cNvPr>
              <p:cNvPicPr/>
              <p:nvPr/>
            </p:nvPicPr>
            <p:blipFill>
              <a:blip r:embed="rId7"/>
              <a:stretch>
                <a:fillRect/>
              </a:stretch>
            </p:blipFill>
            <p:spPr>
              <a:xfrm>
                <a:off x="1313433" y="2445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Ink 30">
                <a:extLst>
                  <a:ext uri="{FF2B5EF4-FFF2-40B4-BE49-F238E27FC236}">
                    <a16:creationId xmlns:a16="http://schemas.microsoft.com/office/drawing/2014/main" id="{5088B0A2-91CC-C372-3B94-C007D8CD0B7C}"/>
                  </a:ext>
                </a:extLst>
              </p14:cNvPr>
              <p14:cNvContentPartPr/>
              <p14:nvPr/>
            </p14:nvContentPartPr>
            <p14:xfrm>
              <a:off x="1273113" y="2342243"/>
              <a:ext cx="360" cy="360"/>
            </p14:xfrm>
          </p:contentPart>
        </mc:Choice>
        <mc:Fallback xmlns="">
          <p:pic>
            <p:nvPicPr>
              <p:cNvPr id="31" name="Ink 30">
                <a:extLst>
                  <a:ext uri="{FF2B5EF4-FFF2-40B4-BE49-F238E27FC236}">
                    <a16:creationId xmlns:a16="http://schemas.microsoft.com/office/drawing/2014/main" id="{5088B0A2-91CC-C372-3B94-C007D8CD0B7C}"/>
                  </a:ext>
                </a:extLst>
              </p:cNvPr>
              <p:cNvPicPr/>
              <p:nvPr/>
            </p:nvPicPr>
            <p:blipFill>
              <a:blip r:embed="rId7"/>
              <a:stretch>
                <a:fillRect/>
              </a:stretch>
            </p:blipFill>
            <p:spPr>
              <a:xfrm>
                <a:off x="1264113" y="2333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0" name="Ink 49">
                <a:extLst>
                  <a:ext uri="{FF2B5EF4-FFF2-40B4-BE49-F238E27FC236}">
                    <a16:creationId xmlns:a16="http://schemas.microsoft.com/office/drawing/2014/main" id="{1334B15D-B736-B43B-9ECB-627E686E2405}"/>
                  </a:ext>
                </a:extLst>
              </p14:cNvPr>
              <p14:cNvContentPartPr/>
              <p14:nvPr/>
            </p14:nvContentPartPr>
            <p14:xfrm>
              <a:off x="1940913" y="2131283"/>
              <a:ext cx="360" cy="360"/>
            </p14:xfrm>
          </p:contentPart>
        </mc:Choice>
        <mc:Fallback xmlns="">
          <p:pic>
            <p:nvPicPr>
              <p:cNvPr id="50" name="Ink 49">
                <a:extLst>
                  <a:ext uri="{FF2B5EF4-FFF2-40B4-BE49-F238E27FC236}">
                    <a16:creationId xmlns:a16="http://schemas.microsoft.com/office/drawing/2014/main" id="{1334B15D-B736-B43B-9ECB-627E686E2405}"/>
                  </a:ext>
                </a:extLst>
              </p:cNvPr>
              <p:cNvPicPr/>
              <p:nvPr/>
            </p:nvPicPr>
            <p:blipFill>
              <a:blip r:embed="rId7"/>
              <a:stretch>
                <a:fillRect/>
              </a:stretch>
            </p:blipFill>
            <p:spPr>
              <a:xfrm>
                <a:off x="1932273"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9" name="Ink 58">
                <a:extLst>
                  <a:ext uri="{FF2B5EF4-FFF2-40B4-BE49-F238E27FC236}">
                    <a16:creationId xmlns:a16="http://schemas.microsoft.com/office/drawing/2014/main" id="{50FE280E-BCE4-4D24-5C7D-15FA58C37594}"/>
                  </a:ext>
                </a:extLst>
              </p14:cNvPr>
              <p14:cNvContentPartPr/>
              <p14:nvPr/>
            </p14:nvContentPartPr>
            <p14:xfrm>
              <a:off x="2018313" y="2145323"/>
              <a:ext cx="360" cy="360"/>
            </p14:xfrm>
          </p:contentPart>
        </mc:Choice>
        <mc:Fallback xmlns="">
          <p:pic>
            <p:nvPicPr>
              <p:cNvPr id="59" name="Ink 58">
                <a:extLst>
                  <a:ext uri="{FF2B5EF4-FFF2-40B4-BE49-F238E27FC236}">
                    <a16:creationId xmlns:a16="http://schemas.microsoft.com/office/drawing/2014/main" id="{50FE280E-BCE4-4D24-5C7D-15FA58C37594}"/>
                  </a:ext>
                </a:extLst>
              </p:cNvPr>
              <p:cNvPicPr/>
              <p:nvPr/>
            </p:nvPicPr>
            <p:blipFill>
              <a:blip r:embed="rId7"/>
              <a:stretch>
                <a:fillRect/>
              </a:stretch>
            </p:blipFill>
            <p:spPr>
              <a:xfrm>
                <a:off x="2009673" y="2136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2" name="Ink 61">
                <a:extLst>
                  <a:ext uri="{FF2B5EF4-FFF2-40B4-BE49-F238E27FC236}">
                    <a16:creationId xmlns:a16="http://schemas.microsoft.com/office/drawing/2014/main" id="{A4CC54C2-A4BA-D296-79C1-B23FE816D6DA}"/>
                  </a:ext>
                </a:extLst>
              </p14:cNvPr>
              <p14:cNvContentPartPr/>
              <p14:nvPr/>
            </p14:nvContentPartPr>
            <p14:xfrm>
              <a:off x="1336113" y="2440523"/>
              <a:ext cx="360" cy="360"/>
            </p14:xfrm>
          </p:contentPart>
        </mc:Choice>
        <mc:Fallback xmlns="">
          <p:pic>
            <p:nvPicPr>
              <p:cNvPr id="62" name="Ink 61">
                <a:extLst>
                  <a:ext uri="{FF2B5EF4-FFF2-40B4-BE49-F238E27FC236}">
                    <a16:creationId xmlns:a16="http://schemas.microsoft.com/office/drawing/2014/main" id="{A4CC54C2-A4BA-D296-79C1-B23FE816D6DA}"/>
                  </a:ext>
                </a:extLst>
              </p:cNvPr>
              <p:cNvPicPr/>
              <p:nvPr/>
            </p:nvPicPr>
            <p:blipFill>
              <a:blip r:embed="rId7"/>
              <a:stretch>
                <a:fillRect/>
              </a:stretch>
            </p:blipFill>
            <p:spPr>
              <a:xfrm>
                <a:off x="1327473" y="2431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3" name="Ink 62">
                <a:extLst>
                  <a:ext uri="{FF2B5EF4-FFF2-40B4-BE49-F238E27FC236}">
                    <a16:creationId xmlns:a16="http://schemas.microsoft.com/office/drawing/2014/main" id="{D21D4FD8-1CC1-BAC1-16EF-D2CF022ED7D3}"/>
                  </a:ext>
                </a:extLst>
              </p14:cNvPr>
              <p14:cNvContentPartPr/>
              <p14:nvPr/>
            </p14:nvContentPartPr>
            <p14:xfrm>
              <a:off x="1160433" y="2560403"/>
              <a:ext cx="360" cy="360"/>
            </p14:xfrm>
          </p:contentPart>
        </mc:Choice>
        <mc:Fallback xmlns="">
          <p:pic>
            <p:nvPicPr>
              <p:cNvPr id="63" name="Ink 62">
                <a:extLst>
                  <a:ext uri="{FF2B5EF4-FFF2-40B4-BE49-F238E27FC236}">
                    <a16:creationId xmlns:a16="http://schemas.microsoft.com/office/drawing/2014/main" id="{D21D4FD8-1CC1-BAC1-16EF-D2CF022ED7D3}"/>
                  </a:ext>
                </a:extLst>
              </p:cNvPr>
              <p:cNvPicPr/>
              <p:nvPr/>
            </p:nvPicPr>
            <p:blipFill>
              <a:blip r:embed="rId7"/>
              <a:stretch>
                <a:fillRect/>
              </a:stretch>
            </p:blipFill>
            <p:spPr>
              <a:xfrm>
                <a:off x="1151793" y="2551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9" name="Ink 68">
                <a:extLst>
                  <a:ext uri="{FF2B5EF4-FFF2-40B4-BE49-F238E27FC236}">
                    <a16:creationId xmlns:a16="http://schemas.microsoft.com/office/drawing/2014/main" id="{9D9FC010-8539-C23B-C2B5-B86800418E19}"/>
                  </a:ext>
                </a:extLst>
              </p14:cNvPr>
              <p14:cNvContentPartPr/>
              <p14:nvPr/>
            </p14:nvContentPartPr>
            <p14:xfrm>
              <a:off x="1181313" y="2496683"/>
              <a:ext cx="360" cy="360"/>
            </p14:xfrm>
          </p:contentPart>
        </mc:Choice>
        <mc:Fallback xmlns="">
          <p:pic>
            <p:nvPicPr>
              <p:cNvPr id="69" name="Ink 68">
                <a:extLst>
                  <a:ext uri="{FF2B5EF4-FFF2-40B4-BE49-F238E27FC236}">
                    <a16:creationId xmlns:a16="http://schemas.microsoft.com/office/drawing/2014/main" id="{9D9FC010-8539-C23B-C2B5-B86800418E19}"/>
                  </a:ext>
                </a:extLst>
              </p:cNvPr>
              <p:cNvPicPr/>
              <p:nvPr/>
            </p:nvPicPr>
            <p:blipFill>
              <a:blip r:embed="rId7"/>
              <a:stretch>
                <a:fillRect/>
              </a:stretch>
            </p:blipFill>
            <p:spPr>
              <a:xfrm>
                <a:off x="1172673" y="2488043"/>
                <a:ext cx="18000" cy="18000"/>
              </a:xfrm>
              <a:prstGeom prst="rect">
                <a:avLst/>
              </a:prstGeom>
            </p:spPr>
          </p:pic>
        </mc:Fallback>
      </mc:AlternateContent>
      <p:grpSp>
        <p:nvGrpSpPr>
          <p:cNvPr id="87" name="Group 86">
            <a:extLst>
              <a:ext uri="{FF2B5EF4-FFF2-40B4-BE49-F238E27FC236}">
                <a16:creationId xmlns:a16="http://schemas.microsoft.com/office/drawing/2014/main" id="{32D06021-A985-22CE-24D5-4575AE4D3B6C}"/>
              </a:ext>
            </a:extLst>
          </p:cNvPr>
          <p:cNvGrpSpPr/>
          <p:nvPr/>
        </p:nvGrpSpPr>
        <p:grpSpPr>
          <a:xfrm>
            <a:off x="1821753" y="1934363"/>
            <a:ext cx="323640" cy="119880"/>
            <a:chOff x="3727938" y="1934363"/>
            <a:chExt cx="323640" cy="119880"/>
          </a:xfrm>
        </p:grpSpPr>
        <mc:AlternateContent xmlns:mc="http://schemas.openxmlformats.org/markup-compatibility/2006" xmlns:p14="http://schemas.microsoft.com/office/powerpoint/2010/main">
          <mc:Choice Requires="p14">
            <p:contentPart p14:bwMode="auto" r:id="rId29">
              <p14:nvContentPartPr>
                <p14:cNvPr id="48" name="Ink 47">
                  <a:extLst>
                    <a:ext uri="{FF2B5EF4-FFF2-40B4-BE49-F238E27FC236}">
                      <a16:creationId xmlns:a16="http://schemas.microsoft.com/office/drawing/2014/main" id="{031807A3-FFE3-6736-3861-600146D998A7}"/>
                    </a:ext>
                  </a:extLst>
                </p14:cNvPr>
                <p14:cNvContentPartPr/>
                <p14:nvPr/>
              </p14:nvContentPartPr>
              <p14:xfrm>
                <a:off x="3804978" y="2053883"/>
                <a:ext cx="360" cy="360"/>
              </p14:xfrm>
            </p:contentPart>
          </mc:Choice>
          <mc:Fallback xmlns="">
            <p:pic>
              <p:nvPicPr>
                <p:cNvPr id="48" name="Ink 47">
                  <a:extLst>
                    <a:ext uri="{FF2B5EF4-FFF2-40B4-BE49-F238E27FC236}">
                      <a16:creationId xmlns:a16="http://schemas.microsoft.com/office/drawing/2014/main" id="{031807A3-FFE3-6736-3861-600146D998A7}"/>
                    </a:ext>
                  </a:extLst>
                </p:cNvPr>
                <p:cNvPicPr/>
                <p:nvPr/>
              </p:nvPicPr>
              <p:blipFill>
                <a:blip r:embed="rId7"/>
                <a:stretch>
                  <a:fillRect/>
                </a:stretch>
              </p:blipFill>
              <p:spPr>
                <a:xfrm>
                  <a:off x="3796338" y="2044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9" name="Ink 48">
                  <a:extLst>
                    <a:ext uri="{FF2B5EF4-FFF2-40B4-BE49-F238E27FC236}">
                      <a16:creationId xmlns:a16="http://schemas.microsoft.com/office/drawing/2014/main" id="{5DF4B125-448D-39FF-4286-45E8E6887819}"/>
                    </a:ext>
                  </a:extLst>
                </p14:cNvPr>
                <p14:cNvContentPartPr/>
                <p14:nvPr/>
              </p14:nvContentPartPr>
              <p14:xfrm>
                <a:off x="3727938" y="2032643"/>
                <a:ext cx="360" cy="360"/>
              </p14:xfrm>
            </p:contentPart>
          </mc:Choice>
          <mc:Fallback xmlns="">
            <p:pic>
              <p:nvPicPr>
                <p:cNvPr id="49" name="Ink 48">
                  <a:extLst>
                    <a:ext uri="{FF2B5EF4-FFF2-40B4-BE49-F238E27FC236}">
                      <a16:creationId xmlns:a16="http://schemas.microsoft.com/office/drawing/2014/main" id="{5DF4B125-448D-39FF-4286-45E8E6887819}"/>
                    </a:ext>
                  </a:extLst>
                </p:cNvPr>
                <p:cNvPicPr/>
                <p:nvPr/>
              </p:nvPicPr>
              <p:blipFill>
                <a:blip r:embed="rId7"/>
                <a:stretch>
                  <a:fillRect/>
                </a:stretch>
              </p:blipFill>
              <p:spPr>
                <a:xfrm>
                  <a:off x="371893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Ink 50">
                  <a:extLst>
                    <a:ext uri="{FF2B5EF4-FFF2-40B4-BE49-F238E27FC236}">
                      <a16:creationId xmlns:a16="http://schemas.microsoft.com/office/drawing/2014/main" id="{3E4894EF-CDB1-E639-D44C-D3F027897375}"/>
                    </a:ext>
                  </a:extLst>
                </p14:cNvPr>
                <p14:cNvContentPartPr/>
                <p14:nvPr/>
              </p14:nvContentPartPr>
              <p14:xfrm>
                <a:off x="3847098" y="1983323"/>
                <a:ext cx="360" cy="360"/>
              </p14:xfrm>
            </p:contentPart>
          </mc:Choice>
          <mc:Fallback xmlns="">
            <p:pic>
              <p:nvPicPr>
                <p:cNvPr id="51" name="Ink 50">
                  <a:extLst>
                    <a:ext uri="{FF2B5EF4-FFF2-40B4-BE49-F238E27FC236}">
                      <a16:creationId xmlns:a16="http://schemas.microsoft.com/office/drawing/2014/main" id="{3E4894EF-CDB1-E639-D44C-D3F027897375}"/>
                    </a:ext>
                  </a:extLst>
                </p:cNvPr>
                <p:cNvPicPr/>
                <p:nvPr/>
              </p:nvPicPr>
              <p:blipFill>
                <a:blip r:embed="rId7"/>
                <a:stretch>
                  <a:fillRect/>
                </a:stretch>
              </p:blipFill>
              <p:spPr>
                <a:xfrm>
                  <a:off x="383845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2" name="Ink 51">
                  <a:extLst>
                    <a:ext uri="{FF2B5EF4-FFF2-40B4-BE49-F238E27FC236}">
                      <a16:creationId xmlns:a16="http://schemas.microsoft.com/office/drawing/2014/main" id="{37C37DCE-D2F8-CD32-5C2E-DC72064E6892}"/>
                    </a:ext>
                  </a:extLst>
                </p14:cNvPr>
                <p14:cNvContentPartPr/>
                <p14:nvPr/>
              </p14:nvContentPartPr>
              <p14:xfrm>
                <a:off x="3917658" y="2025443"/>
                <a:ext cx="360" cy="360"/>
              </p14:xfrm>
            </p:contentPart>
          </mc:Choice>
          <mc:Fallback xmlns="">
            <p:pic>
              <p:nvPicPr>
                <p:cNvPr id="52" name="Ink 51">
                  <a:extLst>
                    <a:ext uri="{FF2B5EF4-FFF2-40B4-BE49-F238E27FC236}">
                      <a16:creationId xmlns:a16="http://schemas.microsoft.com/office/drawing/2014/main" id="{37C37DCE-D2F8-CD32-5C2E-DC72064E6892}"/>
                    </a:ext>
                  </a:extLst>
                </p:cNvPr>
                <p:cNvPicPr/>
                <p:nvPr/>
              </p:nvPicPr>
              <p:blipFill>
                <a:blip r:embed="rId7"/>
                <a:stretch>
                  <a:fillRect/>
                </a:stretch>
              </p:blipFill>
              <p:spPr>
                <a:xfrm>
                  <a:off x="3909018" y="201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3" name="Ink 52">
                  <a:extLst>
                    <a:ext uri="{FF2B5EF4-FFF2-40B4-BE49-F238E27FC236}">
                      <a16:creationId xmlns:a16="http://schemas.microsoft.com/office/drawing/2014/main" id="{899FB0E5-CDF5-49AD-A147-80B20D1E775F}"/>
                    </a:ext>
                  </a:extLst>
                </p14:cNvPr>
                <p14:cNvContentPartPr/>
                <p14:nvPr/>
              </p14:nvContentPartPr>
              <p14:xfrm>
                <a:off x="3847098" y="2032643"/>
                <a:ext cx="360" cy="360"/>
              </p14:xfrm>
            </p:contentPart>
          </mc:Choice>
          <mc:Fallback xmlns="">
            <p:pic>
              <p:nvPicPr>
                <p:cNvPr id="53" name="Ink 52">
                  <a:extLst>
                    <a:ext uri="{FF2B5EF4-FFF2-40B4-BE49-F238E27FC236}">
                      <a16:creationId xmlns:a16="http://schemas.microsoft.com/office/drawing/2014/main" id="{899FB0E5-CDF5-49AD-A147-80B20D1E775F}"/>
                    </a:ext>
                  </a:extLst>
                </p:cNvPr>
                <p:cNvPicPr/>
                <p:nvPr/>
              </p:nvPicPr>
              <p:blipFill>
                <a:blip r:embed="rId7"/>
                <a:stretch>
                  <a:fillRect/>
                </a:stretch>
              </p:blipFill>
              <p:spPr>
                <a:xfrm>
                  <a:off x="383845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4" name="Ink 53">
                  <a:extLst>
                    <a:ext uri="{FF2B5EF4-FFF2-40B4-BE49-F238E27FC236}">
                      <a16:creationId xmlns:a16="http://schemas.microsoft.com/office/drawing/2014/main" id="{E7B93477-59E1-ADCE-F7A2-6B7269AC01FF}"/>
                    </a:ext>
                  </a:extLst>
                </p14:cNvPr>
                <p14:cNvContentPartPr/>
                <p14:nvPr/>
              </p14:nvContentPartPr>
              <p14:xfrm>
                <a:off x="3981018" y="2032643"/>
                <a:ext cx="360" cy="360"/>
              </p14:xfrm>
            </p:contentPart>
          </mc:Choice>
          <mc:Fallback xmlns="">
            <p:pic>
              <p:nvPicPr>
                <p:cNvPr id="54" name="Ink 53">
                  <a:extLst>
                    <a:ext uri="{FF2B5EF4-FFF2-40B4-BE49-F238E27FC236}">
                      <a16:creationId xmlns:a16="http://schemas.microsoft.com/office/drawing/2014/main" id="{E7B93477-59E1-ADCE-F7A2-6B7269AC01FF}"/>
                    </a:ext>
                  </a:extLst>
                </p:cNvPr>
                <p:cNvPicPr/>
                <p:nvPr/>
              </p:nvPicPr>
              <p:blipFill>
                <a:blip r:embed="rId7"/>
                <a:stretch>
                  <a:fillRect/>
                </a:stretch>
              </p:blipFill>
              <p:spPr>
                <a:xfrm>
                  <a:off x="3972378" y="2023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5" name="Ink 54">
                  <a:extLst>
                    <a:ext uri="{FF2B5EF4-FFF2-40B4-BE49-F238E27FC236}">
                      <a16:creationId xmlns:a16="http://schemas.microsoft.com/office/drawing/2014/main" id="{D799D14B-90C9-33AB-1A42-AB1209D1A62A}"/>
                    </a:ext>
                  </a:extLst>
                </p14:cNvPr>
                <p14:cNvContentPartPr/>
                <p14:nvPr/>
              </p14:nvContentPartPr>
              <p14:xfrm>
                <a:off x="3946098" y="1948043"/>
                <a:ext cx="360" cy="360"/>
              </p14:xfrm>
            </p:contentPart>
          </mc:Choice>
          <mc:Fallback xmlns="">
            <p:pic>
              <p:nvPicPr>
                <p:cNvPr id="55" name="Ink 54">
                  <a:extLst>
                    <a:ext uri="{FF2B5EF4-FFF2-40B4-BE49-F238E27FC236}">
                      <a16:creationId xmlns:a16="http://schemas.microsoft.com/office/drawing/2014/main" id="{D799D14B-90C9-33AB-1A42-AB1209D1A62A}"/>
                    </a:ext>
                  </a:extLst>
                </p:cNvPr>
                <p:cNvPicPr/>
                <p:nvPr/>
              </p:nvPicPr>
              <p:blipFill>
                <a:blip r:embed="rId7"/>
                <a:stretch>
                  <a:fillRect/>
                </a:stretch>
              </p:blipFill>
              <p:spPr>
                <a:xfrm>
                  <a:off x="3937098" y="1939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6" name="Ink 55">
                  <a:extLst>
                    <a:ext uri="{FF2B5EF4-FFF2-40B4-BE49-F238E27FC236}">
                      <a16:creationId xmlns:a16="http://schemas.microsoft.com/office/drawing/2014/main" id="{B6A3604B-4566-AC2A-18ED-3A61A33CF4DB}"/>
                    </a:ext>
                  </a:extLst>
                </p14:cNvPr>
                <p14:cNvContentPartPr/>
                <p14:nvPr/>
              </p14:nvContentPartPr>
              <p14:xfrm>
                <a:off x="3924498" y="1983323"/>
                <a:ext cx="360" cy="360"/>
              </p14:xfrm>
            </p:contentPart>
          </mc:Choice>
          <mc:Fallback xmlns="">
            <p:pic>
              <p:nvPicPr>
                <p:cNvPr id="56" name="Ink 55">
                  <a:extLst>
                    <a:ext uri="{FF2B5EF4-FFF2-40B4-BE49-F238E27FC236}">
                      <a16:creationId xmlns:a16="http://schemas.microsoft.com/office/drawing/2014/main" id="{B6A3604B-4566-AC2A-18ED-3A61A33CF4DB}"/>
                    </a:ext>
                  </a:extLst>
                </p:cNvPr>
                <p:cNvPicPr/>
                <p:nvPr/>
              </p:nvPicPr>
              <p:blipFill>
                <a:blip r:embed="rId7"/>
                <a:stretch>
                  <a:fillRect/>
                </a:stretch>
              </p:blipFill>
              <p:spPr>
                <a:xfrm>
                  <a:off x="3915858"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3" name="Ink 82">
                  <a:extLst>
                    <a:ext uri="{FF2B5EF4-FFF2-40B4-BE49-F238E27FC236}">
                      <a16:creationId xmlns:a16="http://schemas.microsoft.com/office/drawing/2014/main" id="{BCB66038-903E-4031-CE96-5868DCA68396}"/>
                    </a:ext>
                  </a:extLst>
                </p14:cNvPr>
                <p14:cNvContentPartPr/>
                <p14:nvPr/>
              </p14:nvContentPartPr>
              <p14:xfrm>
                <a:off x="3988218" y="1990523"/>
                <a:ext cx="360" cy="360"/>
              </p14:xfrm>
            </p:contentPart>
          </mc:Choice>
          <mc:Fallback xmlns="">
            <p:pic>
              <p:nvPicPr>
                <p:cNvPr id="83" name="Ink 82">
                  <a:extLst>
                    <a:ext uri="{FF2B5EF4-FFF2-40B4-BE49-F238E27FC236}">
                      <a16:creationId xmlns:a16="http://schemas.microsoft.com/office/drawing/2014/main" id="{BCB66038-903E-4031-CE96-5868DCA68396}"/>
                    </a:ext>
                  </a:extLst>
                </p:cNvPr>
                <p:cNvPicPr/>
                <p:nvPr/>
              </p:nvPicPr>
              <p:blipFill>
                <a:blip r:embed="rId7"/>
                <a:stretch>
                  <a:fillRect/>
                </a:stretch>
              </p:blipFill>
              <p:spPr>
                <a:xfrm>
                  <a:off x="3979218" y="1981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4" name="Ink 83">
                  <a:extLst>
                    <a:ext uri="{FF2B5EF4-FFF2-40B4-BE49-F238E27FC236}">
                      <a16:creationId xmlns:a16="http://schemas.microsoft.com/office/drawing/2014/main" id="{0C0E9500-E765-CB97-2EA2-46D5FE50B85C}"/>
                    </a:ext>
                  </a:extLst>
                </p14:cNvPr>
                <p14:cNvContentPartPr/>
                <p14:nvPr/>
              </p14:nvContentPartPr>
              <p14:xfrm>
                <a:off x="4002258" y="1934363"/>
                <a:ext cx="360" cy="360"/>
              </p14:xfrm>
            </p:contentPart>
          </mc:Choice>
          <mc:Fallback xmlns="">
            <p:pic>
              <p:nvPicPr>
                <p:cNvPr id="84" name="Ink 83">
                  <a:extLst>
                    <a:ext uri="{FF2B5EF4-FFF2-40B4-BE49-F238E27FC236}">
                      <a16:creationId xmlns:a16="http://schemas.microsoft.com/office/drawing/2014/main" id="{0C0E9500-E765-CB97-2EA2-46D5FE50B85C}"/>
                    </a:ext>
                  </a:extLst>
                </p:cNvPr>
                <p:cNvPicPr/>
                <p:nvPr/>
              </p:nvPicPr>
              <p:blipFill>
                <a:blip r:embed="rId7"/>
                <a:stretch>
                  <a:fillRect/>
                </a:stretch>
              </p:blipFill>
              <p:spPr>
                <a:xfrm>
                  <a:off x="3993258" y="1925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5" name="Ink 84">
                  <a:extLst>
                    <a:ext uri="{FF2B5EF4-FFF2-40B4-BE49-F238E27FC236}">
                      <a16:creationId xmlns:a16="http://schemas.microsoft.com/office/drawing/2014/main" id="{7365D525-8806-A487-5B12-B8D6F550DAF8}"/>
                    </a:ext>
                  </a:extLst>
                </p14:cNvPr>
                <p14:cNvContentPartPr/>
                <p14:nvPr/>
              </p14:nvContentPartPr>
              <p14:xfrm>
                <a:off x="4051218" y="1934363"/>
                <a:ext cx="360" cy="360"/>
              </p14:xfrm>
            </p:contentPart>
          </mc:Choice>
          <mc:Fallback xmlns="">
            <p:pic>
              <p:nvPicPr>
                <p:cNvPr id="85" name="Ink 84">
                  <a:extLst>
                    <a:ext uri="{FF2B5EF4-FFF2-40B4-BE49-F238E27FC236}">
                      <a16:creationId xmlns:a16="http://schemas.microsoft.com/office/drawing/2014/main" id="{7365D525-8806-A487-5B12-B8D6F550DAF8}"/>
                    </a:ext>
                  </a:extLst>
                </p:cNvPr>
                <p:cNvPicPr/>
                <p:nvPr/>
              </p:nvPicPr>
              <p:blipFill>
                <a:blip r:embed="rId7"/>
                <a:stretch>
                  <a:fillRect/>
                </a:stretch>
              </p:blipFill>
              <p:spPr>
                <a:xfrm>
                  <a:off x="4042578" y="192536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91" name="Ink 90">
                <a:extLst>
                  <a:ext uri="{FF2B5EF4-FFF2-40B4-BE49-F238E27FC236}">
                    <a16:creationId xmlns:a16="http://schemas.microsoft.com/office/drawing/2014/main" id="{4F59CD13-CE22-BF7F-46ED-25A5C01193D2}"/>
                  </a:ext>
                </a:extLst>
              </p14:cNvPr>
              <p14:cNvContentPartPr/>
              <p14:nvPr/>
            </p14:nvContentPartPr>
            <p14:xfrm>
              <a:off x="2046753" y="1885043"/>
              <a:ext cx="360" cy="360"/>
            </p14:xfrm>
          </p:contentPart>
        </mc:Choice>
        <mc:Fallback xmlns="">
          <p:pic>
            <p:nvPicPr>
              <p:cNvPr id="91" name="Ink 90">
                <a:extLst>
                  <a:ext uri="{FF2B5EF4-FFF2-40B4-BE49-F238E27FC236}">
                    <a16:creationId xmlns:a16="http://schemas.microsoft.com/office/drawing/2014/main" id="{4F59CD13-CE22-BF7F-46ED-25A5C01193D2}"/>
                  </a:ext>
                </a:extLst>
              </p:cNvPr>
              <p:cNvPicPr/>
              <p:nvPr/>
            </p:nvPicPr>
            <p:blipFill>
              <a:blip r:embed="rId7"/>
              <a:stretch>
                <a:fillRect/>
              </a:stretch>
            </p:blipFill>
            <p:spPr>
              <a:xfrm>
                <a:off x="2037753" y="1876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2" name="Ink 91">
                <a:extLst>
                  <a:ext uri="{FF2B5EF4-FFF2-40B4-BE49-F238E27FC236}">
                    <a16:creationId xmlns:a16="http://schemas.microsoft.com/office/drawing/2014/main" id="{C34B5E88-BDC1-5859-7A41-4EDB6ACF43A4}"/>
                  </a:ext>
                </a:extLst>
              </p14:cNvPr>
              <p14:cNvContentPartPr/>
              <p14:nvPr/>
            </p14:nvContentPartPr>
            <p14:xfrm>
              <a:off x="2138193" y="1863803"/>
              <a:ext cx="360" cy="360"/>
            </p14:xfrm>
          </p:contentPart>
        </mc:Choice>
        <mc:Fallback xmlns="">
          <p:pic>
            <p:nvPicPr>
              <p:cNvPr id="92" name="Ink 91">
                <a:extLst>
                  <a:ext uri="{FF2B5EF4-FFF2-40B4-BE49-F238E27FC236}">
                    <a16:creationId xmlns:a16="http://schemas.microsoft.com/office/drawing/2014/main" id="{C34B5E88-BDC1-5859-7A41-4EDB6ACF43A4}"/>
                  </a:ext>
                </a:extLst>
              </p:cNvPr>
              <p:cNvPicPr/>
              <p:nvPr/>
            </p:nvPicPr>
            <p:blipFill>
              <a:blip r:embed="rId7"/>
              <a:stretch>
                <a:fillRect/>
              </a:stretch>
            </p:blipFill>
            <p:spPr>
              <a:xfrm>
                <a:off x="2129193" y="1854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3" name="Ink 92">
                <a:extLst>
                  <a:ext uri="{FF2B5EF4-FFF2-40B4-BE49-F238E27FC236}">
                    <a16:creationId xmlns:a16="http://schemas.microsoft.com/office/drawing/2014/main" id="{31D29722-6DEF-54EC-A745-C169B7FFE426}"/>
                  </a:ext>
                </a:extLst>
              </p14:cNvPr>
              <p14:cNvContentPartPr/>
              <p14:nvPr/>
            </p14:nvContentPartPr>
            <p14:xfrm>
              <a:off x="1962153" y="1920323"/>
              <a:ext cx="360" cy="360"/>
            </p14:xfrm>
          </p:contentPart>
        </mc:Choice>
        <mc:Fallback xmlns="">
          <p:pic>
            <p:nvPicPr>
              <p:cNvPr id="93" name="Ink 92">
                <a:extLst>
                  <a:ext uri="{FF2B5EF4-FFF2-40B4-BE49-F238E27FC236}">
                    <a16:creationId xmlns:a16="http://schemas.microsoft.com/office/drawing/2014/main" id="{31D29722-6DEF-54EC-A745-C169B7FFE426}"/>
                  </a:ext>
                </a:extLst>
              </p:cNvPr>
              <p:cNvPicPr/>
              <p:nvPr/>
            </p:nvPicPr>
            <p:blipFill>
              <a:blip r:embed="rId7"/>
              <a:stretch>
                <a:fillRect/>
              </a:stretch>
            </p:blipFill>
            <p:spPr>
              <a:xfrm>
                <a:off x="1953513" y="1911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4" name="Ink 93">
                <a:extLst>
                  <a:ext uri="{FF2B5EF4-FFF2-40B4-BE49-F238E27FC236}">
                    <a16:creationId xmlns:a16="http://schemas.microsoft.com/office/drawing/2014/main" id="{A9E9A1BB-1796-C390-CFB0-57398919CBDE}"/>
                  </a:ext>
                </a:extLst>
              </p14:cNvPr>
              <p14:cNvContentPartPr/>
              <p14:nvPr/>
            </p14:nvContentPartPr>
            <p14:xfrm>
              <a:off x="2145033" y="2025443"/>
              <a:ext cx="360" cy="360"/>
            </p14:xfrm>
          </p:contentPart>
        </mc:Choice>
        <mc:Fallback xmlns="">
          <p:pic>
            <p:nvPicPr>
              <p:cNvPr id="94" name="Ink 93">
                <a:extLst>
                  <a:ext uri="{FF2B5EF4-FFF2-40B4-BE49-F238E27FC236}">
                    <a16:creationId xmlns:a16="http://schemas.microsoft.com/office/drawing/2014/main" id="{A9E9A1BB-1796-C390-CFB0-57398919CBDE}"/>
                  </a:ext>
                </a:extLst>
              </p:cNvPr>
              <p:cNvPicPr/>
              <p:nvPr/>
            </p:nvPicPr>
            <p:blipFill>
              <a:blip r:embed="rId7"/>
              <a:stretch>
                <a:fillRect/>
              </a:stretch>
            </p:blipFill>
            <p:spPr>
              <a:xfrm>
                <a:off x="2136393" y="201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5" name="Ink 94">
                <a:extLst>
                  <a:ext uri="{FF2B5EF4-FFF2-40B4-BE49-F238E27FC236}">
                    <a16:creationId xmlns:a16="http://schemas.microsoft.com/office/drawing/2014/main" id="{AD74A7CF-2B6E-CBAB-5EF1-C5F814B47F1E}"/>
                  </a:ext>
                </a:extLst>
              </p14:cNvPr>
              <p14:cNvContentPartPr/>
              <p14:nvPr/>
            </p14:nvContentPartPr>
            <p14:xfrm>
              <a:off x="2166273" y="1983323"/>
              <a:ext cx="360" cy="360"/>
            </p14:xfrm>
          </p:contentPart>
        </mc:Choice>
        <mc:Fallback xmlns="">
          <p:pic>
            <p:nvPicPr>
              <p:cNvPr id="95" name="Ink 94">
                <a:extLst>
                  <a:ext uri="{FF2B5EF4-FFF2-40B4-BE49-F238E27FC236}">
                    <a16:creationId xmlns:a16="http://schemas.microsoft.com/office/drawing/2014/main" id="{AD74A7CF-2B6E-CBAB-5EF1-C5F814B47F1E}"/>
                  </a:ext>
                </a:extLst>
              </p:cNvPr>
              <p:cNvPicPr/>
              <p:nvPr/>
            </p:nvPicPr>
            <p:blipFill>
              <a:blip r:embed="rId7"/>
              <a:stretch>
                <a:fillRect/>
              </a:stretch>
            </p:blipFill>
            <p:spPr>
              <a:xfrm>
                <a:off x="2157633" y="1974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6" name="Ink 95">
                <a:extLst>
                  <a:ext uri="{FF2B5EF4-FFF2-40B4-BE49-F238E27FC236}">
                    <a16:creationId xmlns:a16="http://schemas.microsoft.com/office/drawing/2014/main" id="{154D4673-C80F-EB35-8AF5-00C699D006EE}"/>
                  </a:ext>
                </a:extLst>
              </p14:cNvPr>
              <p14:cNvContentPartPr/>
              <p14:nvPr/>
            </p14:nvContentPartPr>
            <p14:xfrm>
              <a:off x="1940913" y="2131283"/>
              <a:ext cx="360" cy="360"/>
            </p14:xfrm>
          </p:contentPart>
        </mc:Choice>
        <mc:Fallback xmlns="">
          <p:pic>
            <p:nvPicPr>
              <p:cNvPr id="96" name="Ink 95">
                <a:extLst>
                  <a:ext uri="{FF2B5EF4-FFF2-40B4-BE49-F238E27FC236}">
                    <a16:creationId xmlns:a16="http://schemas.microsoft.com/office/drawing/2014/main" id="{154D4673-C80F-EB35-8AF5-00C699D006EE}"/>
                  </a:ext>
                </a:extLst>
              </p:cNvPr>
              <p:cNvPicPr/>
              <p:nvPr/>
            </p:nvPicPr>
            <p:blipFill>
              <a:blip r:embed="rId7"/>
              <a:stretch>
                <a:fillRect/>
              </a:stretch>
            </p:blipFill>
            <p:spPr>
              <a:xfrm>
                <a:off x="1932273"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id="{B356AC52-F5D1-DC73-AAA2-C6857D6D56D4}"/>
                  </a:ext>
                </a:extLst>
              </p14:cNvPr>
              <p14:cNvContentPartPr/>
              <p14:nvPr/>
            </p14:nvContentPartPr>
            <p14:xfrm>
              <a:off x="1997433" y="2089163"/>
              <a:ext cx="360" cy="360"/>
            </p14:xfrm>
          </p:contentPart>
        </mc:Choice>
        <mc:Fallback xmlns="">
          <p:pic>
            <p:nvPicPr>
              <p:cNvPr id="97" name="Ink 96">
                <a:extLst>
                  <a:ext uri="{FF2B5EF4-FFF2-40B4-BE49-F238E27FC236}">
                    <a16:creationId xmlns:a16="http://schemas.microsoft.com/office/drawing/2014/main" id="{B356AC52-F5D1-DC73-AAA2-C6857D6D56D4}"/>
                  </a:ext>
                </a:extLst>
              </p:cNvPr>
              <p:cNvPicPr/>
              <p:nvPr/>
            </p:nvPicPr>
            <p:blipFill>
              <a:blip r:embed="rId7"/>
              <a:stretch>
                <a:fillRect/>
              </a:stretch>
            </p:blipFill>
            <p:spPr>
              <a:xfrm>
                <a:off x="1988793" y="2080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5" name="Ink 34">
                <a:extLst>
                  <a:ext uri="{FF2B5EF4-FFF2-40B4-BE49-F238E27FC236}">
                    <a16:creationId xmlns:a16="http://schemas.microsoft.com/office/drawing/2014/main" id="{E471611D-C8E3-41D7-8EEE-454D48904BC4}"/>
                  </a:ext>
                </a:extLst>
              </p14:cNvPr>
              <p14:cNvContentPartPr/>
              <p14:nvPr/>
            </p14:nvContentPartPr>
            <p14:xfrm>
              <a:off x="1561113" y="2194283"/>
              <a:ext cx="360" cy="360"/>
            </p14:xfrm>
          </p:contentPart>
        </mc:Choice>
        <mc:Fallback xmlns="">
          <p:pic>
            <p:nvPicPr>
              <p:cNvPr id="35" name="Ink 34">
                <a:extLst>
                  <a:ext uri="{FF2B5EF4-FFF2-40B4-BE49-F238E27FC236}">
                    <a16:creationId xmlns:a16="http://schemas.microsoft.com/office/drawing/2014/main" id="{E471611D-C8E3-41D7-8EEE-454D48904BC4}"/>
                  </a:ext>
                </a:extLst>
              </p:cNvPr>
              <p:cNvPicPr/>
              <p:nvPr/>
            </p:nvPicPr>
            <p:blipFill>
              <a:blip r:embed="rId7"/>
              <a:stretch>
                <a:fillRect/>
              </a:stretch>
            </p:blipFill>
            <p:spPr>
              <a:xfrm>
                <a:off x="1552473" y="2185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2091C825-8147-F987-DC2B-7B83020B434F}"/>
                  </a:ext>
                </a:extLst>
              </p14:cNvPr>
              <p14:cNvContentPartPr/>
              <p14:nvPr/>
            </p14:nvContentPartPr>
            <p14:xfrm>
              <a:off x="1512153" y="2229563"/>
              <a:ext cx="360" cy="360"/>
            </p14:xfrm>
          </p:contentPart>
        </mc:Choice>
        <mc:Fallback xmlns="">
          <p:pic>
            <p:nvPicPr>
              <p:cNvPr id="36" name="Ink 35">
                <a:extLst>
                  <a:ext uri="{FF2B5EF4-FFF2-40B4-BE49-F238E27FC236}">
                    <a16:creationId xmlns:a16="http://schemas.microsoft.com/office/drawing/2014/main" id="{2091C825-8147-F987-DC2B-7B83020B434F}"/>
                  </a:ext>
                </a:extLst>
              </p:cNvPr>
              <p:cNvPicPr/>
              <p:nvPr/>
            </p:nvPicPr>
            <p:blipFill>
              <a:blip r:embed="rId7"/>
              <a:stretch>
                <a:fillRect/>
              </a:stretch>
            </p:blipFill>
            <p:spPr>
              <a:xfrm>
                <a:off x="1503153" y="222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7" name="Ink 36">
                <a:extLst>
                  <a:ext uri="{FF2B5EF4-FFF2-40B4-BE49-F238E27FC236}">
                    <a16:creationId xmlns:a16="http://schemas.microsoft.com/office/drawing/2014/main" id="{ED69C23C-31FE-7945-98D2-AFFADA699B10}"/>
                  </a:ext>
                </a:extLst>
              </p14:cNvPr>
              <p14:cNvContentPartPr/>
              <p14:nvPr/>
            </p14:nvContentPartPr>
            <p14:xfrm>
              <a:off x="1828593" y="2236763"/>
              <a:ext cx="360" cy="360"/>
            </p14:xfrm>
          </p:contentPart>
        </mc:Choice>
        <mc:Fallback xmlns="">
          <p:pic>
            <p:nvPicPr>
              <p:cNvPr id="37" name="Ink 36">
                <a:extLst>
                  <a:ext uri="{FF2B5EF4-FFF2-40B4-BE49-F238E27FC236}">
                    <a16:creationId xmlns:a16="http://schemas.microsoft.com/office/drawing/2014/main" id="{ED69C23C-31FE-7945-98D2-AFFADA699B10}"/>
                  </a:ext>
                </a:extLst>
              </p:cNvPr>
              <p:cNvPicPr/>
              <p:nvPr/>
            </p:nvPicPr>
            <p:blipFill>
              <a:blip r:embed="rId7"/>
              <a:stretch>
                <a:fillRect/>
              </a:stretch>
            </p:blipFill>
            <p:spPr>
              <a:xfrm>
                <a:off x="1819953" y="2227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0" name="Ink 39">
                <a:extLst>
                  <a:ext uri="{FF2B5EF4-FFF2-40B4-BE49-F238E27FC236}">
                    <a16:creationId xmlns:a16="http://schemas.microsoft.com/office/drawing/2014/main" id="{28FA0F51-8815-D43D-75AE-DF98368450A2}"/>
                  </a:ext>
                </a:extLst>
              </p14:cNvPr>
              <p14:cNvContentPartPr/>
              <p14:nvPr/>
            </p14:nvContentPartPr>
            <p14:xfrm>
              <a:off x="1631673" y="2222723"/>
              <a:ext cx="360" cy="360"/>
            </p14:xfrm>
          </p:contentPart>
        </mc:Choice>
        <mc:Fallback xmlns="">
          <p:pic>
            <p:nvPicPr>
              <p:cNvPr id="40" name="Ink 39">
                <a:extLst>
                  <a:ext uri="{FF2B5EF4-FFF2-40B4-BE49-F238E27FC236}">
                    <a16:creationId xmlns:a16="http://schemas.microsoft.com/office/drawing/2014/main" id="{28FA0F51-8815-D43D-75AE-DF98368450A2}"/>
                  </a:ext>
                </a:extLst>
              </p:cNvPr>
              <p:cNvPicPr/>
              <p:nvPr/>
            </p:nvPicPr>
            <p:blipFill>
              <a:blip r:embed="rId7"/>
              <a:stretch>
                <a:fillRect/>
              </a:stretch>
            </p:blipFill>
            <p:spPr>
              <a:xfrm>
                <a:off x="1622673" y="2213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1" name="Ink 40">
                <a:extLst>
                  <a:ext uri="{FF2B5EF4-FFF2-40B4-BE49-F238E27FC236}">
                    <a16:creationId xmlns:a16="http://schemas.microsoft.com/office/drawing/2014/main" id="{7A7AAAE9-1892-10D6-9E9D-B3D4EDE2BD84}"/>
                  </a:ext>
                </a:extLst>
              </p14:cNvPr>
              <p14:cNvContentPartPr/>
              <p14:nvPr/>
            </p14:nvContentPartPr>
            <p14:xfrm>
              <a:off x="1659753" y="2187443"/>
              <a:ext cx="360" cy="360"/>
            </p14:xfrm>
          </p:contentPart>
        </mc:Choice>
        <mc:Fallback xmlns="">
          <p:pic>
            <p:nvPicPr>
              <p:cNvPr id="41" name="Ink 40">
                <a:extLst>
                  <a:ext uri="{FF2B5EF4-FFF2-40B4-BE49-F238E27FC236}">
                    <a16:creationId xmlns:a16="http://schemas.microsoft.com/office/drawing/2014/main" id="{7A7AAAE9-1892-10D6-9E9D-B3D4EDE2BD84}"/>
                  </a:ext>
                </a:extLst>
              </p:cNvPr>
              <p:cNvPicPr/>
              <p:nvPr/>
            </p:nvPicPr>
            <p:blipFill>
              <a:blip r:embed="rId7"/>
              <a:stretch>
                <a:fillRect/>
              </a:stretch>
            </p:blipFill>
            <p:spPr>
              <a:xfrm>
                <a:off x="1651113" y="2178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 name="Ink 41">
                <a:extLst>
                  <a:ext uri="{FF2B5EF4-FFF2-40B4-BE49-F238E27FC236}">
                    <a16:creationId xmlns:a16="http://schemas.microsoft.com/office/drawing/2014/main" id="{8224FEF7-3622-09DC-050B-0BCBA9BD5FEA}"/>
                  </a:ext>
                </a:extLst>
              </p14:cNvPr>
              <p14:cNvContentPartPr/>
              <p14:nvPr/>
            </p14:nvContentPartPr>
            <p14:xfrm>
              <a:off x="1624833" y="2152163"/>
              <a:ext cx="360" cy="360"/>
            </p14:xfrm>
          </p:contentPart>
        </mc:Choice>
        <mc:Fallback xmlns="">
          <p:pic>
            <p:nvPicPr>
              <p:cNvPr id="42" name="Ink 41">
                <a:extLst>
                  <a:ext uri="{FF2B5EF4-FFF2-40B4-BE49-F238E27FC236}">
                    <a16:creationId xmlns:a16="http://schemas.microsoft.com/office/drawing/2014/main" id="{8224FEF7-3622-09DC-050B-0BCBA9BD5FEA}"/>
                  </a:ext>
                </a:extLst>
              </p:cNvPr>
              <p:cNvPicPr/>
              <p:nvPr/>
            </p:nvPicPr>
            <p:blipFill>
              <a:blip r:embed="rId7"/>
              <a:stretch>
                <a:fillRect/>
              </a:stretch>
            </p:blipFill>
            <p:spPr>
              <a:xfrm>
                <a:off x="1615833" y="2143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 name="Ink 42">
                <a:extLst>
                  <a:ext uri="{FF2B5EF4-FFF2-40B4-BE49-F238E27FC236}">
                    <a16:creationId xmlns:a16="http://schemas.microsoft.com/office/drawing/2014/main" id="{8EAFAA25-5A2D-2614-0D66-9B9545D906CB}"/>
                  </a:ext>
                </a:extLst>
              </p14:cNvPr>
              <p14:cNvContentPartPr/>
              <p14:nvPr/>
            </p14:nvContentPartPr>
            <p14:xfrm>
              <a:off x="1729953" y="2215523"/>
              <a:ext cx="360" cy="360"/>
            </p14:xfrm>
          </p:contentPart>
        </mc:Choice>
        <mc:Fallback xmlns="">
          <p:pic>
            <p:nvPicPr>
              <p:cNvPr id="43" name="Ink 42">
                <a:extLst>
                  <a:ext uri="{FF2B5EF4-FFF2-40B4-BE49-F238E27FC236}">
                    <a16:creationId xmlns:a16="http://schemas.microsoft.com/office/drawing/2014/main" id="{8EAFAA25-5A2D-2614-0D66-9B9545D906CB}"/>
                  </a:ext>
                </a:extLst>
              </p:cNvPr>
              <p:cNvPicPr/>
              <p:nvPr/>
            </p:nvPicPr>
            <p:blipFill>
              <a:blip r:embed="rId7"/>
              <a:stretch>
                <a:fillRect/>
              </a:stretch>
            </p:blipFill>
            <p:spPr>
              <a:xfrm>
                <a:off x="1721313" y="2206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966B5450-0B81-0E8C-CE08-122CD4EA9213}"/>
                  </a:ext>
                </a:extLst>
              </p14:cNvPr>
              <p14:cNvContentPartPr/>
              <p14:nvPr/>
            </p14:nvContentPartPr>
            <p14:xfrm>
              <a:off x="1751193" y="2102843"/>
              <a:ext cx="360" cy="360"/>
            </p14:xfrm>
          </p:contentPart>
        </mc:Choice>
        <mc:Fallback xmlns="">
          <p:pic>
            <p:nvPicPr>
              <p:cNvPr id="44" name="Ink 43">
                <a:extLst>
                  <a:ext uri="{FF2B5EF4-FFF2-40B4-BE49-F238E27FC236}">
                    <a16:creationId xmlns:a16="http://schemas.microsoft.com/office/drawing/2014/main" id="{966B5450-0B81-0E8C-CE08-122CD4EA9213}"/>
                  </a:ext>
                </a:extLst>
              </p:cNvPr>
              <p:cNvPicPr/>
              <p:nvPr/>
            </p:nvPicPr>
            <p:blipFill>
              <a:blip r:embed="rId7"/>
              <a:stretch>
                <a:fillRect/>
              </a:stretch>
            </p:blipFill>
            <p:spPr>
              <a:xfrm>
                <a:off x="1742553" y="2094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6" name="Ink 45">
                <a:extLst>
                  <a:ext uri="{FF2B5EF4-FFF2-40B4-BE49-F238E27FC236}">
                    <a16:creationId xmlns:a16="http://schemas.microsoft.com/office/drawing/2014/main" id="{F8A87A3A-CD0C-21A0-CE2F-11BD1792ADC0}"/>
                  </a:ext>
                </a:extLst>
              </p14:cNvPr>
              <p14:cNvContentPartPr/>
              <p14:nvPr/>
            </p14:nvContentPartPr>
            <p14:xfrm>
              <a:off x="1849833" y="2131283"/>
              <a:ext cx="360" cy="360"/>
            </p14:xfrm>
          </p:contentPart>
        </mc:Choice>
        <mc:Fallback xmlns="">
          <p:pic>
            <p:nvPicPr>
              <p:cNvPr id="46" name="Ink 45">
                <a:extLst>
                  <a:ext uri="{FF2B5EF4-FFF2-40B4-BE49-F238E27FC236}">
                    <a16:creationId xmlns:a16="http://schemas.microsoft.com/office/drawing/2014/main" id="{F8A87A3A-CD0C-21A0-CE2F-11BD1792ADC0}"/>
                  </a:ext>
                </a:extLst>
              </p:cNvPr>
              <p:cNvPicPr/>
              <p:nvPr/>
            </p:nvPicPr>
            <p:blipFill>
              <a:blip r:embed="rId7"/>
              <a:stretch>
                <a:fillRect/>
              </a:stretch>
            </p:blipFill>
            <p:spPr>
              <a:xfrm>
                <a:off x="1840833" y="2122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7" name="Ink 56">
                <a:extLst>
                  <a:ext uri="{FF2B5EF4-FFF2-40B4-BE49-F238E27FC236}">
                    <a16:creationId xmlns:a16="http://schemas.microsoft.com/office/drawing/2014/main" id="{9AB791A8-3F05-691E-BAAB-A933F337AC39}"/>
                  </a:ext>
                </a:extLst>
              </p14:cNvPr>
              <p14:cNvContentPartPr/>
              <p14:nvPr/>
            </p14:nvContentPartPr>
            <p14:xfrm>
              <a:off x="1863873" y="2096003"/>
              <a:ext cx="360" cy="360"/>
            </p14:xfrm>
          </p:contentPart>
        </mc:Choice>
        <mc:Fallback xmlns="">
          <p:pic>
            <p:nvPicPr>
              <p:cNvPr id="57" name="Ink 56">
                <a:extLst>
                  <a:ext uri="{FF2B5EF4-FFF2-40B4-BE49-F238E27FC236}">
                    <a16:creationId xmlns:a16="http://schemas.microsoft.com/office/drawing/2014/main" id="{9AB791A8-3F05-691E-BAAB-A933F337AC39}"/>
                  </a:ext>
                </a:extLst>
              </p:cNvPr>
              <p:cNvPicPr/>
              <p:nvPr/>
            </p:nvPicPr>
            <p:blipFill>
              <a:blip r:embed="rId7"/>
              <a:stretch>
                <a:fillRect/>
              </a:stretch>
            </p:blipFill>
            <p:spPr>
              <a:xfrm>
                <a:off x="1855233" y="2087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8" name="Ink 57">
                <a:extLst>
                  <a:ext uri="{FF2B5EF4-FFF2-40B4-BE49-F238E27FC236}">
                    <a16:creationId xmlns:a16="http://schemas.microsoft.com/office/drawing/2014/main" id="{FC78C5F2-34CD-4DC5-3F39-F3338090D4A9}"/>
                  </a:ext>
                </a:extLst>
              </p14:cNvPr>
              <p14:cNvContentPartPr/>
              <p14:nvPr/>
            </p14:nvContentPartPr>
            <p14:xfrm>
              <a:off x="1772073" y="2166203"/>
              <a:ext cx="360" cy="360"/>
            </p14:xfrm>
          </p:contentPart>
        </mc:Choice>
        <mc:Fallback xmlns="">
          <p:pic>
            <p:nvPicPr>
              <p:cNvPr id="58" name="Ink 57">
                <a:extLst>
                  <a:ext uri="{FF2B5EF4-FFF2-40B4-BE49-F238E27FC236}">
                    <a16:creationId xmlns:a16="http://schemas.microsoft.com/office/drawing/2014/main" id="{FC78C5F2-34CD-4DC5-3F39-F3338090D4A9}"/>
                  </a:ext>
                </a:extLst>
              </p:cNvPr>
              <p:cNvPicPr/>
              <p:nvPr/>
            </p:nvPicPr>
            <p:blipFill>
              <a:blip r:embed="rId7"/>
              <a:stretch>
                <a:fillRect/>
              </a:stretch>
            </p:blipFill>
            <p:spPr>
              <a:xfrm>
                <a:off x="1763433" y="2157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 name="Ink 59">
                <a:extLst>
                  <a:ext uri="{FF2B5EF4-FFF2-40B4-BE49-F238E27FC236}">
                    <a16:creationId xmlns:a16="http://schemas.microsoft.com/office/drawing/2014/main" id="{A55145ED-9B1D-1E65-100C-C69E5BEB4DEF}"/>
                  </a:ext>
                </a:extLst>
              </p14:cNvPr>
              <p14:cNvContentPartPr/>
              <p14:nvPr/>
            </p14:nvContentPartPr>
            <p14:xfrm>
              <a:off x="1702233" y="2229563"/>
              <a:ext cx="360" cy="360"/>
            </p14:xfrm>
          </p:contentPart>
        </mc:Choice>
        <mc:Fallback xmlns="">
          <p:pic>
            <p:nvPicPr>
              <p:cNvPr id="60" name="Ink 59">
                <a:extLst>
                  <a:ext uri="{FF2B5EF4-FFF2-40B4-BE49-F238E27FC236}">
                    <a16:creationId xmlns:a16="http://schemas.microsoft.com/office/drawing/2014/main" id="{A55145ED-9B1D-1E65-100C-C69E5BEB4DEF}"/>
                  </a:ext>
                </a:extLst>
              </p:cNvPr>
              <p:cNvPicPr/>
              <p:nvPr/>
            </p:nvPicPr>
            <p:blipFill>
              <a:blip r:embed="rId7"/>
              <a:stretch>
                <a:fillRect/>
              </a:stretch>
            </p:blipFill>
            <p:spPr>
              <a:xfrm>
                <a:off x="1693233" y="2220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1" name="Ink 60">
                <a:extLst>
                  <a:ext uri="{FF2B5EF4-FFF2-40B4-BE49-F238E27FC236}">
                    <a16:creationId xmlns:a16="http://schemas.microsoft.com/office/drawing/2014/main" id="{5B702A2F-D160-AE17-F120-D665FD5EE3DA}"/>
                  </a:ext>
                </a:extLst>
              </p14:cNvPr>
              <p14:cNvContentPartPr/>
              <p14:nvPr/>
            </p14:nvContentPartPr>
            <p14:xfrm>
              <a:off x="1554273" y="2342243"/>
              <a:ext cx="360" cy="360"/>
            </p14:xfrm>
          </p:contentPart>
        </mc:Choice>
        <mc:Fallback xmlns="">
          <p:pic>
            <p:nvPicPr>
              <p:cNvPr id="61" name="Ink 60">
                <a:extLst>
                  <a:ext uri="{FF2B5EF4-FFF2-40B4-BE49-F238E27FC236}">
                    <a16:creationId xmlns:a16="http://schemas.microsoft.com/office/drawing/2014/main" id="{5B702A2F-D160-AE17-F120-D665FD5EE3DA}"/>
                  </a:ext>
                </a:extLst>
              </p:cNvPr>
              <p:cNvPicPr/>
              <p:nvPr/>
            </p:nvPicPr>
            <p:blipFill>
              <a:blip r:embed="rId7"/>
              <a:stretch>
                <a:fillRect/>
              </a:stretch>
            </p:blipFill>
            <p:spPr>
              <a:xfrm>
                <a:off x="1545273" y="2333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8" name="Ink 77">
                <a:extLst>
                  <a:ext uri="{FF2B5EF4-FFF2-40B4-BE49-F238E27FC236}">
                    <a16:creationId xmlns:a16="http://schemas.microsoft.com/office/drawing/2014/main" id="{85E33E60-C5B5-E921-A3B5-A06BF35DB7D3}"/>
                  </a:ext>
                </a:extLst>
              </p14:cNvPr>
              <p14:cNvContentPartPr/>
              <p14:nvPr/>
            </p14:nvContentPartPr>
            <p14:xfrm>
              <a:off x="1624833" y="2215523"/>
              <a:ext cx="360" cy="360"/>
            </p14:xfrm>
          </p:contentPart>
        </mc:Choice>
        <mc:Fallback xmlns="">
          <p:pic>
            <p:nvPicPr>
              <p:cNvPr id="78" name="Ink 77">
                <a:extLst>
                  <a:ext uri="{FF2B5EF4-FFF2-40B4-BE49-F238E27FC236}">
                    <a16:creationId xmlns:a16="http://schemas.microsoft.com/office/drawing/2014/main" id="{85E33E60-C5B5-E921-A3B5-A06BF35DB7D3}"/>
                  </a:ext>
                </a:extLst>
              </p:cNvPr>
              <p:cNvPicPr/>
              <p:nvPr/>
            </p:nvPicPr>
            <p:blipFill>
              <a:blip r:embed="rId7"/>
              <a:stretch>
                <a:fillRect/>
              </a:stretch>
            </p:blipFill>
            <p:spPr>
              <a:xfrm>
                <a:off x="1615833" y="22068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9" name="Ink 78">
                <a:extLst>
                  <a:ext uri="{FF2B5EF4-FFF2-40B4-BE49-F238E27FC236}">
                    <a16:creationId xmlns:a16="http://schemas.microsoft.com/office/drawing/2014/main" id="{0DAED3C9-0D64-25BF-7D85-892749753F44}"/>
                  </a:ext>
                </a:extLst>
              </p14:cNvPr>
              <p14:cNvContentPartPr/>
              <p14:nvPr/>
            </p14:nvContentPartPr>
            <p14:xfrm>
              <a:off x="1624833" y="2222723"/>
              <a:ext cx="360" cy="360"/>
            </p14:xfrm>
          </p:contentPart>
        </mc:Choice>
        <mc:Fallback xmlns="">
          <p:pic>
            <p:nvPicPr>
              <p:cNvPr id="79" name="Ink 78">
                <a:extLst>
                  <a:ext uri="{FF2B5EF4-FFF2-40B4-BE49-F238E27FC236}">
                    <a16:creationId xmlns:a16="http://schemas.microsoft.com/office/drawing/2014/main" id="{0DAED3C9-0D64-25BF-7D85-892749753F44}"/>
                  </a:ext>
                </a:extLst>
              </p:cNvPr>
              <p:cNvPicPr/>
              <p:nvPr/>
            </p:nvPicPr>
            <p:blipFill>
              <a:blip r:embed="rId7"/>
              <a:stretch>
                <a:fillRect/>
              </a:stretch>
            </p:blipFill>
            <p:spPr>
              <a:xfrm>
                <a:off x="1615833" y="22137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0" name="Ink 79">
                <a:extLst>
                  <a:ext uri="{FF2B5EF4-FFF2-40B4-BE49-F238E27FC236}">
                    <a16:creationId xmlns:a16="http://schemas.microsoft.com/office/drawing/2014/main" id="{2F1BB495-2A55-918A-9BBC-B8827F1DC44B}"/>
                  </a:ext>
                </a:extLst>
              </p14:cNvPr>
              <p14:cNvContentPartPr/>
              <p14:nvPr/>
            </p14:nvContentPartPr>
            <p14:xfrm>
              <a:off x="1659753" y="2124083"/>
              <a:ext cx="360" cy="360"/>
            </p14:xfrm>
          </p:contentPart>
        </mc:Choice>
        <mc:Fallback xmlns="">
          <p:pic>
            <p:nvPicPr>
              <p:cNvPr id="80" name="Ink 79">
                <a:extLst>
                  <a:ext uri="{FF2B5EF4-FFF2-40B4-BE49-F238E27FC236}">
                    <a16:creationId xmlns:a16="http://schemas.microsoft.com/office/drawing/2014/main" id="{2F1BB495-2A55-918A-9BBC-B8827F1DC44B}"/>
                  </a:ext>
                </a:extLst>
              </p:cNvPr>
              <p:cNvPicPr/>
              <p:nvPr/>
            </p:nvPicPr>
            <p:blipFill>
              <a:blip r:embed="rId7"/>
              <a:stretch>
                <a:fillRect/>
              </a:stretch>
            </p:blipFill>
            <p:spPr>
              <a:xfrm>
                <a:off x="1651113" y="2115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1" name="Ink 80">
                <a:extLst>
                  <a:ext uri="{FF2B5EF4-FFF2-40B4-BE49-F238E27FC236}">
                    <a16:creationId xmlns:a16="http://schemas.microsoft.com/office/drawing/2014/main" id="{EC08DBE3-D0EE-A237-8602-2F4EB71A3459}"/>
                  </a:ext>
                </a:extLst>
              </p14:cNvPr>
              <p14:cNvContentPartPr/>
              <p14:nvPr/>
            </p14:nvContentPartPr>
            <p14:xfrm>
              <a:off x="1765233" y="2138123"/>
              <a:ext cx="360" cy="360"/>
            </p14:xfrm>
          </p:contentPart>
        </mc:Choice>
        <mc:Fallback xmlns="">
          <p:pic>
            <p:nvPicPr>
              <p:cNvPr id="81" name="Ink 80">
                <a:extLst>
                  <a:ext uri="{FF2B5EF4-FFF2-40B4-BE49-F238E27FC236}">
                    <a16:creationId xmlns:a16="http://schemas.microsoft.com/office/drawing/2014/main" id="{EC08DBE3-D0EE-A237-8602-2F4EB71A3459}"/>
                  </a:ext>
                </a:extLst>
              </p:cNvPr>
              <p:cNvPicPr/>
              <p:nvPr/>
            </p:nvPicPr>
            <p:blipFill>
              <a:blip r:embed="rId7"/>
              <a:stretch>
                <a:fillRect/>
              </a:stretch>
            </p:blipFill>
            <p:spPr>
              <a:xfrm>
                <a:off x="1756593" y="2129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2" name="Ink 81">
                <a:extLst>
                  <a:ext uri="{FF2B5EF4-FFF2-40B4-BE49-F238E27FC236}">
                    <a16:creationId xmlns:a16="http://schemas.microsoft.com/office/drawing/2014/main" id="{297C016A-11C3-EAA7-61BC-91B01C8C916A}"/>
                  </a:ext>
                </a:extLst>
              </p14:cNvPr>
              <p14:cNvContentPartPr/>
              <p14:nvPr/>
            </p14:nvContentPartPr>
            <p14:xfrm>
              <a:off x="1729953" y="2145323"/>
              <a:ext cx="8640" cy="360"/>
            </p14:xfrm>
          </p:contentPart>
        </mc:Choice>
        <mc:Fallback xmlns="">
          <p:pic>
            <p:nvPicPr>
              <p:cNvPr id="82" name="Ink 81">
                <a:extLst>
                  <a:ext uri="{FF2B5EF4-FFF2-40B4-BE49-F238E27FC236}">
                    <a16:creationId xmlns:a16="http://schemas.microsoft.com/office/drawing/2014/main" id="{297C016A-11C3-EAA7-61BC-91B01C8C916A}"/>
                  </a:ext>
                </a:extLst>
              </p:cNvPr>
              <p:cNvPicPr/>
              <p:nvPr/>
            </p:nvPicPr>
            <p:blipFill>
              <a:blip r:embed="rId65"/>
              <a:stretch>
                <a:fillRect/>
              </a:stretch>
            </p:blipFill>
            <p:spPr>
              <a:xfrm>
                <a:off x="1721313" y="2136323"/>
                <a:ext cx="2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8" name="Ink 97">
                <a:extLst>
                  <a:ext uri="{FF2B5EF4-FFF2-40B4-BE49-F238E27FC236}">
                    <a16:creationId xmlns:a16="http://schemas.microsoft.com/office/drawing/2014/main" id="{81C278C2-0D47-1D79-2E8D-6F22C5134201}"/>
                  </a:ext>
                </a:extLst>
              </p14:cNvPr>
              <p14:cNvContentPartPr/>
              <p14:nvPr/>
            </p14:nvContentPartPr>
            <p14:xfrm>
              <a:off x="1842633" y="2208323"/>
              <a:ext cx="360" cy="360"/>
            </p14:xfrm>
          </p:contentPart>
        </mc:Choice>
        <mc:Fallback xmlns="">
          <p:pic>
            <p:nvPicPr>
              <p:cNvPr id="98" name="Ink 97">
                <a:extLst>
                  <a:ext uri="{FF2B5EF4-FFF2-40B4-BE49-F238E27FC236}">
                    <a16:creationId xmlns:a16="http://schemas.microsoft.com/office/drawing/2014/main" id="{81C278C2-0D47-1D79-2E8D-6F22C5134201}"/>
                  </a:ext>
                </a:extLst>
              </p:cNvPr>
              <p:cNvPicPr/>
              <p:nvPr/>
            </p:nvPicPr>
            <p:blipFill>
              <a:blip r:embed="rId7"/>
              <a:stretch>
                <a:fillRect/>
              </a:stretch>
            </p:blipFill>
            <p:spPr>
              <a:xfrm>
                <a:off x="1833993" y="219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9" name="Ink 98">
                <a:extLst>
                  <a:ext uri="{FF2B5EF4-FFF2-40B4-BE49-F238E27FC236}">
                    <a16:creationId xmlns:a16="http://schemas.microsoft.com/office/drawing/2014/main" id="{933E0A7E-F8FD-E915-52EF-F8DAD861DEB8}"/>
                  </a:ext>
                </a:extLst>
              </p14:cNvPr>
              <p14:cNvContentPartPr/>
              <p14:nvPr/>
            </p14:nvContentPartPr>
            <p14:xfrm>
              <a:off x="1807353" y="2180603"/>
              <a:ext cx="360" cy="360"/>
            </p14:xfrm>
          </p:contentPart>
        </mc:Choice>
        <mc:Fallback xmlns="">
          <p:pic>
            <p:nvPicPr>
              <p:cNvPr id="99" name="Ink 98">
                <a:extLst>
                  <a:ext uri="{FF2B5EF4-FFF2-40B4-BE49-F238E27FC236}">
                    <a16:creationId xmlns:a16="http://schemas.microsoft.com/office/drawing/2014/main" id="{933E0A7E-F8FD-E915-52EF-F8DAD861DEB8}"/>
                  </a:ext>
                </a:extLst>
              </p:cNvPr>
              <p:cNvPicPr/>
              <p:nvPr/>
            </p:nvPicPr>
            <p:blipFill>
              <a:blip r:embed="rId7"/>
              <a:stretch>
                <a:fillRect/>
              </a:stretch>
            </p:blipFill>
            <p:spPr>
              <a:xfrm>
                <a:off x="1798713" y="2171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0" name="Ink 99">
                <a:extLst>
                  <a:ext uri="{FF2B5EF4-FFF2-40B4-BE49-F238E27FC236}">
                    <a16:creationId xmlns:a16="http://schemas.microsoft.com/office/drawing/2014/main" id="{D76076C8-CDF0-7260-A8E6-B1A3B2E9446D}"/>
                  </a:ext>
                </a:extLst>
              </p14:cNvPr>
              <p14:cNvContentPartPr/>
              <p14:nvPr/>
            </p14:nvContentPartPr>
            <p14:xfrm>
              <a:off x="1807353" y="2102843"/>
              <a:ext cx="360" cy="360"/>
            </p14:xfrm>
          </p:contentPart>
        </mc:Choice>
        <mc:Fallback xmlns="">
          <p:pic>
            <p:nvPicPr>
              <p:cNvPr id="100" name="Ink 99">
                <a:extLst>
                  <a:ext uri="{FF2B5EF4-FFF2-40B4-BE49-F238E27FC236}">
                    <a16:creationId xmlns:a16="http://schemas.microsoft.com/office/drawing/2014/main" id="{D76076C8-CDF0-7260-A8E6-B1A3B2E9446D}"/>
                  </a:ext>
                </a:extLst>
              </p:cNvPr>
              <p:cNvPicPr/>
              <p:nvPr/>
            </p:nvPicPr>
            <p:blipFill>
              <a:blip r:embed="rId7"/>
              <a:stretch>
                <a:fillRect/>
              </a:stretch>
            </p:blipFill>
            <p:spPr>
              <a:xfrm>
                <a:off x="1798713" y="2094203"/>
                <a:ext cx="18000" cy="18000"/>
              </a:xfrm>
              <a:prstGeom prst="rect">
                <a:avLst/>
              </a:prstGeom>
            </p:spPr>
          </p:pic>
        </mc:Fallback>
      </mc:AlternateContent>
      <p:grpSp>
        <p:nvGrpSpPr>
          <p:cNvPr id="127" name="Group 126">
            <a:extLst>
              <a:ext uri="{FF2B5EF4-FFF2-40B4-BE49-F238E27FC236}">
                <a16:creationId xmlns:a16="http://schemas.microsoft.com/office/drawing/2014/main" id="{FC74696D-9EC8-699D-2266-7BD3E8007A97}"/>
              </a:ext>
            </a:extLst>
          </p:cNvPr>
          <p:cNvGrpSpPr/>
          <p:nvPr/>
        </p:nvGrpSpPr>
        <p:grpSpPr>
          <a:xfrm>
            <a:off x="1350153" y="2264843"/>
            <a:ext cx="317160" cy="56520"/>
            <a:chOff x="3256338" y="2264843"/>
            <a:chExt cx="317160" cy="56520"/>
          </a:xfrm>
        </p:grpSpPr>
        <mc:AlternateContent xmlns:mc="http://schemas.openxmlformats.org/markup-compatibility/2006" xmlns:p14="http://schemas.microsoft.com/office/powerpoint/2010/main">
          <mc:Choice Requires="p14">
            <p:contentPart p14:bwMode="auto" r:id="rId69">
              <p14:nvContentPartPr>
                <p14:cNvPr id="28" name="Ink 27">
                  <a:extLst>
                    <a:ext uri="{FF2B5EF4-FFF2-40B4-BE49-F238E27FC236}">
                      <a16:creationId xmlns:a16="http://schemas.microsoft.com/office/drawing/2014/main" id="{7AB9488E-219D-6EC9-543C-6413CA022DB9}"/>
                    </a:ext>
                  </a:extLst>
                </p14:cNvPr>
                <p14:cNvContentPartPr/>
                <p14:nvPr/>
              </p14:nvContentPartPr>
              <p14:xfrm>
                <a:off x="3369018" y="2321003"/>
                <a:ext cx="360" cy="360"/>
              </p14:xfrm>
            </p:contentPart>
          </mc:Choice>
          <mc:Fallback xmlns="">
            <p:pic>
              <p:nvPicPr>
                <p:cNvPr id="28" name="Ink 27">
                  <a:extLst>
                    <a:ext uri="{FF2B5EF4-FFF2-40B4-BE49-F238E27FC236}">
                      <a16:creationId xmlns:a16="http://schemas.microsoft.com/office/drawing/2014/main" id="{7AB9488E-219D-6EC9-543C-6413CA022DB9}"/>
                    </a:ext>
                  </a:extLst>
                </p:cNvPr>
                <p:cNvPicPr/>
                <p:nvPr/>
              </p:nvPicPr>
              <p:blipFill>
                <a:blip r:embed="rId7"/>
                <a:stretch>
                  <a:fillRect/>
                </a:stretch>
              </p:blipFill>
              <p:spPr>
                <a:xfrm>
                  <a:off x="3360378" y="2312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2" name="Ink 31">
                  <a:extLst>
                    <a:ext uri="{FF2B5EF4-FFF2-40B4-BE49-F238E27FC236}">
                      <a16:creationId xmlns:a16="http://schemas.microsoft.com/office/drawing/2014/main" id="{6B8659D0-5DDA-597D-AE8D-B7C103F84927}"/>
                    </a:ext>
                  </a:extLst>
                </p14:cNvPr>
                <p14:cNvContentPartPr/>
                <p14:nvPr/>
              </p14:nvContentPartPr>
              <p14:xfrm>
                <a:off x="3432378" y="2306963"/>
                <a:ext cx="360" cy="360"/>
              </p14:xfrm>
            </p:contentPart>
          </mc:Choice>
          <mc:Fallback xmlns="">
            <p:pic>
              <p:nvPicPr>
                <p:cNvPr id="32" name="Ink 31">
                  <a:extLst>
                    <a:ext uri="{FF2B5EF4-FFF2-40B4-BE49-F238E27FC236}">
                      <a16:creationId xmlns:a16="http://schemas.microsoft.com/office/drawing/2014/main" id="{6B8659D0-5DDA-597D-AE8D-B7C103F84927}"/>
                    </a:ext>
                  </a:extLst>
                </p:cNvPr>
                <p:cNvPicPr/>
                <p:nvPr/>
              </p:nvPicPr>
              <p:blipFill>
                <a:blip r:embed="rId7"/>
                <a:stretch>
                  <a:fillRect/>
                </a:stretch>
              </p:blipFill>
              <p:spPr>
                <a:xfrm>
                  <a:off x="3423738" y="2298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3" name="Ink 32">
                  <a:extLst>
                    <a:ext uri="{FF2B5EF4-FFF2-40B4-BE49-F238E27FC236}">
                      <a16:creationId xmlns:a16="http://schemas.microsoft.com/office/drawing/2014/main" id="{0D5100DF-97FF-65C8-F8B5-2335D29699F9}"/>
                    </a:ext>
                  </a:extLst>
                </p14:cNvPr>
                <p14:cNvContentPartPr/>
                <p14:nvPr/>
              </p14:nvContentPartPr>
              <p14:xfrm>
                <a:off x="3256338" y="2306963"/>
                <a:ext cx="360" cy="360"/>
              </p14:xfrm>
            </p:contentPart>
          </mc:Choice>
          <mc:Fallback xmlns="">
            <p:pic>
              <p:nvPicPr>
                <p:cNvPr id="33" name="Ink 32">
                  <a:extLst>
                    <a:ext uri="{FF2B5EF4-FFF2-40B4-BE49-F238E27FC236}">
                      <a16:creationId xmlns:a16="http://schemas.microsoft.com/office/drawing/2014/main" id="{0D5100DF-97FF-65C8-F8B5-2335D29699F9}"/>
                    </a:ext>
                  </a:extLst>
                </p:cNvPr>
                <p:cNvPicPr/>
                <p:nvPr/>
              </p:nvPicPr>
              <p:blipFill>
                <a:blip r:embed="rId7"/>
                <a:stretch>
                  <a:fillRect/>
                </a:stretch>
              </p:blipFill>
              <p:spPr>
                <a:xfrm>
                  <a:off x="3247698" y="22983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4" name="Ink 33">
                  <a:extLst>
                    <a:ext uri="{FF2B5EF4-FFF2-40B4-BE49-F238E27FC236}">
                      <a16:creationId xmlns:a16="http://schemas.microsoft.com/office/drawing/2014/main" id="{3E0FAE8D-04A9-2865-B32B-68BB56288FBE}"/>
                    </a:ext>
                  </a:extLst>
                </p14:cNvPr>
                <p14:cNvContentPartPr/>
                <p14:nvPr/>
              </p14:nvContentPartPr>
              <p14:xfrm>
                <a:off x="3446418" y="2264843"/>
                <a:ext cx="360" cy="360"/>
              </p14:xfrm>
            </p:contentPart>
          </mc:Choice>
          <mc:Fallback xmlns="">
            <p:pic>
              <p:nvPicPr>
                <p:cNvPr id="34" name="Ink 33">
                  <a:extLst>
                    <a:ext uri="{FF2B5EF4-FFF2-40B4-BE49-F238E27FC236}">
                      <a16:creationId xmlns:a16="http://schemas.microsoft.com/office/drawing/2014/main" id="{3E0FAE8D-04A9-2865-B32B-68BB56288FBE}"/>
                    </a:ext>
                  </a:extLst>
                </p:cNvPr>
                <p:cNvPicPr/>
                <p:nvPr/>
              </p:nvPicPr>
              <p:blipFill>
                <a:blip r:embed="rId7"/>
                <a:stretch>
                  <a:fillRect/>
                </a:stretch>
              </p:blipFill>
              <p:spPr>
                <a:xfrm>
                  <a:off x="3437778" y="225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9" name="Ink 38">
                  <a:extLst>
                    <a:ext uri="{FF2B5EF4-FFF2-40B4-BE49-F238E27FC236}">
                      <a16:creationId xmlns:a16="http://schemas.microsoft.com/office/drawing/2014/main" id="{64E74C14-ED6E-575B-2CCE-6A19E5C08510}"/>
                    </a:ext>
                  </a:extLst>
                </p14:cNvPr>
                <p14:cNvContentPartPr/>
                <p14:nvPr/>
              </p14:nvContentPartPr>
              <p14:xfrm>
                <a:off x="3537858" y="2314163"/>
                <a:ext cx="360" cy="360"/>
              </p14:xfrm>
            </p:contentPart>
          </mc:Choice>
          <mc:Fallback xmlns="">
            <p:pic>
              <p:nvPicPr>
                <p:cNvPr id="39" name="Ink 38">
                  <a:extLst>
                    <a:ext uri="{FF2B5EF4-FFF2-40B4-BE49-F238E27FC236}">
                      <a16:creationId xmlns:a16="http://schemas.microsoft.com/office/drawing/2014/main" id="{64E74C14-ED6E-575B-2CCE-6A19E5C08510}"/>
                    </a:ext>
                  </a:extLst>
                </p:cNvPr>
                <p:cNvPicPr/>
                <p:nvPr/>
              </p:nvPicPr>
              <p:blipFill>
                <a:blip r:embed="rId7"/>
                <a:stretch>
                  <a:fillRect/>
                </a:stretch>
              </p:blipFill>
              <p:spPr>
                <a:xfrm>
                  <a:off x="3528858" y="2305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3" name="Ink 72">
                  <a:extLst>
                    <a:ext uri="{FF2B5EF4-FFF2-40B4-BE49-F238E27FC236}">
                      <a16:creationId xmlns:a16="http://schemas.microsoft.com/office/drawing/2014/main" id="{952674CD-F807-94A6-8AA3-8CEA60A167B5}"/>
                    </a:ext>
                  </a:extLst>
                </p14:cNvPr>
                <p14:cNvContentPartPr/>
                <p14:nvPr/>
              </p14:nvContentPartPr>
              <p14:xfrm>
                <a:off x="3306018" y="2321003"/>
                <a:ext cx="360" cy="360"/>
              </p14:xfrm>
            </p:contentPart>
          </mc:Choice>
          <mc:Fallback xmlns="">
            <p:pic>
              <p:nvPicPr>
                <p:cNvPr id="73" name="Ink 72">
                  <a:extLst>
                    <a:ext uri="{FF2B5EF4-FFF2-40B4-BE49-F238E27FC236}">
                      <a16:creationId xmlns:a16="http://schemas.microsoft.com/office/drawing/2014/main" id="{952674CD-F807-94A6-8AA3-8CEA60A167B5}"/>
                    </a:ext>
                  </a:extLst>
                </p:cNvPr>
                <p:cNvPicPr/>
                <p:nvPr/>
              </p:nvPicPr>
              <p:blipFill>
                <a:blip r:embed="rId7"/>
                <a:stretch>
                  <a:fillRect/>
                </a:stretch>
              </p:blipFill>
              <p:spPr>
                <a:xfrm>
                  <a:off x="3297018" y="2312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5" name="Ink 74">
                  <a:extLst>
                    <a:ext uri="{FF2B5EF4-FFF2-40B4-BE49-F238E27FC236}">
                      <a16:creationId xmlns:a16="http://schemas.microsoft.com/office/drawing/2014/main" id="{092DFC0C-B0B1-8989-8F73-8653DC365DF5}"/>
                    </a:ext>
                  </a:extLst>
                </p14:cNvPr>
                <p14:cNvContentPartPr/>
                <p14:nvPr/>
              </p14:nvContentPartPr>
              <p14:xfrm>
                <a:off x="3383058" y="2292923"/>
                <a:ext cx="360" cy="360"/>
              </p14:xfrm>
            </p:contentPart>
          </mc:Choice>
          <mc:Fallback xmlns="">
            <p:pic>
              <p:nvPicPr>
                <p:cNvPr id="75" name="Ink 74">
                  <a:extLst>
                    <a:ext uri="{FF2B5EF4-FFF2-40B4-BE49-F238E27FC236}">
                      <a16:creationId xmlns:a16="http://schemas.microsoft.com/office/drawing/2014/main" id="{092DFC0C-B0B1-8989-8F73-8653DC365DF5}"/>
                    </a:ext>
                  </a:extLst>
                </p:cNvPr>
                <p:cNvPicPr/>
                <p:nvPr/>
              </p:nvPicPr>
              <p:blipFill>
                <a:blip r:embed="rId7"/>
                <a:stretch>
                  <a:fillRect/>
                </a:stretch>
              </p:blipFill>
              <p:spPr>
                <a:xfrm>
                  <a:off x="3374058" y="2283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6" name="Ink 75">
                  <a:extLst>
                    <a:ext uri="{FF2B5EF4-FFF2-40B4-BE49-F238E27FC236}">
                      <a16:creationId xmlns:a16="http://schemas.microsoft.com/office/drawing/2014/main" id="{DB4D4BF7-2F95-9A11-4F1A-B27DB6FA4790}"/>
                    </a:ext>
                  </a:extLst>
                </p14:cNvPr>
                <p14:cNvContentPartPr/>
                <p14:nvPr/>
              </p14:nvContentPartPr>
              <p14:xfrm>
                <a:off x="3474858" y="2300123"/>
                <a:ext cx="360" cy="360"/>
              </p14:xfrm>
            </p:contentPart>
          </mc:Choice>
          <mc:Fallback xmlns="">
            <p:pic>
              <p:nvPicPr>
                <p:cNvPr id="76" name="Ink 75">
                  <a:extLst>
                    <a:ext uri="{FF2B5EF4-FFF2-40B4-BE49-F238E27FC236}">
                      <a16:creationId xmlns:a16="http://schemas.microsoft.com/office/drawing/2014/main" id="{DB4D4BF7-2F95-9A11-4F1A-B27DB6FA4790}"/>
                    </a:ext>
                  </a:extLst>
                </p:cNvPr>
                <p:cNvPicPr/>
                <p:nvPr/>
              </p:nvPicPr>
              <p:blipFill>
                <a:blip r:embed="rId7"/>
                <a:stretch>
                  <a:fillRect/>
                </a:stretch>
              </p:blipFill>
              <p:spPr>
                <a:xfrm>
                  <a:off x="3465858" y="22911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7" name="Ink 76">
                  <a:extLst>
                    <a:ext uri="{FF2B5EF4-FFF2-40B4-BE49-F238E27FC236}">
                      <a16:creationId xmlns:a16="http://schemas.microsoft.com/office/drawing/2014/main" id="{436E3DDF-0C6C-09FB-B7C1-E5DDCC127AE1}"/>
                    </a:ext>
                  </a:extLst>
                </p14:cNvPr>
                <p14:cNvContentPartPr/>
                <p14:nvPr/>
              </p14:nvContentPartPr>
              <p14:xfrm>
                <a:off x="3369018" y="2292923"/>
                <a:ext cx="360" cy="360"/>
              </p14:xfrm>
            </p:contentPart>
          </mc:Choice>
          <mc:Fallback xmlns="">
            <p:pic>
              <p:nvPicPr>
                <p:cNvPr id="77" name="Ink 76">
                  <a:extLst>
                    <a:ext uri="{FF2B5EF4-FFF2-40B4-BE49-F238E27FC236}">
                      <a16:creationId xmlns:a16="http://schemas.microsoft.com/office/drawing/2014/main" id="{436E3DDF-0C6C-09FB-B7C1-E5DDCC127AE1}"/>
                    </a:ext>
                  </a:extLst>
                </p:cNvPr>
                <p:cNvPicPr/>
                <p:nvPr/>
              </p:nvPicPr>
              <p:blipFill>
                <a:blip r:embed="rId7"/>
                <a:stretch>
                  <a:fillRect/>
                </a:stretch>
              </p:blipFill>
              <p:spPr>
                <a:xfrm>
                  <a:off x="3360378" y="22839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2" name="Ink 101">
                  <a:extLst>
                    <a:ext uri="{FF2B5EF4-FFF2-40B4-BE49-F238E27FC236}">
                      <a16:creationId xmlns:a16="http://schemas.microsoft.com/office/drawing/2014/main" id="{76BC87E0-D7A4-82B5-DE86-C900D2F94BFC}"/>
                    </a:ext>
                  </a:extLst>
                </p14:cNvPr>
                <p14:cNvContentPartPr/>
                <p14:nvPr/>
              </p14:nvContentPartPr>
              <p14:xfrm>
                <a:off x="3495738" y="2271683"/>
                <a:ext cx="360" cy="360"/>
              </p14:xfrm>
            </p:contentPart>
          </mc:Choice>
          <mc:Fallback xmlns="">
            <p:pic>
              <p:nvPicPr>
                <p:cNvPr id="102" name="Ink 101">
                  <a:extLst>
                    <a:ext uri="{FF2B5EF4-FFF2-40B4-BE49-F238E27FC236}">
                      <a16:creationId xmlns:a16="http://schemas.microsoft.com/office/drawing/2014/main" id="{76BC87E0-D7A4-82B5-DE86-C900D2F94BFC}"/>
                    </a:ext>
                  </a:extLst>
                </p:cNvPr>
                <p:cNvPicPr/>
                <p:nvPr/>
              </p:nvPicPr>
              <p:blipFill>
                <a:blip r:embed="rId7"/>
                <a:stretch>
                  <a:fillRect/>
                </a:stretch>
              </p:blipFill>
              <p:spPr>
                <a:xfrm>
                  <a:off x="3486738" y="2263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4" name="Ink 103">
                  <a:extLst>
                    <a:ext uri="{FF2B5EF4-FFF2-40B4-BE49-F238E27FC236}">
                      <a16:creationId xmlns:a16="http://schemas.microsoft.com/office/drawing/2014/main" id="{A9FA23C0-A94C-42DB-E161-E1C9FC9ADB25}"/>
                    </a:ext>
                  </a:extLst>
                </p14:cNvPr>
                <p14:cNvContentPartPr/>
                <p14:nvPr/>
              </p14:nvContentPartPr>
              <p14:xfrm>
                <a:off x="3537858" y="2285723"/>
                <a:ext cx="360" cy="360"/>
              </p14:xfrm>
            </p:contentPart>
          </mc:Choice>
          <mc:Fallback xmlns="">
            <p:pic>
              <p:nvPicPr>
                <p:cNvPr id="104" name="Ink 103">
                  <a:extLst>
                    <a:ext uri="{FF2B5EF4-FFF2-40B4-BE49-F238E27FC236}">
                      <a16:creationId xmlns:a16="http://schemas.microsoft.com/office/drawing/2014/main" id="{A9FA23C0-A94C-42DB-E161-E1C9FC9ADB25}"/>
                    </a:ext>
                  </a:extLst>
                </p:cNvPr>
                <p:cNvPicPr/>
                <p:nvPr/>
              </p:nvPicPr>
              <p:blipFill>
                <a:blip r:embed="rId7"/>
                <a:stretch>
                  <a:fillRect/>
                </a:stretch>
              </p:blipFill>
              <p:spPr>
                <a:xfrm>
                  <a:off x="3528858" y="2277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5" name="Ink 104">
                  <a:extLst>
                    <a:ext uri="{FF2B5EF4-FFF2-40B4-BE49-F238E27FC236}">
                      <a16:creationId xmlns:a16="http://schemas.microsoft.com/office/drawing/2014/main" id="{013B44EA-90C4-49EF-9F16-4F55A49E5946}"/>
                    </a:ext>
                  </a:extLst>
                </p14:cNvPr>
                <p14:cNvContentPartPr/>
                <p14:nvPr/>
              </p14:nvContentPartPr>
              <p14:xfrm>
                <a:off x="3573138" y="2264843"/>
                <a:ext cx="360" cy="360"/>
              </p14:xfrm>
            </p:contentPart>
          </mc:Choice>
          <mc:Fallback xmlns="">
            <p:pic>
              <p:nvPicPr>
                <p:cNvPr id="105" name="Ink 104">
                  <a:extLst>
                    <a:ext uri="{FF2B5EF4-FFF2-40B4-BE49-F238E27FC236}">
                      <a16:creationId xmlns:a16="http://schemas.microsoft.com/office/drawing/2014/main" id="{013B44EA-90C4-49EF-9F16-4F55A49E5946}"/>
                    </a:ext>
                  </a:extLst>
                </p:cNvPr>
                <p:cNvPicPr/>
                <p:nvPr/>
              </p:nvPicPr>
              <p:blipFill>
                <a:blip r:embed="rId7"/>
                <a:stretch>
                  <a:fillRect/>
                </a:stretch>
              </p:blipFill>
              <p:spPr>
                <a:xfrm>
                  <a:off x="3564138" y="2255843"/>
                  <a:ext cx="18000" cy="18000"/>
                </a:xfrm>
                <a:prstGeom prst="rect">
                  <a:avLst/>
                </a:prstGeom>
              </p:spPr>
            </p:pic>
          </mc:Fallback>
        </mc:AlternateContent>
      </p:grpSp>
      <p:grpSp>
        <p:nvGrpSpPr>
          <p:cNvPr id="126" name="Group 125">
            <a:extLst>
              <a:ext uri="{FF2B5EF4-FFF2-40B4-BE49-F238E27FC236}">
                <a16:creationId xmlns:a16="http://schemas.microsoft.com/office/drawing/2014/main" id="{5651040A-6F38-DB1D-8014-335C8A755EF6}"/>
              </a:ext>
            </a:extLst>
          </p:cNvPr>
          <p:cNvGrpSpPr/>
          <p:nvPr/>
        </p:nvGrpSpPr>
        <p:grpSpPr>
          <a:xfrm>
            <a:off x="1737513" y="2250443"/>
            <a:ext cx="360" cy="14760"/>
            <a:chOff x="3643698" y="2250443"/>
            <a:chExt cx="360" cy="14760"/>
          </a:xfrm>
        </p:grpSpPr>
        <mc:AlternateContent xmlns:mc="http://schemas.openxmlformats.org/markup-compatibility/2006" xmlns:p14="http://schemas.microsoft.com/office/powerpoint/2010/main">
          <mc:Choice Requires="p14">
            <p:contentPart p14:bwMode="auto" r:id="rId81">
              <p14:nvContentPartPr>
                <p14:cNvPr id="101" name="Ink 100">
                  <a:extLst>
                    <a:ext uri="{FF2B5EF4-FFF2-40B4-BE49-F238E27FC236}">
                      <a16:creationId xmlns:a16="http://schemas.microsoft.com/office/drawing/2014/main" id="{4EFC67E0-820C-E466-B57B-B96F8BA66DC5}"/>
                    </a:ext>
                  </a:extLst>
                </p14:cNvPr>
                <p14:cNvContentPartPr/>
                <p14:nvPr/>
              </p14:nvContentPartPr>
              <p14:xfrm>
                <a:off x="3643698" y="2250443"/>
                <a:ext cx="360" cy="360"/>
              </p14:xfrm>
            </p:contentPart>
          </mc:Choice>
          <mc:Fallback xmlns="">
            <p:pic>
              <p:nvPicPr>
                <p:cNvPr id="101" name="Ink 100">
                  <a:extLst>
                    <a:ext uri="{FF2B5EF4-FFF2-40B4-BE49-F238E27FC236}">
                      <a16:creationId xmlns:a16="http://schemas.microsoft.com/office/drawing/2014/main" id="{4EFC67E0-820C-E466-B57B-B96F8BA66DC5}"/>
                    </a:ext>
                  </a:extLst>
                </p:cNvPr>
                <p:cNvPicPr/>
                <p:nvPr/>
              </p:nvPicPr>
              <p:blipFill>
                <a:blip r:embed="rId7"/>
                <a:stretch>
                  <a:fillRect/>
                </a:stretch>
              </p:blipFill>
              <p:spPr>
                <a:xfrm>
                  <a:off x="3634698" y="2241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6" name="Ink 105">
                  <a:extLst>
                    <a:ext uri="{FF2B5EF4-FFF2-40B4-BE49-F238E27FC236}">
                      <a16:creationId xmlns:a16="http://schemas.microsoft.com/office/drawing/2014/main" id="{C5B8F0DE-5589-9AC5-7E08-D7279F2B5E6B}"/>
                    </a:ext>
                  </a:extLst>
                </p14:cNvPr>
                <p14:cNvContentPartPr/>
                <p14:nvPr/>
              </p14:nvContentPartPr>
              <p14:xfrm>
                <a:off x="3643698" y="2264843"/>
                <a:ext cx="360" cy="360"/>
              </p14:xfrm>
            </p:contentPart>
          </mc:Choice>
          <mc:Fallback xmlns="">
            <p:pic>
              <p:nvPicPr>
                <p:cNvPr id="106" name="Ink 105">
                  <a:extLst>
                    <a:ext uri="{FF2B5EF4-FFF2-40B4-BE49-F238E27FC236}">
                      <a16:creationId xmlns:a16="http://schemas.microsoft.com/office/drawing/2014/main" id="{C5B8F0DE-5589-9AC5-7E08-D7279F2B5E6B}"/>
                    </a:ext>
                  </a:extLst>
                </p:cNvPr>
                <p:cNvPicPr/>
                <p:nvPr/>
              </p:nvPicPr>
              <p:blipFill>
                <a:blip r:embed="rId7"/>
                <a:stretch>
                  <a:fillRect/>
                </a:stretch>
              </p:blipFill>
              <p:spPr>
                <a:xfrm>
                  <a:off x="3634698" y="2255843"/>
                  <a:ext cx="18000" cy="18000"/>
                </a:xfrm>
                <a:prstGeom prst="rect">
                  <a:avLst/>
                </a:prstGeom>
              </p:spPr>
            </p:pic>
          </mc:Fallback>
        </mc:AlternateContent>
      </p:grpSp>
      <p:grpSp>
        <p:nvGrpSpPr>
          <p:cNvPr id="125" name="Group 124">
            <a:extLst>
              <a:ext uri="{FF2B5EF4-FFF2-40B4-BE49-F238E27FC236}">
                <a16:creationId xmlns:a16="http://schemas.microsoft.com/office/drawing/2014/main" id="{C8E5CACA-F7A1-A0AE-7CB8-94B9DE122AFA}"/>
              </a:ext>
            </a:extLst>
          </p:cNvPr>
          <p:cNvGrpSpPr/>
          <p:nvPr/>
        </p:nvGrpSpPr>
        <p:grpSpPr>
          <a:xfrm>
            <a:off x="1216593" y="2377163"/>
            <a:ext cx="281880" cy="42480"/>
            <a:chOff x="3122778" y="2377163"/>
            <a:chExt cx="281880" cy="42480"/>
          </a:xfrm>
        </p:grpSpPr>
        <mc:AlternateContent xmlns:mc="http://schemas.openxmlformats.org/markup-compatibility/2006" xmlns:p14="http://schemas.microsoft.com/office/powerpoint/2010/main">
          <mc:Choice Requires="p14">
            <p:contentPart p14:bwMode="auto" r:id="rId83">
              <p14:nvContentPartPr>
                <p14:cNvPr id="25" name="Ink 24">
                  <a:extLst>
                    <a:ext uri="{FF2B5EF4-FFF2-40B4-BE49-F238E27FC236}">
                      <a16:creationId xmlns:a16="http://schemas.microsoft.com/office/drawing/2014/main" id="{F5CEBEF9-616C-3B68-FC25-1CFA6848A086}"/>
                    </a:ext>
                  </a:extLst>
                </p14:cNvPr>
                <p14:cNvContentPartPr/>
                <p14:nvPr/>
              </p14:nvContentPartPr>
              <p14:xfrm>
                <a:off x="3221418" y="2405243"/>
                <a:ext cx="360" cy="360"/>
              </p14:xfrm>
            </p:contentPart>
          </mc:Choice>
          <mc:Fallback xmlns="">
            <p:pic>
              <p:nvPicPr>
                <p:cNvPr id="25" name="Ink 24">
                  <a:extLst>
                    <a:ext uri="{FF2B5EF4-FFF2-40B4-BE49-F238E27FC236}">
                      <a16:creationId xmlns:a16="http://schemas.microsoft.com/office/drawing/2014/main" id="{F5CEBEF9-616C-3B68-FC25-1CFA6848A086}"/>
                    </a:ext>
                  </a:extLst>
                </p:cNvPr>
                <p:cNvPicPr/>
                <p:nvPr/>
              </p:nvPicPr>
              <p:blipFill>
                <a:blip r:embed="rId7"/>
                <a:stretch>
                  <a:fillRect/>
                </a:stretch>
              </p:blipFill>
              <p:spPr>
                <a:xfrm>
                  <a:off x="321277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7" name="Ink 26">
                  <a:extLst>
                    <a:ext uri="{FF2B5EF4-FFF2-40B4-BE49-F238E27FC236}">
                      <a16:creationId xmlns:a16="http://schemas.microsoft.com/office/drawing/2014/main" id="{AFA351AD-CEA0-94C2-D807-2F462A95979D}"/>
                    </a:ext>
                  </a:extLst>
                </p14:cNvPr>
                <p14:cNvContentPartPr/>
                <p14:nvPr/>
              </p14:nvContentPartPr>
              <p14:xfrm>
                <a:off x="3122778" y="2391563"/>
                <a:ext cx="360" cy="360"/>
              </p14:xfrm>
            </p:contentPart>
          </mc:Choice>
          <mc:Fallback xmlns="">
            <p:pic>
              <p:nvPicPr>
                <p:cNvPr id="27" name="Ink 26">
                  <a:extLst>
                    <a:ext uri="{FF2B5EF4-FFF2-40B4-BE49-F238E27FC236}">
                      <a16:creationId xmlns:a16="http://schemas.microsoft.com/office/drawing/2014/main" id="{AFA351AD-CEA0-94C2-D807-2F462A95979D}"/>
                    </a:ext>
                  </a:extLst>
                </p:cNvPr>
                <p:cNvPicPr/>
                <p:nvPr/>
              </p:nvPicPr>
              <p:blipFill>
                <a:blip r:embed="rId7"/>
                <a:stretch>
                  <a:fillRect/>
                </a:stretch>
              </p:blipFill>
              <p:spPr>
                <a:xfrm>
                  <a:off x="3114138" y="2382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9" name="Ink 28">
                  <a:extLst>
                    <a:ext uri="{FF2B5EF4-FFF2-40B4-BE49-F238E27FC236}">
                      <a16:creationId xmlns:a16="http://schemas.microsoft.com/office/drawing/2014/main" id="{F4A830BF-BBFD-C5E8-615C-3F7BF5E6A610}"/>
                    </a:ext>
                  </a:extLst>
                </p14:cNvPr>
                <p14:cNvContentPartPr/>
                <p14:nvPr/>
              </p14:nvContentPartPr>
              <p14:xfrm>
                <a:off x="3375858" y="2405243"/>
                <a:ext cx="360" cy="360"/>
              </p14:xfrm>
            </p:contentPart>
          </mc:Choice>
          <mc:Fallback xmlns="">
            <p:pic>
              <p:nvPicPr>
                <p:cNvPr id="29" name="Ink 28">
                  <a:extLst>
                    <a:ext uri="{FF2B5EF4-FFF2-40B4-BE49-F238E27FC236}">
                      <a16:creationId xmlns:a16="http://schemas.microsoft.com/office/drawing/2014/main" id="{F4A830BF-BBFD-C5E8-615C-3F7BF5E6A610}"/>
                    </a:ext>
                  </a:extLst>
                </p:cNvPr>
                <p:cNvPicPr/>
                <p:nvPr/>
              </p:nvPicPr>
              <p:blipFill>
                <a:blip r:embed="rId7"/>
                <a:stretch>
                  <a:fillRect/>
                </a:stretch>
              </p:blipFill>
              <p:spPr>
                <a:xfrm>
                  <a:off x="336721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0" name="Ink 29">
                  <a:extLst>
                    <a:ext uri="{FF2B5EF4-FFF2-40B4-BE49-F238E27FC236}">
                      <a16:creationId xmlns:a16="http://schemas.microsoft.com/office/drawing/2014/main" id="{5F07D688-E254-10FB-642A-3B3DAD0516E2}"/>
                    </a:ext>
                  </a:extLst>
                </p14:cNvPr>
                <p14:cNvContentPartPr/>
                <p14:nvPr/>
              </p14:nvContentPartPr>
              <p14:xfrm>
                <a:off x="3340938" y="2377163"/>
                <a:ext cx="360" cy="360"/>
              </p14:xfrm>
            </p:contentPart>
          </mc:Choice>
          <mc:Fallback xmlns="">
            <p:pic>
              <p:nvPicPr>
                <p:cNvPr id="30" name="Ink 29">
                  <a:extLst>
                    <a:ext uri="{FF2B5EF4-FFF2-40B4-BE49-F238E27FC236}">
                      <a16:creationId xmlns:a16="http://schemas.microsoft.com/office/drawing/2014/main" id="{5F07D688-E254-10FB-642A-3B3DAD0516E2}"/>
                    </a:ext>
                  </a:extLst>
                </p:cNvPr>
                <p:cNvPicPr/>
                <p:nvPr/>
              </p:nvPicPr>
              <p:blipFill>
                <a:blip r:embed="rId7"/>
                <a:stretch>
                  <a:fillRect/>
                </a:stretch>
              </p:blipFill>
              <p:spPr>
                <a:xfrm>
                  <a:off x="333193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0" name="Ink 69">
                  <a:extLst>
                    <a:ext uri="{FF2B5EF4-FFF2-40B4-BE49-F238E27FC236}">
                      <a16:creationId xmlns:a16="http://schemas.microsoft.com/office/drawing/2014/main" id="{0FE23B5B-7C7C-663E-B0E2-B8A9320941C2}"/>
                    </a:ext>
                  </a:extLst>
                </p14:cNvPr>
                <p14:cNvContentPartPr/>
                <p14:nvPr/>
              </p14:nvContentPartPr>
              <p14:xfrm>
                <a:off x="3221418" y="2377163"/>
                <a:ext cx="360" cy="360"/>
              </p14:xfrm>
            </p:contentPart>
          </mc:Choice>
          <mc:Fallback xmlns="">
            <p:pic>
              <p:nvPicPr>
                <p:cNvPr id="70" name="Ink 69">
                  <a:extLst>
                    <a:ext uri="{FF2B5EF4-FFF2-40B4-BE49-F238E27FC236}">
                      <a16:creationId xmlns:a16="http://schemas.microsoft.com/office/drawing/2014/main" id="{0FE23B5B-7C7C-663E-B0E2-B8A9320941C2}"/>
                    </a:ext>
                  </a:extLst>
                </p:cNvPr>
                <p:cNvPicPr/>
                <p:nvPr/>
              </p:nvPicPr>
              <p:blipFill>
                <a:blip r:embed="rId7"/>
                <a:stretch>
                  <a:fillRect/>
                </a:stretch>
              </p:blipFill>
              <p:spPr>
                <a:xfrm>
                  <a:off x="321277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1" name="Ink 70">
                  <a:extLst>
                    <a:ext uri="{FF2B5EF4-FFF2-40B4-BE49-F238E27FC236}">
                      <a16:creationId xmlns:a16="http://schemas.microsoft.com/office/drawing/2014/main" id="{BE3DBDDA-8211-B609-9951-27731A8DCE5E}"/>
                    </a:ext>
                  </a:extLst>
                </p14:cNvPr>
                <p14:cNvContentPartPr/>
                <p14:nvPr/>
              </p14:nvContentPartPr>
              <p14:xfrm>
                <a:off x="3270738" y="2377163"/>
                <a:ext cx="360" cy="360"/>
              </p14:xfrm>
            </p:contentPart>
          </mc:Choice>
          <mc:Fallback xmlns="">
            <p:pic>
              <p:nvPicPr>
                <p:cNvPr id="71" name="Ink 70">
                  <a:extLst>
                    <a:ext uri="{FF2B5EF4-FFF2-40B4-BE49-F238E27FC236}">
                      <a16:creationId xmlns:a16="http://schemas.microsoft.com/office/drawing/2014/main" id="{BE3DBDDA-8211-B609-9951-27731A8DCE5E}"/>
                    </a:ext>
                  </a:extLst>
                </p:cNvPr>
                <p:cNvPicPr/>
                <p:nvPr/>
              </p:nvPicPr>
              <p:blipFill>
                <a:blip r:embed="rId7"/>
                <a:stretch>
                  <a:fillRect/>
                </a:stretch>
              </p:blipFill>
              <p:spPr>
                <a:xfrm>
                  <a:off x="326173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2" name="Ink 71">
                  <a:extLst>
                    <a:ext uri="{FF2B5EF4-FFF2-40B4-BE49-F238E27FC236}">
                      <a16:creationId xmlns:a16="http://schemas.microsoft.com/office/drawing/2014/main" id="{D9FB3A48-5A8B-A48A-73DC-20A86240C9B4}"/>
                    </a:ext>
                  </a:extLst>
                </p14:cNvPr>
                <p14:cNvContentPartPr/>
                <p14:nvPr/>
              </p14:nvContentPartPr>
              <p14:xfrm>
                <a:off x="3277578" y="2391563"/>
                <a:ext cx="360" cy="360"/>
              </p14:xfrm>
            </p:contentPart>
          </mc:Choice>
          <mc:Fallback xmlns="">
            <p:pic>
              <p:nvPicPr>
                <p:cNvPr id="72" name="Ink 71">
                  <a:extLst>
                    <a:ext uri="{FF2B5EF4-FFF2-40B4-BE49-F238E27FC236}">
                      <a16:creationId xmlns:a16="http://schemas.microsoft.com/office/drawing/2014/main" id="{D9FB3A48-5A8B-A48A-73DC-20A86240C9B4}"/>
                    </a:ext>
                  </a:extLst>
                </p:cNvPr>
                <p:cNvPicPr/>
                <p:nvPr/>
              </p:nvPicPr>
              <p:blipFill>
                <a:blip r:embed="rId7"/>
                <a:stretch>
                  <a:fillRect/>
                </a:stretch>
              </p:blipFill>
              <p:spPr>
                <a:xfrm>
                  <a:off x="3268938" y="23825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4" name="Ink 73">
                  <a:extLst>
                    <a:ext uri="{FF2B5EF4-FFF2-40B4-BE49-F238E27FC236}">
                      <a16:creationId xmlns:a16="http://schemas.microsoft.com/office/drawing/2014/main" id="{26DA618B-9BE7-649E-EBA4-98B4EA483937}"/>
                    </a:ext>
                  </a:extLst>
                </p14:cNvPr>
                <p14:cNvContentPartPr/>
                <p14:nvPr/>
              </p14:nvContentPartPr>
              <p14:xfrm>
                <a:off x="3319698" y="2405243"/>
                <a:ext cx="360" cy="360"/>
              </p14:xfrm>
            </p:contentPart>
          </mc:Choice>
          <mc:Fallback xmlns="">
            <p:pic>
              <p:nvPicPr>
                <p:cNvPr id="74" name="Ink 73">
                  <a:extLst>
                    <a:ext uri="{FF2B5EF4-FFF2-40B4-BE49-F238E27FC236}">
                      <a16:creationId xmlns:a16="http://schemas.microsoft.com/office/drawing/2014/main" id="{26DA618B-9BE7-649E-EBA4-98B4EA483937}"/>
                    </a:ext>
                  </a:extLst>
                </p:cNvPr>
                <p:cNvPicPr/>
                <p:nvPr/>
              </p:nvPicPr>
              <p:blipFill>
                <a:blip r:embed="rId7"/>
                <a:stretch>
                  <a:fillRect/>
                </a:stretch>
              </p:blipFill>
              <p:spPr>
                <a:xfrm>
                  <a:off x="3311058" y="23966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7" name="Ink 106">
                  <a:extLst>
                    <a:ext uri="{FF2B5EF4-FFF2-40B4-BE49-F238E27FC236}">
                      <a16:creationId xmlns:a16="http://schemas.microsoft.com/office/drawing/2014/main" id="{99878FC4-6BD1-978F-D9D5-B0995B130DB9}"/>
                    </a:ext>
                  </a:extLst>
                </p14:cNvPr>
                <p14:cNvContentPartPr/>
                <p14:nvPr/>
              </p14:nvContentPartPr>
              <p14:xfrm>
                <a:off x="3404298" y="2377163"/>
                <a:ext cx="360" cy="360"/>
              </p14:xfrm>
            </p:contentPart>
          </mc:Choice>
          <mc:Fallback xmlns="">
            <p:pic>
              <p:nvPicPr>
                <p:cNvPr id="107" name="Ink 106">
                  <a:extLst>
                    <a:ext uri="{FF2B5EF4-FFF2-40B4-BE49-F238E27FC236}">
                      <a16:creationId xmlns:a16="http://schemas.microsoft.com/office/drawing/2014/main" id="{99878FC4-6BD1-978F-D9D5-B0995B130DB9}"/>
                    </a:ext>
                  </a:extLst>
                </p:cNvPr>
                <p:cNvPicPr/>
                <p:nvPr/>
              </p:nvPicPr>
              <p:blipFill>
                <a:blip r:embed="rId7"/>
                <a:stretch>
                  <a:fillRect/>
                </a:stretch>
              </p:blipFill>
              <p:spPr>
                <a:xfrm>
                  <a:off x="3395298" y="2368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8" name="Ink 107">
                  <a:extLst>
                    <a:ext uri="{FF2B5EF4-FFF2-40B4-BE49-F238E27FC236}">
                      <a16:creationId xmlns:a16="http://schemas.microsoft.com/office/drawing/2014/main" id="{7E87DB4B-3868-0AF2-C33C-6DBA1C8D32F4}"/>
                    </a:ext>
                  </a:extLst>
                </p14:cNvPr>
                <p14:cNvContentPartPr/>
                <p14:nvPr/>
              </p14:nvContentPartPr>
              <p14:xfrm>
                <a:off x="3319698" y="2419283"/>
                <a:ext cx="360" cy="360"/>
              </p14:xfrm>
            </p:contentPart>
          </mc:Choice>
          <mc:Fallback xmlns="">
            <p:pic>
              <p:nvPicPr>
                <p:cNvPr id="108" name="Ink 107">
                  <a:extLst>
                    <a:ext uri="{FF2B5EF4-FFF2-40B4-BE49-F238E27FC236}">
                      <a16:creationId xmlns:a16="http://schemas.microsoft.com/office/drawing/2014/main" id="{7E87DB4B-3868-0AF2-C33C-6DBA1C8D32F4}"/>
                    </a:ext>
                  </a:extLst>
                </p:cNvPr>
                <p:cNvPicPr/>
                <p:nvPr/>
              </p:nvPicPr>
              <p:blipFill>
                <a:blip r:embed="rId7"/>
                <a:stretch>
                  <a:fillRect/>
                </a:stretch>
              </p:blipFill>
              <p:spPr>
                <a:xfrm>
                  <a:off x="3311058" y="24106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9" name="Ink 108">
                  <a:extLst>
                    <a:ext uri="{FF2B5EF4-FFF2-40B4-BE49-F238E27FC236}">
                      <a16:creationId xmlns:a16="http://schemas.microsoft.com/office/drawing/2014/main" id="{AB950C73-67BB-403D-AFD8-C858809BFEA6}"/>
                    </a:ext>
                  </a:extLst>
                </p14:cNvPr>
                <p14:cNvContentPartPr/>
                <p14:nvPr/>
              </p14:nvContentPartPr>
              <p14:xfrm>
                <a:off x="3186138" y="2412443"/>
                <a:ext cx="360" cy="360"/>
              </p14:xfrm>
            </p:contentPart>
          </mc:Choice>
          <mc:Fallback xmlns="">
            <p:pic>
              <p:nvPicPr>
                <p:cNvPr id="109" name="Ink 108">
                  <a:extLst>
                    <a:ext uri="{FF2B5EF4-FFF2-40B4-BE49-F238E27FC236}">
                      <a16:creationId xmlns:a16="http://schemas.microsoft.com/office/drawing/2014/main" id="{AB950C73-67BB-403D-AFD8-C858809BFEA6}"/>
                    </a:ext>
                  </a:extLst>
                </p:cNvPr>
                <p:cNvPicPr/>
                <p:nvPr/>
              </p:nvPicPr>
              <p:blipFill>
                <a:blip r:embed="rId7"/>
                <a:stretch>
                  <a:fillRect/>
                </a:stretch>
              </p:blipFill>
              <p:spPr>
                <a:xfrm>
                  <a:off x="3177498" y="240344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110" name="Ink 109">
                <a:extLst>
                  <a:ext uri="{FF2B5EF4-FFF2-40B4-BE49-F238E27FC236}">
                    <a16:creationId xmlns:a16="http://schemas.microsoft.com/office/drawing/2014/main" id="{39C0602B-D720-CE72-2070-C002F513FB8F}"/>
                  </a:ext>
                </a:extLst>
              </p14:cNvPr>
              <p14:cNvContentPartPr/>
              <p14:nvPr/>
            </p14:nvContentPartPr>
            <p14:xfrm>
              <a:off x="1132353" y="2475803"/>
              <a:ext cx="360" cy="360"/>
            </p14:xfrm>
          </p:contentPart>
        </mc:Choice>
        <mc:Fallback xmlns="">
          <p:pic>
            <p:nvPicPr>
              <p:cNvPr id="110" name="Ink 109">
                <a:extLst>
                  <a:ext uri="{FF2B5EF4-FFF2-40B4-BE49-F238E27FC236}">
                    <a16:creationId xmlns:a16="http://schemas.microsoft.com/office/drawing/2014/main" id="{39C0602B-D720-CE72-2070-C002F513FB8F}"/>
                  </a:ext>
                </a:extLst>
              </p:cNvPr>
              <p:cNvPicPr/>
              <p:nvPr/>
            </p:nvPicPr>
            <p:blipFill>
              <a:blip r:embed="rId7"/>
              <a:stretch>
                <a:fillRect/>
              </a:stretch>
            </p:blipFill>
            <p:spPr>
              <a:xfrm>
                <a:off x="1123353" y="24671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11" name="Ink 110">
                <a:extLst>
                  <a:ext uri="{FF2B5EF4-FFF2-40B4-BE49-F238E27FC236}">
                    <a16:creationId xmlns:a16="http://schemas.microsoft.com/office/drawing/2014/main" id="{0C8595CB-CA53-5DEE-1B4A-13FCDEC8EE8B}"/>
                  </a:ext>
                </a:extLst>
              </p14:cNvPr>
              <p14:cNvContentPartPr/>
              <p14:nvPr/>
            </p14:nvContentPartPr>
            <p14:xfrm>
              <a:off x="1139193" y="2517923"/>
              <a:ext cx="360" cy="360"/>
            </p14:xfrm>
          </p:contentPart>
        </mc:Choice>
        <mc:Fallback xmlns="">
          <p:pic>
            <p:nvPicPr>
              <p:cNvPr id="111" name="Ink 110">
                <a:extLst>
                  <a:ext uri="{FF2B5EF4-FFF2-40B4-BE49-F238E27FC236}">
                    <a16:creationId xmlns:a16="http://schemas.microsoft.com/office/drawing/2014/main" id="{0C8595CB-CA53-5DEE-1B4A-13FCDEC8EE8B}"/>
                  </a:ext>
                </a:extLst>
              </p:cNvPr>
              <p:cNvPicPr/>
              <p:nvPr/>
            </p:nvPicPr>
            <p:blipFill>
              <a:blip r:embed="rId7"/>
              <a:stretch>
                <a:fillRect/>
              </a:stretch>
            </p:blipFill>
            <p:spPr>
              <a:xfrm>
                <a:off x="1130193" y="25092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2" name="Ink 111">
                <a:extLst>
                  <a:ext uri="{FF2B5EF4-FFF2-40B4-BE49-F238E27FC236}">
                    <a16:creationId xmlns:a16="http://schemas.microsoft.com/office/drawing/2014/main" id="{7EE771EE-818A-BC97-135F-D60383937F4D}"/>
                  </a:ext>
                </a:extLst>
              </p14:cNvPr>
              <p14:cNvContentPartPr/>
              <p14:nvPr/>
            </p14:nvContentPartPr>
            <p14:xfrm>
              <a:off x="928233" y="2637803"/>
              <a:ext cx="360" cy="360"/>
            </p14:xfrm>
          </p:contentPart>
        </mc:Choice>
        <mc:Fallback xmlns="">
          <p:pic>
            <p:nvPicPr>
              <p:cNvPr id="112" name="Ink 111">
                <a:extLst>
                  <a:ext uri="{FF2B5EF4-FFF2-40B4-BE49-F238E27FC236}">
                    <a16:creationId xmlns:a16="http://schemas.microsoft.com/office/drawing/2014/main" id="{7EE771EE-818A-BC97-135F-D60383937F4D}"/>
                  </a:ext>
                </a:extLst>
              </p:cNvPr>
              <p:cNvPicPr/>
              <p:nvPr/>
            </p:nvPicPr>
            <p:blipFill>
              <a:blip r:embed="rId7"/>
              <a:stretch>
                <a:fillRect/>
              </a:stretch>
            </p:blipFill>
            <p:spPr>
              <a:xfrm>
                <a:off x="919233" y="2628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13" name="Ink 112">
                <a:extLst>
                  <a:ext uri="{FF2B5EF4-FFF2-40B4-BE49-F238E27FC236}">
                    <a16:creationId xmlns:a16="http://schemas.microsoft.com/office/drawing/2014/main" id="{54A86171-7300-62CB-56C5-1134B2A111F7}"/>
                  </a:ext>
                </a:extLst>
              </p14:cNvPr>
              <p14:cNvContentPartPr/>
              <p14:nvPr/>
            </p14:nvContentPartPr>
            <p14:xfrm>
              <a:off x="843633" y="2658683"/>
              <a:ext cx="360" cy="360"/>
            </p14:xfrm>
          </p:contentPart>
        </mc:Choice>
        <mc:Fallback xmlns="">
          <p:pic>
            <p:nvPicPr>
              <p:cNvPr id="113" name="Ink 112">
                <a:extLst>
                  <a:ext uri="{FF2B5EF4-FFF2-40B4-BE49-F238E27FC236}">
                    <a16:creationId xmlns:a16="http://schemas.microsoft.com/office/drawing/2014/main" id="{54A86171-7300-62CB-56C5-1134B2A111F7}"/>
                  </a:ext>
                </a:extLst>
              </p:cNvPr>
              <p:cNvPicPr/>
              <p:nvPr/>
            </p:nvPicPr>
            <p:blipFill>
              <a:blip r:embed="rId7"/>
              <a:stretch>
                <a:fillRect/>
              </a:stretch>
            </p:blipFill>
            <p:spPr>
              <a:xfrm>
                <a:off x="834993" y="2649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20" name="Ink 119">
                <a:extLst>
                  <a:ext uri="{FF2B5EF4-FFF2-40B4-BE49-F238E27FC236}">
                    <a16:creationId xmlns:a16="http://schemas.microsoft.com/office/drawing/2014/main" id="{405EC69E-2BCE-3081-0EFB-AEC5F1596DCF}"/>
                  </a:ext>
                </a:extLst>
              </p14:cNvPr>
              <p14:cNvContentPartPr/>
              <p14:nvPr/>
            </p14:nvContentPartPr>
            <p14:xfrm>
              <a:off x="872073" y="2806643"/>
              <a:ext cx="360" cy="360"/>
            </p14:xfrm>
          </p:contentPart>
        </mc:Choice>
        <mc:Fallback xmlns="">
          <p:pic>
            <p:nvPicPr>
              <p:cNvPr id="120" name="Ink 119">
                <a:extLst>
                  <a:ext uri="{FF2B5EF4-FFF2-40B4-BE49-F238E27FC236}">
                    <a16:creationId xmlns:a16="http://schemas.microsoft.com/office/drawing/2014/main" id="{405EC69E-2BCE-3081-0EFB-AEC5F1596DCF}"/>
                  </a:ext>
                </a:extLst>
              </p:cNvPr>
              <p:cNvPicPr/>
              <p:nvPr/>
            </p:nvPicPr>
            <p:blipFill>
              <a:blip r:embed="rId7"/>
              <a:stretch>
                <a:fillRect/>
              </a:stretch>
            </p:blipFill>
            <p:spPr>
              <a:xfrm>
                <a:off x="863073" y="2797643"/>
                <a:ext cx="18000" cy="18000"/>
              </a:xfrm>
              <a:prstGeom prst="rect">
                <a:avLst/>
              </a:prstGeom>
            </p:spPr>
          </p:pic>
        </mc:Fallback>
      </mc:AlternateContent>
      <p:grpSp>
        <p:nvGrpSpPr>
          <p:cNvPr id="124" name="Group 123">
            <a:extLst>
              <a:ext uri="{FF2B5EF4-FFF2-40B4-BE49-F238E27FC236}">
                <a16:creationId xmlns:a16="http://schemas.microsoft.com/office/drawing/2014/main" id="{9630A0FC-5E6A-FC74-5FA6-5D1935EDE80A}"/>
              </a:ext>
            </a:extLst>
          </p:cNvPr>
          <p:cNvGrpSpPr/>
          <p:nvPr/>
        </p:nvGrpSpPr>
        <p:grpSpPr>
          <a:xfrm>
            <a:off x="604953" y="2693963"/>
            <a:ext cx="176040" cy="147960"/>
            <a:chOff x="2511138" y="2693963"/>
            <a:chExt cx="176040" cy="147960"/>
          </a:xfrm>
        </p:grpSpPr>
        <mc:AlternateContent xmlns:mc="http://schemas.openxmlformats.org/markup-compatibility/2006" xmlns:p14="http://schemas.microsoft.com/office/powerpoint/2010/main">
          <mc:Choice Requires="p14">
            <p:contentPart p14:bwMode="auto" r:id="rId99">
              <p14:nvContentPartPr>
                <p14:cNvPr id="6" name="Ink 5">
                  <a:extLst>
                    <a:ext uri="{FF2B5EF4-FFF2-40B4-BE49-F238E27FC236}">
                      <a16:creationId xmlns:a16="http://schemas.microsoft.com/office/drawing/2014/main" id="{DD4DE233-FF80-17FE-FFAC-AABB6C5FAB3A}"/>
                    </a:ext>
                  </a:extLst>
                </p14:cNvPr>
                <p14:cNvContentPartPr/>
                <p14:nvPr/>
              </p14:nvContentPartPr>
              <p14:xfrm>
                <a:off x="2538858" y="2764163"/>
                <a:ext cx="360" cy="360"/>
              </p14:xfrm>
            </p:contentPart>
          </mc:Choice>
          <mc:Fallback xmlns="">
            <p:pic>
              <p:nvPicPr>
                <p:cNvPr id="6" name="Ink 5">
                  <a:extLst>
                    <a:ext uri="{FF2B5EF4-FFF2-40B4-BE49-F238E27FC236}">
                      <a16:creationId xmlns:a16="http://schemas.microsoft.com/office/drawing/2014/main" id="{DD4DE233-FF80-17FE-FFAC-AABB6C5FAB3A}"/>
                    </a:ext>
                  </a:extLst>
                </p:cNvPr>
                <p:cNvPicPr/>
                <p:nvPr/>
              </p:nvPicPr>
              <p:blipFill>
                <a:blip r:embed="rId7"/>
                <a:stretch>
                  <a:fillRect/>
                </a:stretch>
              </p:blipFill>
              <p:spPr>
                <a:xfrm>
                  <a:off x="2530218" y="2755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 name="Ink 6">
                  <a:extLst>
                    <a:ext uri="{FF2B5EF4-FFF2-40B4-BE49-F238E27FC236}">
                      <a16:creationId xmlns:a16="http://schemas.microsoft.com/office/drawing/2014/main" id="{1B38EC88-0995-BBDD-1B5E-E2B6624F6E43}"/>
                    </a:ext>
                  </a:extLst>
                </p14:cNvPr>
                <p14:cNvContentPartPr/>
                <p14:nvPr/>
              </p14:nvContentPartPr>
              <p14:xfrm>
                <a:off x="2553258" y="2714843"/>
                <a:ext cx="360" cy="360"/>
              </p14:xfrm>
            </p:contentPart>
          </mc:Choice>
          <mc:Fallback xmlns="">
            <p:pic>
              <p:nvPicPr>
                <p:cNvPr id="7" name="Ink 6">
                  <a:extLst>
                    <a:ext uri="{FF2B5EF4-FFF2-40B4-BE49-F238E27FC236}">
                      <a16:creationId xmlns:a16="http://schemas.microsoft.com/office/drawing/2014/main" id="{1B38EC88-0995-BBDD-1B5E-E2B6624F6E43}"/>
                    </a:ext>
                  </a:extLst>
                </p:cNvPr>
                <p:cNvPicPr/>
                <p:nvPr/>
              </p:nvPicPr>
              <p:blipFill>
                <a:blip r:embed="rId7"/>
                <a:stretch>
                  <a:fillRect/>
                </a:stretch>
              </p:blipFill>
              <p:spPr>
                <a:xfrm>
                  <a:off x="2544258" y="270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 name="Ink 7">
                  <a:extLst>
                    <a:ext uri="{FF2B5EF4-FFF2-40B4-BE49-F238E27FC236}">
                      <a16:creationId xmlns:a16="http://schemas.microsoft.com/office/drawing/2014/main" id="{051A6B6D-81BB-1B93-397A-C72E2B5806E1}"/>
                    </a:ext>
                  </a:extLst>
                </p14:cNvPr>
                <p14:cNvContentPartPr/>
                <p14:nvPr/>
              </p14:nvContentPartPr>
              <p14:xfrm>
                <a:off x="2637498" y="2799083"/>
                <a:ext cx="360" cy="360"/>
              </p14:xfrm>
            </p:contentPart>
          </mc:Choice>
          <mc:Fallback xmlns="">
            <p:pic>
              <p:nvPicPr>
                <p:cNvPr id="8" name="Ink 7">
                  <a:extLst>
                    <a:ext uri="{FF2B5EF4-FFF2-40B4-BE49-F238E27FC236}">
                      <a16:creationId xmlns:a16="http://schemas.microsoft.com/office/drawing/2014/main" id="{051A6B6D-81BB-1B93-397A-C72E2B5806E1}"/>
                    </a:ext>
                  </a:extLst>
                </p:cNvPr>
                <p:cNvPicPr/>
                <p:nvPr/>
              </p:nvPicPr>
              <p:blipFill>
                <a:blip r:embed="rId7"/>
                <a:stretch>
                  <a:fillRect/>
                </a:stretch>
              </p:blipFill>
              <p:spPr>
                <a:xfrm>
                  <a:off x="2628858" y="2790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 name="Ink 8">
                  <a:extLst>
                    <a:ext uri="{FF2B5EF4-FFF2-40B4-BE49-F238E27FC236}">
                      <a16:creationId xmlns:a16="http://schemas.microsoft.com/office/drawing/2014/main" id="{698C84F6-4C70-8EAC-70B1-95F16687943E}"/>
                    </a:ext>
                  </a:extLst>
                </p14:cNvPr>
                <p14:cNvContentPartPr/>
                <p14:nvPr/>
              </p14:nvContentPartPr>
              <p14:xfrm>
                <a:off x="2686818" y="2736083"/>
                <a:ext cx="360" cy="360"/>
              </p14:xfrm>
            </p:contentPart>
          </mc:Choice>
          <mc:Fallback xmlns="">
            <p:pic>
              <p:nvPicPr>
                <p:cNvPr id="9" name="Ink 8">
                  <a:extLst>
                    <a:ext uri="{FF2B5EF4-FFF2-40B4-BE49-F238E27FC236}">
                      <a16:creationId xmlns:a16="http://schemas.microsoft.com/office/drawing/2014/main" id="{698C84F6-4C70-8EAC-70B1-95F16687943E}"/>
                    </a:ext>
                  </a:extLst>
                </p:cNvPr>
                <p:cNvPicPr/>
                <p:nvPr/>
              </p:nvPicPr>
              <p:blipFill>
                <a:blip r:embed="rId7"/>
                <a:stretch>
                  <a:fillRect/>
                </a:stretch>
              </p:blipFill>
              <p:spPr>
                <a:xfrm>
                  <a:off x="2677818" y="2727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 name="Ink 9">
                  <a:extLst>
                    <a:ext uri="{FF2B5EF4-FFF2-40B4-BE49-F238E27FC236}">
                      <a16:creationId xmlns:a16="http://schemas.microsoft.com/office/drawing/2014/main" id="{9021BD72-EB11-515A-BD8A-39A8B741608F}"/>
                    </a:ext>
                  </a:extLst>
                </p14:cNvPr>
                <p14:cNvContentPartPr/>
                <p14:nvPr/>
              </p14:nvContentPartPr>
              <p14:xfrm>
                <a:off x="2602218" y="2792243"/>
                <a:ext cx="360" cy="360"/>
              </p14:xfrm>
            </p:contentPart>
          </mc:Choice>
          <mc:Fallback xmlns="">
            <p:pic>
              <p:nvPicPr>
                <p:cNvPr id="10" name="Ink 9">
                  <a:extLst>
                    <a:ext uri="{FF2B5EF4-FFF2-40B4-BE49-F238E27FC236}">
                      <a16:creationId xmlns:a16="http://schemas.microsoft.com/office/drawing/2014/main" id="{9021BD72-EB11-515A-BD8A-39A8B741608F}"/>
                    </a:ext>
                  </a:extLst>
                </p:cNvPr>
                <p:cNvPicPr/>
                <p:nvPr/>
              </p:nvPicPr>
              <p:blipFill>
                <a:blip r:embed="rId7"/>
                <a:stretch>
                  <a:fillRect/>
                </a:stretch>
              </p:blipFill>
              <p:spPr>
                <a:xfrm>
                  <a:off x="2593578" y="2783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14" name="Ink 113">
                  <a:extLst>
                    <a:ext uri="{FF2B5EF4-FFF2-40B4-BE49-F238E27FC236}">
                      <a16:creationId xmlns:a16="http://schemas.microsoft.com/office/drawing/2014/main" id="{CAE1219B-2854-53DB-9CED-8F1DC54BDC45}"/>
                    </a:ext>
                  </a:extLst>
                </p14:cNvPr>
                <p14:cNvContentPartPr/>
                <p14:nvPr/>
              </p14:nvContentPartPr>
              <p14:xfrm>
                <a:off x="2658738" y="2714843"/>
                <a:ext cx="360" cy="360"/>
              </p14:xfrm>
            </p:contentPart>
          </mc:Choice>
          <mc:Fallback xmlns="">
            <p:pic>
              <p:nvPicPr>
                <p:cNvPr id="114" name="Ink 113">
                  <a:extLst>
                    <a:ext uri="{FF2B5EF4-FFF2-40B4-BE49-F238E27FC236}">
                      <a16:creationId xmlns:a16="http://schemas.microsoft.com/office/drawing/2014/main" id="{CAE1219B-2854-53DB-9CED-8F1DC54BDC45}"/>
                    </a:ext>
                  </a:extLst>
                </p:cNvPr>
                <p:cNvPicPr/>
                <p:nvPr/>
              </p:nvPicPr>
              <p:blipFill>
                <a:blip r:embed="rId7"/>
                <a:stretch>
                  <a:fillRect/>
                </a:stretch>
              </p:blipFill>
              <p:spPr>
                <a:xfrm>
                  <a:off x="2649738" y="27058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15" name="Ink 114">
                  <a:extLst>
                    <a:ext uri="{FF2B5EF4-FFF2-40B4-BE49-F238E27FC236}">
                      <a16:creationId xmlns:a16="http://schemas.microsoft.com/office/drawing/2014/main" id="{A6435D92-C63C-8504-32EE-2BF8A94C4493}"/>
                    </a:ext>
                  </a:extLst>
                </p14:cNvPr>
                <p14:cNvContentPartPr/>
                <p14:nvPr/>
              </p14:nvContentPartPr>
              <p14:xfrm>
                <a:off x="2595378" y="2771363"/>
                <a:ext cx="360" cy="360"/>
              </p14:xfrm>
            </p:contentPart>
          </mc:Choice>
          <mc:Fallback xmlns="">
            <p:pic>
              <p:nvPicPr>
                <p:cNvPr id="115" name="Ink 114">
                  <a:extLst>
                    <a:ext uri="{FF2B5EF4-FFF2-40B4-BE49-F238E27FC236}">
                      <a16:creationId xmlns:a16="http://schemas.microsoft.com/office/drawing/2014/main" id="{A6435D92-C63C-8504-32EE-2BF8A94C4493}"/>
                    </a:ext>
                  </a:extLst>
                </p:cNvPr>
                <p:cNvPicPr/>
                <p:nvPr/>
              </p:nvPicPr>
              <p:blipFill>
                <a:blip r:embed="rId7"/>
                <a:stretch>
                  <a:fillRect/>
                </a:stretch>
              </p:blipFill>
              <p:spPr>
                <a:xfrm>
                  <a:off x="2586738" y="27623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16" name="Ink 115">
                  <a:extLst>
                    <a:ext uri="{FF2B5EF4-FFF2-40B4-BE49-F238E27FC236}">
                      <a16:creationId xmlns:a16="http://schemas.microsoft.com/office/drawing/2014/main" id="{917BC94C-B7C2-C8FC-75A2-BCD7AFF4B281}"/>
                    </a:ext>
                  </a:extLst>
                </p14:cNvPr>
                <p14:cNvContentPartPr/>
                <p14:nvPr/>
              </p14:nvContentPartPr>
              <p14:xfrm>
                <a:off x="2511138" y="2792243"/>
                <a:ext cx="360" cy="360"/>
              </p14:xfrm>
            </p:contentPart>
          </mc:Choice>
          <mc:Fallback xmlns="">
            <p:pic>
              <p:nvPicPr>
                <p:cNvPr id="116" name="Ink 115">
                  <a:extLst>
                    <a:ext uri="{FF2B5EF4-FFF2-40B4-BE49-F238E27FC236}">
                      <a16:creationId xmlns:a16="http://schemas.microsoft.com/office/drawing/2014/main" id="{917BC94C-B7C2-C8FC-75A2-BCD7AFF4B281}"/>
                    </a:ext>
                  </a:extLst>
                </p:cNvPr>
                <p:cNvPicPr/>
                <p:nvPr/>
              </p:nvPicPr>
              <p:blipFill>
                <a:blip r:embed="rId7"/>
                <a:stretch>
                  <a:fillRect/>
                </a:stretch>
              </p:blipFill>
              <p:spPr>
                <a:xfrm>
                  <a:off x="2502138" y="27832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17" name="Ink 116">
                  <a:extLst>
                    <a:ext uri="{FF2B5EF4-FFF2-40B4-BE49-F238E27FC236}">
                      <a16:creationId xmlns:a16="http://schemas.microsoft.com/office/drawing/2014/main" id="{8FAAD744-71F0-23D7-A5B4-79CFC184F05D}"/>
                    </a:ext>
                  </a:extLst>
                </p14:cNvPr>
                <p14:cNvContentPartPr/>
                <p14:nvPr/>
              </p14:nvContentPartPr>
              <p14:xfrm>
                <a:off x="2517978" y="2722043"/>
                <a:ext cx="360" cy="360"/>
              </p14:xfrm>
            </p:contentPart>
          </mc:Choice>
          <mc:Fallback xmlns="">
            <p:pic>
              <p:nvPicPr>
                <p:cNvPr id="117" name="Ink 116">
                  <a:extLst>
                    <a:ext uri="{FF2B5EF4-FFF2-40B4-BE49-F238E27FC236}">
                      <a16:creationId xmlns:a16="http://schemas.microsoft.com/office/drawing/2014/main" id="{8FAAD744-71F0-23D7-A5B4-79CFC184F05D}"/>
                    </a:ext>
                  </a:extLst>
                </p:cNvPr>
                <p:cNvPicPr/>
                <p:nvPr/>
              </p:nvPicPr>
              <p:blipFill>
                <a:blip r:embed="rId7"/>
                <a:stretch>
                  <a:fillRect/>
                </a:stretch>
              </p:blipFill>
              <p:spPr>
                <a:xfrm>
                  <a:off x="2509338" y="2713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8" name="Ink 117">
                  <a:extLst>
                    <a:ext uri="{FF2B5EF4-FFF2-40B4-BE49-F238E27FC236}">
                      <a16:creationId xmlns:a16="http://schemas.microsoft.com/office/drawing/2014/main" id="{472AB991-635D-AE5C-F43B-10576DC31F24}"/>
                    </a:ext>
                  </a:extLst>
                </p14:cNvPr>
                <p14:cNvContentPartPr/>
                <p14:nvPr/>
              </p14:nvContentPartPr>
              <p14:xfrm>
                <a:off x="2538858" y="2841563"/>
                <a:ext cx="1440" cy="360"/>
              </p14:xfrm>
            </p:contentPart>
          </mc:Choice>
          <mc:Fallback xmlns="">
            <p:pic>
              <p:nvPicPr>
                <p:cNvPr id="118" name="Ink 117">
                  <a:extLst>
                    <a:ext uri="{FF2B5EF4-FFF2-40B4-BE49-F238E27FC236}">
                      <a16:creationId xmlns:a16="http://schemas.microsoft.com/office/drawing/2014/main" id="{472AB991-635D-AE5C-F43B-10576DC31F24}"/>
                    </a:ext>
                  </a:extLst>
                </p:cNvPr>
                <p:cNvPicPr/>
                <p:nvPr/>
              </p:nvPicPr>
              <p:blipFill>
                <a:blip r:embed="rId109"/>
                <a:stretch>
                  <a:fillRect/>
                </a:stretch>
              </p:blipFill>
              <p:spPr>
                <a:xfrm>
                  <a:off x="2530218" y="2832563"/>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9" name="Ink 118">
                  <a:extLst>
                    <a:ext uri="{FF2B5EF4-FFF2-40B4-BE49-F238E27FC236}">
                      <a16:creationId xmlns:a16="http://schemas.microsoft.com/office/drawing/2014/main" id="{2BAB5E47-DFF8-609A-08FC-E564158ED54B}"/>
                    </a:ext>
                  </a:extLst>
                </p14:cNvPr>
                <p14:cNvContentPartPr/>
                <p14:nvPr/>
              </p14:nvContentPartPr>
              <p14:xfrm>
                <a:off x="2616258" y="2693963"/>
                <a:ext cx="360" cy="360"/>
              </p14:xfrm>
            </p:contentPart>
          </mc:Choice>
          <mc:Fallback xmlns="">
            <p:pic>
              <p:nvPicPr>
                <p:cNvPr id="119" name="Ink 118">
                  <a:extLst>
                    <a:ext uri="{FF2B5EF4-FFF2-40B4-BE49-F238E27FC236}">
                      <a16:creationId xmlns:a16="http://schemas.microsoft.com/office/drawing/2014/main" id="{2BAB5E47-DFF8-609A-08FC-E564158ED54B}"/>
                    </a:ext>
                  </a:extLst>
                </p:cNvPr>
                <p:cNvPicPr/>
                <p:nvPr/>
              </p:nvPicPr>
              <p:blipFill>
                <a:blip r:embed="rId7"/>
                <a:stretch>
                  <a:fillRect/>
                </a:stretch>
              </p:blipFill>
              <p:spPr>
                <a:xfrm>
                  <a:off x="2607618" y="2684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21" name="Ink 120">
                  <a:extLst>
                    <a:ext uri="{FF2B5EF4-FFF2-40B4-BE49-F238E27FC236}">
                      <a16:creationId xmlns:a16="http://schemas.microsoft.com/office/drawing/2014/main" id="{B8F56B28-0B99-20AA-5783-76A5E7A7B722}"/>
                    </a:ext>
                  </a:extLst>
                </p14:cNvPr>
                <p14:cNvContentPartPr/>
                <p14:nvPr/>
              </p14:nvContentPartPr>
              <p14:xfrm>
                <a:off x="2672778" y="2820323"/>
                <a:ext cx="360" cy="360"/>
              </p14:xfrm>
            </p:contentPart>
          </mc:Choice>
          <mc:Fallback xmlns="">
            <p:pic>
              <p:nvPicPr>
                <p:cNvPr id="121" name="Ink 120">
                  <a:extLst>
                    <a:ext uri="{FF2B5EF4-FFF2-40B4-BE49-F238E27FC236}">
                      <a16:creationId xmlns:a16="http://schemas.microsoft.com/office/drawing/2014/main" id="{B8F56B28-0B99-20AA-5783-76A5E7A7B722}"/>
                    </a:ext>
                  </a:extLst>
                </p:cNvPr>
                <p:cNvPicPr/>
                <p:nvPr/>
              </p:nvPicPr>
              <p:blipFill>
                <a:blip r:embed="rId7"/>
                <a:stretch>
                  <a:fillRect/>
                </a:stretch>
              </p:blipFill>
              <p:spPr>
                <a:xfrm>
                  <a:off x="2664138" y="2811683"/>
                  <a:ext cx="18000" cy="18000"/>
                </a:xfrm>
                <a:prstGeom prst="rect">
                  <a:avLst/>
                </a:prstGeom>
              </p:spPr>
            </p:pic>
          </mc:Fallback>
        </mc:AlternateContent>
      </p:grpSp>
      <p:grpSp>
        <p:nvGrpSpPr>
          <p:cNvPr id="123" name="Group 122">
            <a:extLst>
              <a:ext uri="{FF2B5EF4-FFF2-40B4-BE49-F238E27FC236}">
                <a16:creationId xmlns:a16="http://schemas.microsoft.com/office/drawing/2014/main" id="{09EC4656-B8CA-3E09-3581-7C271E7CBF6B}"/>
              </a:ext>
            </a:extLst>
          </p:cNvPr>
          <p:cNvGrpSpPr/>
          <p:nvPr/>
        </p:nvGrpSpPr>
        <p:grpSpPr>
          <a:xfrm>
            <a:off x="928233" y="2693963"/>
            <a:ext cx="35640" cy="14040"/>
            <a:chOff x="2834418" y="2693963"/>
            <a:chExt cx="35640" cy="14040"/>
          </a:xfrm>
        </p:grpSpPr>
        <mc:AlternateContent xmlns:mc="http://schemas.openxmlformats.org/markup-compatibility/2006" xmlns:p14="http://schemas.microsoft.com/office/powerpoint/2010/main">
          <mc:Choice Requires="p14">
            <p:contentPart p14:bwMode="auto" r:id="rId112">
              <p14:nvContentPartPr>
                <p14:cNvPr id="65" name="Ink 64">
                  <a:extLst>
                    <a:ext uri="{FF2B5EF4-FFF2-40B4-BE49-F238E27FC236}">
                      <a16:creationId xmlns:a16="http://schemas.microsoft.com/office/drawing/2014/main" id="{43296DCB-0B56-3EBC-F5BF-EF2FA4AD59B1}"/>
                    </a:ext>
                  </a:extLst>
                </p14:cNvPr>
                <p14:cNvContentPartPr/>
                <p14:nvPr/>
              </p14:nvContentPartPr>
              <p14:xfrm>
                <a:off x="2841618" y="2707643"/>
                <a:ext cx="360" cy="360"/>
              </p14:xfrm>
            </p:contentPart>
          </mc:Choice>
          <mc:Fallback xmlns="">
            <p:pic>
              <p:nvPicPr>
                <p:cNvPr id="65" name="Ink 64">
                  <a:extLst>
                    <a:ext uri="{FF2B5EF4-FFF2-40B4-BE49-F238E27FC236}">
                      <a16:creationId xmlns:a16="http://schemas.microsoft.com/office/drawing/2014/main" id="{43296DCB-0B56-3EBC-F5BF-EF2FA4AD59B1}"/>
                    </a:ext>
                  </a:extLst>
                </p:cNvPr>
                <p:cNvPicPr/>
                <p:nvPr/>
              </p:nvPicPr>
              <p:blipFill>
                <a:blip r:embed="rId7"/>
                <a:stretch>
                  <a:fillRect/>
                </a:stretch>
              </p:blipFill>
              <p:spPr>
                <a:xfrm>
                  <a:off x="2832978" y="2699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67" name="Ink 66">
                  <a:extLst>
                    <a:ext uri="{FF2B5EF4-FFF2-40B4-BE49-F238E27FC236}">
                      <a16:creationId xmlns:a16="http://schemas.microsoft.com/office/drawing/2014/main" id="{D152DF1A-A6CE-2585-9B4F-8F747A58F5BE}"/>
                    </a:ext>
                  </a:extLst>
                </p14:cNvPr>
                <p14:cNvContentPartPr/>
                <p14:nvPr/>
              </p14:nvContentPartPr>
              <p14:xfrm>
                <a:off x="2869698" y="2693963"/>
                <a:ext cx="360" cy="360"/>
              </p14:xfrm>
            </p:contentPart>
          </mc:Choice>
          <mc:Fallback xmlns="">
            <p:pic>
              <p:nvPicPr>
                <p:cNvPr id="67" name="Ink 66">
                  <a:extLst>
                    <a:ext uri="{FF2B5EF4-FFF2-40B4-BE49-F238E27FC236}">
                      <a16:creationId xmlns:a16="http://schemas.microsoft.com/office/drawing/2014/main" id="{D152DF1A-A6CE-2585-9B4F-8F747A58F5BE}"/>
                    </a:ext>
                  </a:extLst>
                </p:cNvPr>
                <p:cNvPicPr/>
                <p:nvPr/>
              </p:nvPicPr>
              <p:blipFill>
                <a:blip r:embed="rId7"/>
                <a:stretch>
                  <a:fillRect/>
                </a:stretch>
              </p:blipFill>
              <p:spPr>
                <a:xfrm>
                  <a:off x="2860698" y="26849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2" name="Ink 121">
                  <a:extLst>
                    <a:ext uri="{FF2B5EF4-FFF2-40B4-BE49-F238E27FC236}">
                      <a16:creationId xmlns:a16="http://schemas.microsoft.com/office/drawing/2014/main" id="{EA550842-6C28-086C-12A8-632D06F51F46}"/>
                    </a:ext>
                  </a:extLst>
                </p14:cNvPr>
                <p14:cNvContentPartPr/>
                <p14:nvPr/>
              </p14:nvContentPartPr>
              <p14:xfrm>
                <a:off x="2834418" y="2693963"/>
                <a:ext cx="360" cy="360"/>
              </p14:xfrm>
            </p:contentPart>
          </mc:Choice>
          <mc:Fallback xmlns="">
            <p:pic>
              <p:nvPicPr>
                <p:cNvPr id="122" name="Ink 121">
                  <a:extLst>
                    <a:ext uri="{FF2B5EF4-FFF2-40B4-BE49-F238E27FC236}">
                      <a16:creationId xmlns:a16="http://schemas.microsoft.com/office/drawing/2014/main" id="{EA550842-6C28-086C-12A8-632D06F51F46}"/>
                    </a:ext>
                  </a:extLst>
                </p:cNvPr>
                <p:cNvPicPr/>
                <p:nvPr/>
              </p:nvPicPr>
              <p:blipFill>
                <a:blip r:embed="rId7"/>
                <a:stretch>
                  <a:fillRect/>
                </a:stretch>
              </p:blipFill>
              <p:spPr>
                <a:xfrm>
                  <a:off x="2825418" y="2684963"/>
                  <a:ext cx="18000" cy="18000"/>
                </a:xfrm>
                <a:prstGeom prst="rect">
                  <a:avLst/>
                </a:prstGeom>
              </p:spPr>
            </p:pic>
          </mc:Fallback>
        </mc:AlternateContent>
      </p:grpSp>
      <p:sp>
        <p:nvSpPr>
          <p:cNvPr id="129" name="TextBox 128">
            <a:extLst>
              <a:ext uri="{FF2B5EF4-FFF2-40B4-BE49-F238E27FC236}">
                <a16:creationId xmlns:a16="http://schemas.microsoft.com/office/drawing/2014/main" id="{2CF361C2-3CF2-19FA-06C4-D96EDD00373F}"/>
              </a:ext>
            </a:extLst>
          </p:cNvPr>
          <p:cNvSpPr txBox="1"/>
          <p:nvPr/>
        </p:nvSpPr>
        <p:spPr>
          <a:xfrm>
            <a:off x="2004633" y="4009403"/>
            <a:ext cx="1427951" cy="261610"/>
          </a:xfrm>
          <a:prstGeom prst="rect">
            <a:avLst/>
          </a:prstGeom>
          <a:noFill/>
        </p:spPr>
        <p:txBody>
          <a:bodyPr wrap="square" rtlCol="0">
            <a:spAutoFit/>
          </a:bodyPr>
          <a:lstStyle/>
          <a:p>
            <a:r>
              <a:rPr lang="en-US" sz="1050" dirty="0"/>
              <a:t>Independent feature</a:t>
            </a:r>
            <a:endParaRPr lang="en-IN" sz="1050" dirty="0"/>
          </a:p>
        </p:txBody>
      </p:sp>
      <p:sp>
        <p:nvSpPr>
          <p:cNvPr id="130" name="TextBox 129">
            <a:extLst>
              <a:ext uri="{FF2B5EF4-FFF2-40B4-BE49-F238E27FC236}">
                <a16:creationId xmlns:a16="http://schemas.microsoft.com/office/drawing/2014/main" id="{002EFBB5-A54B-A401-9D5A-44473DF825C4}"/>
              </a:ext>
            </a:extLst>
          </p:cNvPr>
          <p:cNvSpPr txBox="1"/>
          <p:nvPr/>
        </p:nvSpPr>
        <p:spPr>
          <a:xfrm rot="16200000">
            <a:off x="-339273" y="1725790"/>
            <a:ext cx="1427951" cy="261610"/>
          </a:xfrm>
          <a:prstGeom prst="rect">
            <a:avLst/>
          </a:prstGeom>
          <a:noFill/>
        </p:spPr>
        <p:txBody>
          <a:bodyPr wrap="square" rtlCol="0">
            <a:spAutoFit/>
          </a:bodyPr>
          <a:lstStyle/>
          <a:p>
            <a:r>
              <a:rPr lang="en-US" sz="1050" dirty="0"/>
              <a:t>Dependent feature</a:t>
            </a:r>
            <a:endParaRPr lang="en-IN" sz="1050" dirty="0"/>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7E97AC27-B1B4-A49E-0654-9332D2D26F94}"/>
                  </a:ext>
                </a:extLst>
              </p:cNvPr>
              <p:cNvSpPr txBox="1"/>
              <p:nvPr/>
            </p:nvSpPr>
            <p:spPr>
              <a:xfrm>
                <a:off x="3506697" y="1146379"/>
                <a:ext cx="5393405" cy="3700885"/>
              </a:xfrm>
              <a:prstGeom prst="rect">
                <a:avLst/>
              </a:prstGeom>
              <a:noFill/>
            </p:spPr>
            <p:txBody>
              <a:bodyPr wrap="square" rtlCol="0">
                <a:spAutoFit/>
              </a:bodyPr>
              <a:lstStyle/>
              <a:p>
                <a:r>
                  <a:rPr lang="en-US" dirty="0"/>
                  <a:t>Which line would be the best for us?</a:t>
                </a:r>
              </a:p>
              <a:p>
                <a:r>
                  <a:rPr lang="en-US" dirty="0"/>
                  <a:t>The line we pick should be such a way that the errors are minimized.</a:t>
                </a:r>
                <a:r>
                  <a:rPr lang="en-IN" dirty="0"/>
                  <a:t> (As close as possible to ground truth)</a:t>
                </a:r>
              </a:p>
              <a:p>
                <a:endParaRPr lang="en-IN" dirty="0"/>
              </a:p>
              <a:p>
                <a:r>
                  <a:rPr lang="en-IN" dirty="0"/>
                  <a:t>The errors can be measured by finding the difference of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r>
                              <a:rPr lang="en-US" b="0" i="1" smtClean="0">
                                <a:latin typeface="Cambria Math" panose="02040503050406030204" pitchFamily="18" charset="0"/>
                              </a:rPr>
                              <m:t>)</m:t>
                            </m:r>
                          </m:e>
                        </m:acc>
                      </m:e>
                    </m:nary>
                  </m:oMath>
                </a14:m>
                <a:r>
                  <a:rPr lang="en-US" dirty="0"/>
                  <a:t> But the difference becomes are zero as there positive errors even out the negative ones.</a:t>
                </a:r>
              </a:p>
              <a:p>
                <a:endParaRPr lang="en-US" dirty="0"/>
              </a:p>
              <a:p>
                <a:r>
                  <a:rPr lang="en-US" dirty="0"/>
                  <a:t>To minimize the errors, just like variance, we find sum of squared errors or SSE.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r>
                  <a:rPr lang="en-US" dirty="0"/>
                  <a:t>.</a:t>
                </a:r>
              </a:p>
              <a:p>
                <a:endParaRPr lang="en-US" dirty="0"/>
              </a:p>
              <a:p>
                <a:r>
                  <a:rPr lang="en-US" dirty="0"/>
                  <a:t>The value of slope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dirty="0"/>
                  <a:t> that minimizes SSE is given by </a:t>
                </a:r>
                <a14:m>
                  <m:oMath xmlns:m="http://schemas.openxmlformats.org/officeDocument/2006/math">
                    <m:f>
                      <m:fPr>
                        <m:ctrlPr>
                          <a:rPr lang="en-US" i="1" smtClean="0">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r>
                                  <a:rPr lang="en-US" b="0" i="1" smtClean="0">
                                    <a:latin typeface="Cambria Math" panose="02040503050406030204" pitchFamily="18" charset="0"/>
                                  </a:rPr>
                                  <m:t>)</m:t>
                                </m:r>
                              </m:e>
                            </m:acc>
                          </m:e>
                        </m:nary>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den>
                    </m:f>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US" dirty="0"/>
                  <a:t> can be calculated by substituting known values in equation.</a:t>
                </a:r>
              </a:p>
              <a:p>
                <a:endParaRPr lang="en-US" dirty="0"/>
              </a:p>
              <a:p>
                <a:r>
                  <a:rPr lang="en-US" dirty="0"/>
                  <a:t>As we are minimizing the square errors, it is also called as Ordinary Least Squares model</a:t>
                </a:r>
              </a:p>
            </p:txBody>
          </p:sp>
        </mc:Choice>
        <mc:Fallback xmlns="">
          <p:sp>
            <p:nvSpPr>
              <p:cNvPr id="131" name="TextBox 130">
                <a:extLst>
                  <a:ext uri="{FF2B5EF4-FFF2-40B4-BE49-F238E27FC236}">
                    <a16:creationId xmlns:a16="http://schemas.microsoft.com/office/drawing/2014/main" id="{7E97AC27-B1B4-A49E-0654-9332D2D26F94}"/>
                  </a:ext>
                </a:extLst>
              </p:cNvPr>
              <p:cNvSpPr txBox="1">
                <a:spLocks noRot="1" noChangeAspect="1" noMove="1" noResize="1" noEditPoints="1" noAdjustHandles="1" noChangeArrowheads="1" noChangeShapeType="1" noTextEdit="1"/>
              </p:cNvSpPr>
              <p:nvPr/>
            </p:nvSpPr>
            <p:spPr>
              <a:xfrm>
                <a:off x="3506697" y="1146379"/>
                <a:ext cx="5393405" cy="3700885"/>
              </a:xfrm>
              <a:prstGeom prst="rect">
                <a:avLst/>
              </a:prstGeom>
              <a:blipFill>
                <a:blip r:embed="rId115"/>
                <a:stretch>
                  <a:fillRect l="-339" t="-329" r="-8475" b="-988"/>
                </a:stretch>
              </a:blipFill>
            </p:spPr>
            <p:txBody>
              <a:bodyPr/>
              <a:lstStyle/>
              <a:p>
                <a:r>
                  <a:rPr lang="en-IN">
                    <a:noFill/>
                  </a:rPr>
                  <a:t> </a:t>
                </a:r>
              </a:p>
            </p:txBody>
          </p:sp>
        </mc:Fallback>
      </mc:AlternateContent>
      <p:cxnSp>
        <p:nvCxnSpPr>
          <p:cNvPr id="13" name="Straight Connector 12">
            <a:extLst>
              <a:ext uri="{FF2B5EF4-FFF2-40B4-BE49-F238E27FC236}">
                <a16:creationId xmlns:a16="http://schemas.microsoft.com/office/drawing/2014/main" id="{1B0CEB87-AF60-4059-96BA-9577FB714338}"/>
              </a:ext>
            </a:extLst>
          </p:cNvPr>
          <p:cNvCxnSpPr/>
          <p:nvPr/>
        </p:nvCxnSpPr>
        <p:spPr>
          <a:xfrm flipV="1">
            <a:off x="555667" y="1990523"/>
            <a:ext cx="1674055" cy="773640"/>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38" name="Straight Connector 37">
            <a:extLst>
              <a:ext uri="{FF2B5EF4-FFF2-40B4-BE49-F238E27FC236}">
                <a16:creationId xmlns:a16="http://schemas.microsoft.com/office/drawing/2014/main" id="{EBC8B238-6CA0-F44C-9527-BDA106A43B47}"/>
              </a:ext>
            </a:extLst>
          </p:cNvPr>
          <p:cNvCxnSpPr/>
          <p:nvPr/>
        </p:nvCxnSpPr>
        <p:spPr>
          <a:xfrm flipV="1">
            <a:off x="556027" y="1882163"/>
            <a:ext cx="1518806" cy="974101"/>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48E0D87-6DF5-E0A4-FC96-C1E5FBA4A5E9}"/>
              </a:ext>
            </a:extLst>
          </p:cNvPr>
          <p:cNvCxnSpPr/>
          <p:nvPr/>
        </p:nvCxnSpPr>
        <p:spPr>
          <a:xfrm flipV="1">
            <a:off x="555667" y="1863803"/>
            <a:ext cx="1723292" cy="935280"/>
          </a:xfrm>
          <a:prstGeom prst="line">
            <a:avLst/>
          </a:prstGeom>
          <a:ln w="127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628115"/>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1987</TotalTime>
  <Words>1023</Words>
  <Application>Microsoft Office PowerPoint</Application>
  <PresentationFormat>On-screen Show (16:9)</PresentationFormat>
  <Paragraphs>116</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Roboto</vt:lpstr>
      <vt:lpstr>Fira Sans Extra Condensed</vt:lpstr>
      <vt:lpstr>Wingdings</vt:lpstr>
      <vt:lpstr>Cambria Math</vt:lpstr>
      <vt:lpstr>Consolas</vt:lpstr>
      <vt:lpstr>Arial</vt:lpstr>
      <vt:lpstr>Fira Sans Extra Condensed SemiBold</vt:lpstr>
      <vt:lpstr>Machine Learning Infographics by Slidesgo</vt:lpstr>
      <vt:lpstr>Machine Learning</vt:lpstr>
      <vt:lpstr>AI Umbrella</vt:lpstr>
      <vt:lpstr>Machine Learning Models</vt:lpstr>
      <vt:lpstr>Linear Regression</vt:lpstr>
      <vt:lpstr>Linear Algebra</vt:lpstr>
      <vt:lpstr>Covariance &amp; Correlation</vt:lpstr>
      <vt:lpstr>Causation</vt:lpstr>
      <vt:lpstr>Linear Regression</vt:lpstr>
      <vt:lpstr>Line of best fit</vt:lpstr>
      <vt:lpstr>How to measure if the model is good?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Sanjeev Kallepalli</dc:creator>
  <cp:lastModifiedBy>Sanjeev Kallepalli</cp:lastModifiedBy>
  <cp:revision>34</cp:revision>
  <dcterms:modified xsi:type="dcterms:W3CDTF">2024-07-14T12:49:41Z</dcterms:modified>
</cp:coreProperties>
</file>