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91" r:id="rId2"/>
    <p:sldId id="297" r:id="rId3"/>
    <p:sldId id="298" r:id="rId4"/>
    <p:sldId id="299" r:id="rId5"/>
    <p:sldId id="305" r:id="rId6"/>
    <p:sldId id="304" r:id="rId7"/>
    <p:sldId id="306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FE3AC-901A-40A8-9790-3DE33C4944D9}">
  <a:tblStyle styleId="{F18FE3AC-901A-40A8-9790-3DE33C494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9:17:06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1,'0'7966,"0"-8221,0 242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3.43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6.7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7.1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3.7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4.2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4.6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6.0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6.4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6.8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7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7.6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4.27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8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39:53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4.0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4.4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0.9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1.3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1.7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2.0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40:02.4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24575,'10'0'0,"3"0"-8191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5.36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7.5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8.0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8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1.1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2.5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2.9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3.3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5.58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9.1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9.8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6.41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0.1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0.5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9.5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0.2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0.7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9.1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1.0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0.06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0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1.5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6.97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1.8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8.0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8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8.8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9.5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1.5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2.0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2.5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3.1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3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7.80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4.4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4.9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8.4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2.3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2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3.0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3.4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39:23.9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5.4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6.06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8.39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6.7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7.1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40:17.5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8.0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8.9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6.0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6.9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9.3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4:11.01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2807,'5048'-2798,"-5034"2790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54:1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24575,'1349'0'-1365,"-1332"0"-5461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1.27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54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24575,'0'704'-1365,"0"-688"-5461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54:2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24575,'8'1'0,"-1"0"0,0 0 0,0 0 0,0 1 0,0 1 0,0-1 0,-1 1 0,1 0 0,-1 0 0,0 1 0,1 0 0,-2 0 0,1 1 0,0-1 0,-1 1 0,0 0 0,0 1 0,7 10 0,4 7 0,0 0 0,-2 1 0,16 37 0,-25-44 0,0 0 0,-1 0 0,-1 1 0,-1-1 0,-1 1 0,0-1 0,-1 1 0,-4 31 0,1 14 0,3 792 0,0-849 0,0-1 0,1 0 0,-1 0 0,1 0 0,1 0 0,-1 0 0,1 0 0,0 0 0,0 0 0,0-1 0,1 1 0,-1-1 0,1 1 0,0-1 0,5 5 0,4 3 0,1 0 0,1-1 0,18 12 0,13 11 0,-33-25 0,0-1 0,1-1 0,0 0 0,0 0 0,0-1 0,28 7 0,-47-13 0,0-1 0,-1 1 0,1 0 0,0 1 0,0 0 0,-1 0 0,1 0 0,0 0 0,0 1 0,0 0 0,0 1 0,1-1 0,-11 7 0,13-5 0,0 1 0,1-1 0,0 1 0,0-1 0,0 1 0,0 0 0,1 0 0,0 0 0,0 0 0,0 0 0,0 8 0,3 64 0,1-45 0,-2 25 0,0 0 0,2 1 0,2-1 0,18 77 0,-3-17 0,-5-19 0,-3-37 0,-3 1 0,-3 1 0,-1 75 0,-5-94 0,1-17 0,-1 0 0,-1 0 0,-2 0 0,0-1 0,-11 38 0,9-48 0,4-10 0,0 0 0,-1 0 0,0 0 0,0 0 0,0 0 0,-1-1 0,1 1 0,-2-1 0,1 0 0,0 0 0,-1 0 0,0 0 0,0 0 0,-1-1 0,1 0 0,-1 0 0,0 0 0,0-1 0,-6 4 0,3-2 8,1 0-1,-1 1 0,1-1 0,0 1 1,-7 9-1,11-11-90,-1 0 0,1 0 0,-1 0 0,0-1 1,0 1-1,0-1 0,-1 0 0,1 0 0,-1-1 0,0 1 0,0-1 0,0 0 0,0 0 1,0-1-1,0 1 0,-8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8:46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0,'0'7948,"0"-7934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08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1,'8317'0,"-8285"0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4.4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4.8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5.5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5.9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6.3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6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9.26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7.1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7.5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9.7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5.6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6.5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7.3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7.9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8.3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9.2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0.4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9.89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2.2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49.8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3.6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4.8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5.2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7.6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48.9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49.3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0.2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0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9:18:04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3484,'6763'-3154,"-6600"3079,209-99,-199 93,-272 127,25-11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0.43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1.20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1.5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2.1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2.4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2.8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3.3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3.7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4.5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4.9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5.4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1.70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5.8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6.20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6.7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7.1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3.7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4.2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4.6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6.0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6.4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6.8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2.39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7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7.6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8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39:53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4.0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4.4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0.9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1.3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1.7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2.95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2.0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40:02.4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24575,'10'0'0,"3"0"-8191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7.5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8.0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8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1.1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2.5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2.9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3.3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5.58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5.16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9.1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9.8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0.1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0.5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9.5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0.2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0.7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9.1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1.0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0.06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5.57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24575,'3'0'0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0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1.5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1.8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8.0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8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8.8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9.5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1.5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2.0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2.5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6.05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3.1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3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4.4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4.9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8.4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2.3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2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3.0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3.4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39:23.9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6.95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5.4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6.06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6.7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7.1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9:40:17.5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8.0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8.9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6.0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6.9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19.3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7.45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8.12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9:18:54.80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105 49,'-105'-49,"4241"1978,-1831-854,-2299-1073,-2 0,34 16,-8-4,-13-6,-25-12,-178-83,136 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8.58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8.97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09.50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0.02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0.45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0.98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1.50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1.97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2.92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2.42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3.90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3.33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4.85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5.40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7.78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8.41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8.98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9.38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0.20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0.69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1.08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5.54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2.69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4.19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6.06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6.67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8.27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8.93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19.63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20.77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21.91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7:23.87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6.53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8:46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0,'0'7948,"0"-7934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08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1,'8930'0,"-8896"0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4.4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4.8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5.5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5.9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6.3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6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7.1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7.5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7.15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9.7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5.6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6.5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7.3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7.9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8.3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29.2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0.4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32.2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49.8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49.82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3.6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4.8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5.2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7.6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48.9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49.3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0.2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0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1.20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1.5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0T09:46:51.89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2.1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39:52.4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2.8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3.3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3.7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4.5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4.9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5.4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5.8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9:40:06.20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26" Type="http://schemas.openxmlformats.org/officeDocument/2006/relationships/customXml" Target="../ink/ink21.xml"/><Relationship Id="rId39" Type="http://schemas.openxmlformats.org/officeDocument/2006/relationships/customXml" Target="../ink/ink34.xml"/><Relationship Id="rId21" Type="http://schemas.openxmlformats.org/officeDocument/2006/relationships/customXml" Target="../ink/ink16.xml"/><Relationship Id="rId34" Type="http://schemas.openxmlformats.org/officeDocument/2006/relationships/customXml" Target="../ink/ink29.xml"/><Relationship Id="rId42" Type="http://schemas.openxmlformats.org/officeDocument/2006/relationships/customXml" Target="../ink/ink37.xml"/><Relationship Id="rId47" Type="http://schemas.openxmlformats.org/officeDocument/2006/relationships/customXml" Target="../ink/ink42.xml"/><Relationship Id="rId50" Type="http://schemas.openxmlformats.org/officeDocument/2006/relationships/customXml" Target="../ink/ink45.xml"/><Relationship Id="rId55" Type="http://schemas.openxmlformats.org/officeDocument/2006/relationships/customXml" Target="../ink/ink50.xml"/><Relationship Id="rId63" Type="http://schemas.openxmlformats.org/officeDocument/2006/relationships/customXml" Target="../ink/ink5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9" Type="http://schemas.openxmlformats.org/officeDocument/2006/relationships/customXml" Target="../ink/ink24.xml"/><Relationship Id="rId11" Type="http://schemas.openxmlformats.org/officeDocument/2006/relationships/customXml" Target="../ink/ink6.xml"/><Relationship Id="rId24" Type="http://schemas.openxmlformats.org/officeDocument/2006/relationships/customXml" Target="../ink/ink19.xml"/><Relationship Id="rId32" Type="http://schemas.openxmlformats.org/officeDocument/2006/relationships/customXml" Target="../ink/ink27.xml"/><Relationship Id="rId37" Type="http://schemas.openxmlformats.org/officeDocument/2006/relationships/customXml" Target="../ink/ink32.xml"/><Relationship Id="rId40" Type="http://schemas.openxmlformats.org/officeDocument/2006/relationships/customXml" Target="../ink/ink35.xml"/><Relationship Id="rId45" Type="http://schemas.openxmlformats.org/officeDocument/2006/relationships/customXml" Target="../ink/ink40.xml"/><Relationship Id="rId53" Type="http://schemas.openxmlformats.org/officeDocument/2006/relationships/customXml" Target="../ink/ink48.xml"/><Relationship Id="rId58" Type="http://schemas.openxmlformats.org/officeDocument/2006/relationships/customXml" Target="../ink/ink53.xml"/><Relationship Id="rId5" Type="http://schemas.openxmlformats.org/officeDocument/2006/relationships/image" Target="../media/image2.png"/><Relationship Id="rId61" Type="http://schemas.openxmlformats.org/officeDocument/2006/relationships/customXml" Target="../ink/ink56.xml"/><Relationship Id="rId19" Type="http://schemas.openxmlformats.org/officeDocument/2006/relationships/customXml" Target="../ink/ink14.xml"/><Relationship Id="rId14" Type="http://schemas.openxmlformats.org/officeDocument/2006/relationships/customXml" Target="../ink/ink9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30.xml"/><Relationship Id="rId43" Type="http://schemas.openxmlformats.org/officeDocument/2006/relationships/customXml" Target="../ink/ink38.xml"/><Relationship Id="rId48" Type="http://schemas.openxmlformats.org/officeDocument/2006/relationships/customXml" Target="../ink/ink43.xml"/><Relationship Id="rId56" Type="http://schemas.openxmlformats.org/officeDocument/2006/relationships/customXml" Target="../ink/ink51.xml"/><Relationship Id="rId64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customXml" Target="../ink/ink46.xml"/><Relationship Id="rId3" Type="http://schemas.openxmlformats.org/officeDocument/2006/relationships/image" Target="../media/image1.png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5" Type="http://schemas.openxmlformats.org/officeDocument/2006/relationships/customXml" Target="../ink/ink20.xml"/><Relationship Id="rId33" Type="http://schemas.openxmlformats.org/officeDocument/2006/relationships/customXml" Target="../ink/ink28.xml"/><Relationship Id="rId38" Type="http://schemas.openxmlformats.org/officeDocument/2006/relationships/customXml" Target="../ink/ink33.xml"/><Relationship Id="rId46" Type="http://schemas.openxmlformats.org/officeDocument/2006/relationships/customXml" Target="../ink/ink41.xml"/><Relationship Id="rId59" Type="http://schemas.openxmlformats.org/officeDocument/2006/relationships/customXml" Target="../ink/ink54.xml"/><Relationship Id="rId20" Type="http://schemas.openxmlformats.org/officeDocument/2006/relationships/customXml" Target="../ink/ink15.xml"/><Relationship Id="rId41" Type="http://schemas.openxmlformats.org/officeDocument/2006/relationships/customXml" Target="../ink/ink36.xml"/><Relationship Id="rId54" Type="http://schemas.openxmlformats.org/officeDocument/2006/relationships/customXml" Target="../ink/ink49.xml"/><Relationship Id="rId62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customXml" Target="../ink/ink10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customXml" Target="../ink/ink31.xml"/><Relationship Id="rId49" Type="http://schemas.openxmlformats.org/officeDocument/2006/relationships/customXml" Target="../ink/ink44.xml"/><Relationship Id="rId57" Type="http://schemas.openxmlformats.org/officeDocument/2006/relationships/customXml" Target="../ink/ink52.xml"/><Relationship Id="rId10" Type="http://schemas.openxmlformats.org/officeDocument/2006/relationships/customXml" Target="../ink/ink5.xml"/><Relationship Id="rId31" Type="http://schemas.openxmlformats.org/officeDocument/2006/relationships/customXml" Target="../ink/ink26.xml"/><Relationship Id="rId44" Type="http://schemas.openxmlformats.org/officeDocument/2006/relationships/customXml" Target="../ink/ink39.xml"/><Relationship Id="rId52" Type="http://schemas.openxmlformats.org/officeDocument/2006/relationships/customXml" Target="../ink/ink47.xml"/><Relationship Id="rId60" Type="http://schemas.openxmlformats.org/officeDocument/2006/relationships/customXml" Target="../ink/ink5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117" Type="http://schemas.openxmlformats.org/officeDocument/2006/relationships/image" Target="../media/image5.png"/><Relationship Id="rId21" Type="http://schemas.openxmlformats.org/officeDocument/2006/relationships/customXml" Target="../ink/ink76.xml"/><Relationship Id="rId42" Type="http://schemas.openxmlformats.org/officeDocument/2006/relationships/customXml" Target="../ink/ink97.xml"/><Relationship Id="rId47" Type="http://schemas.openxmlformats.org/officeDocument/2006/relationships/customXml" Target="../ink/ink102.xml"/><Relationship Id="rId63" Type="http://schemas.openxmlformats.org/officeDocument/2006/relationships/customXml" Target="../ink/ink118.xml"/><Relationship Id="rId68" Type="http://schemas.openxmlformats.org/officeDocument/2006/relationships/customXml" Target="../ink/ink122.xml"/><Relationship Id="rId84" Type="http://schemas.openxmlformats.org/officeDocument/2006/relationships/customXml" Target="../ink/ink138.xml"/><Relationship Id="rId89" Type="http://schemas.openxmlformats.org/officeDocument/2006/relationships/customXml" Target="../ink/ink143.xml"/><Relationship Id="rId112" Type="http://schemas.openxmlformats.org/officeDocument/2006/relationships/customXml" Target="../ink/ink165.xml"/><Relationship Id="rId16" Type="http://schemas.openxmlformats.org/officeDocument/2006/relationships/customXml" Target="../ink/ink71.xml"/><Relationship Id="rId107" Type="http://schemas.openxmlformats.org/officeDocument/2006/relationships/customXml" Target="../ink/ink161.xml"/><Relationship Id="rId11" Type="http://schemas.openxmlformats.org/officeDocument/2006/relationships/customXml" Target="../ink/ink66.xml"/><Relationship Id="rId32" Type="http://schemas.openxmlformats.org/officeDocument/2006/relationships/customXml" Target="../ink/ink87.xml"/><Relationship Id="rId37" Type="http://schemas.openxmlformats.org/officeDocument/2006/relationships/customXml" Target="../ink/ink92.xml"/><Relationship Id="rId53" Type="http://schemas.openxmlformats.org/officeDocument/2006/relationships/customXml" Target="../ink/ink108.xml"/><Relationship Id="rId58" Type="http://schemas.openxmlformats.org/officeDocument/2006/relationships/customXml" Target="../ink/ink113.xml"/><Relationship Id="rId74" Type="http://schemas.openxmlformats.org/officeDocument/2006/relationships/customXml" Target="../ink/ink128.xml"/><Relationship Id="rId79" Type="http://schemas.openxmlformats.org/officeDocument/2006/relationships/customXml" Target="../ink/ink133.xml"/><Relationship Id="rId102" Type="http://schemas.openxmlformats.org/officeDocument/2006/relationships/customXml" Target="../ink/ink156.xml"/><Relationship Id="rId123" Type="http://schemas.openxmlformats.org/officeDocument/2006/relationships/image" Target="../media/image39.png"/><Relationship Id="rId5" Type="http://schemas.openxmlformats.org/officeDocument/2006/relationships/image" Target="../media/image31.png"/><Relationship Id="rId90" Type="http://schemas.openxmlformats.org/officeDocument/2006/relationships/customXml" Target="../ink/ink144.xml"/><Relationship Id="rId95" Type="http://schemas.openxmlformats.org/officeDocument/2006/relationships/customXml" Target="../ink/ink149.xml"/><Relationship Id="rId22" Type="http://schemas.openxmlformats.org/officeDocument/2006/relationships/customXml" Target="../ink/ink77.xml"/><Relationship Id="rId27" Type="http://schemas.openxmlformats.org/officeDocument/2006/relationships/customXml" Target="../ink/ink82.xml"/><Relationship Id="rId43" Type="http://schemas.openxmlformats.org/officeDocument/2006/relationships/customXml" Target="../ink/ink98.xml"/><Relationship Id="rId48" Type="http://schemas.openxmlformats.org/officeDocument/2006/relationships/customXml" Target="../ink/ink103.xml"/><Relationship Id="rId64" Type="http://schemas.openxmlformats.org/officeDocument/2006/relationships/customXml" Target="../ink/ink119.xml"/><Relationship Id="rId69" Type="http://schemas.openxmlformats.org/officeDocument/2006/relationships/customXml" Target="../ink/ink123.xml"/><Relationship Id="rId113" Type="http://schemas.openxmlformats.org/officeDocument/2006/relationships/customXml" Target="../ink/ink166.xml"/><Relationship Id="rId118" Type="http://schemas.openxmlformats.org/officeDocument/2006/relationships/customXml" Target="../ink/ink169.xml"/><Relationship Id="rId80" Type="http://schemas.openxmlformats.org/officeDocument/2006/relationships/customXml" Target="../ink/ink134.xml"/><Relationship Id="rId85" Type="http://schemas.openxmlformats.org/officeDocument/2006/relationships/customXml" Target="../ink/ink139.xml"/><Relationship Id="rId12" Type="http://schemas.openxmlformats.org/officeDocument/2006/relationships/customXml" Target="../ink/ink67.xml"/><Relationship Id="rId17" Type="http://schemas.openxmlformats.org/officeDocument/2006/relationships/customXml" Target="../ink/ink72.xml"/><Relationship Id="rId33" Type="http://schemas.openxmlformats.org/officeDocument/2006/relationships/customXml" Target="../ink/ink88.xml"/><Relationship Id="rId38" Type="http://schemas.openxmlformats.org/officeDocument/2006/relationships/customXml" Target="../ink/ink93.xml"/><Relationship Id="rId59" Type="http://schemas.openxmlformats.org/officeDocument/2006/relationships/customXml" Target="../ink/ink114.xml"/><Relationship Id="rId103" Type="http://schemas.openxmlformats.org/officeDocument/2006/relationships/customXml" Target="../ink/ink157.xml"/><Relationship Id="rId108" Type="http://schemas.openxmlformats.org/officeDocument/2006/relationships/customXml" Target="../ink/ink162.xml"/><Relationship Id="rId124" Type="http://schemas.openxmlformats.org/officeDocument/2006/relationships/image" Target="../media/image40.png"/><Relationship Id="rId54" Type="http://schemas.openxmlformats.org/officeDocument/2006/relationships/customXml" Target="../ink/ink109.xml"/><Relationship Id="rId70" Type="http://schemas.openxmlformats.org/officeDocument/2006/relationships/customXml" Target="../ink/ink124.xml"/><Relationship Id="rId75" Type="http://schemas.openxmlformats.org/officeDocument/2006/relationships/customXml" Target="../ink/ink129.xml"/><Relationship Id="rId91" Type="http://schemas.openxmlformats.org/officeDocument/2006/relationships/customXml" Target="../ink/ink145.xml"/><Relationship Id="rId96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23" Type="http://schemas.openxmlformats.org/officeDocument/2006/relationships/customXml" Target="../ink/ink78.xml"/><Relationship Id="rId28" Type="http://schemas.openxmlformats.org/officeDocument/2006/relationships/customXml" Target="../ink/ink83.xml"/><Relationship Id="rId49" Type="http://schemas.openxmlformats.org/officeDocument/2006/relationships/customXml" Target="../ink/ink104.xml"/><Relationship Id="rId114" Type="http://schemas.openxmlformats.org/officeDocument/2006/relationships/customXml" Target="../ink/ink167.xml"/><Relationship Id="rId119" Type="http://schemas.openxmlformats.org/officeDocument/2006/relationships/image" Target="../media/image37.png"/><Relationship Id="rId44" Type="http://schemas.openxmlformats.org/officeDocument/2006/relationships/customXml" Target="../ink/ink99.xml"/><Relationship Id="rId60" Type="http://schemas.openxmlformats.org/officeDocument/2006/relationships/customXml" Target="../ink/ink115.xml"/><Relationship Id="rId65" Type="http://schemas.openxmlformats.org/officeDocument/2006/relationships/image" Target="../media/image33.png"/><Relationship Id="rId81" Type="http://schemas.openxmlformats.org/officeDocument/2006/relationships/customXml" Target="../ink/ink135.xml"/><Relationship Id="rId86" Type="http://schemas.openxmlformats.org/officeDocument/2006/relationships/customXml" Target="../ink/ink140.xml"/><Relationship Id="rId13" Type="http://schemas.openxmlformats.org/officeDocument/2006/relationships/customXml" Target="../ink/ink68.xml"/><Relationship Id="rId18" Type="http://schemas.openxmlformats.org/officeDocument/2006/relationships/customXml" Target="../ink/ink73.xml"/><Relationship Id="rId39" Type="http://schemas.openxmlformats.org/officeDocument/2006/relationships/customXml" Target="../ink/ink94.xml"/><Relationship Id="rId109" Type="http://schemas.openxmlformats.org/officeDocument/2006/relationships/image" Target="../media/image34.png"/><Relationship Id="rId34" Type="http://schemas.openxmlformats.org/officeDocument/2006/relationships/customXml" Target="../ink/ink89.xml"/><Relationship Id="rId50" Type="http://schemas.openxmlformats.org/officeDocument/2006/relationships/customXml" Target="../ink/ink105.xml"/><Relationship Id="rId55" Type="http://schemas.openxmlformats.org/officeDocument/2006/relationships/customXml" Target="../ink/ink110.xml"/><Relationship Id="rId76" Type="http://schemas.openxmlformats.org/officeDocument/2006/relationships/customXml" Target="../ink/ink130.xml"/><Relationship Id="rId97" Type="http://schemas.openxmlformats.org/officeDocument/2006/relationships/customXml" Target="../ink/ink151.xml"/><Relationship Id="rId104" Type="http://schemas.openxmlformats.org/officeDocument/2006/relationships/customXml" Target="../ink/ink158.xml"/><Relationship Id="rId120" Type="http://schemas.openxmlformats.org/officeDocument/2006/relationships/customXml" Target="../ink/ink170.xml"/><Relationship Id="rId125" Type="http://schemas.openxmlformats.org/officeDocument/2006/relationships/image" Target="../media/image41.png"/><Relationship Id="rId7" Type="http://schemas.openxmlformats.org/officeDocument/2006/relationships/image" Target="../media/image32.png"/><Relationship Id="rId71" Type="http://schemas.openxmlformats.org/officeDocument/2006/relationships/customXml" Target="../ink/ink125.xml"/><Relationship Id="rId92" Type="http://schemas.openxmlformats.org/officeDocument/2006/relationships/customXml" Target="../ink/ink146.xml"/><Relationship Id="rId2" Type="http://schemas.openxmlformats.org/officeDocument/2006/relationships/customXml" Target="../ink/ink60.xml"/><Relationship Id="rId29" Type="http://schemas.openxmlformats.org/officeDocument/2006/relationships/customXml" Target="../ink/ink84.xml"/><Relationship Id="rId24" Type="http://schemas.openxmlformats.org/officeDocument/2006/relationships/customXml" Target="../ink/ink79.xml"/><Relationship Id="rId40" Type="http://schemas.openxmlformats.org/officeDocument/2006/relationships/customXml" Target="../ink/ink95.xml"/><Relationship Id="rId45" Type="http://schemas.openxmlformats.org/officeDocument/2006/relationships/customXml" Target="../ink/ink100.xml"/><Relationship Id="rId66" Type="http://schemas.openxmlformats.org/officeDocument/2006/relationships/customXml" Target="../ink/ink120.xml"/><Relationship Id="rId87" Type="http://schemas.openxmlformats.org/officeDocument/2006/relationships/customXml" Target="../ink/ink141.xml"/><Relationship Id="rId110" Type="http://schemas.openxmlformats.org/officeDocument/2006/relationships/customXml" Target="../ink/ink163.xml"/><Relationship Id="rId115" Type="http://schemas.openxmlformats.org/officeDocument/2006/relationships/customXml" Target="../ink/ink168.xml"/><Relationship Id="rId61" Type="http://schemas.openxmlformats.org/officeDocument/2006/relationships/customXml" Target="../ink/ink116.xml"/><Relationship Id="rId82" Type="http://schemas.openxmlformats.org/officeDocument/2006/relationships/customXml" Target="../ink/ink136.xml"/><Relationship Id="rId19" Type="http://schemas.openxmlformats.org/officeDocument/2006/relationships/customXml" Target="../ink/ink74.xml"/><Relationship Id="rId14" Type="http://schemas.openxmlformats.org/officeDocument/2006/relationships/customXml" Target="../ink/ink69.xml"/><Relationship Id="rId30" Type="http://schemas.openxmlformats.org/officeDocument/2006/relationships/customXml" Target="../ink/ink85.xml"/><Relationship Id="rId35" Type="http://schemas.openxmlformats.org/officeDocument/2006/relationships/customXml" Target="../ink/ink90.xml"/><Relationship Id="rId56" Type="http://schemas.openxmlformats.org/officeDocument/2006/relationships/customXml" Target="../ink/ink111.xml"/><Relationship Id="rId77" Type="http://schemas.openxmlformats.org/officeDocument/2006/relationships/customXml" Target="../ink/ink131.xml"/><Relationship Id="rId100" Type="http://schemas.openxmlformats.org/officeDocument/2006/relationships/customXml" Target="../ink/ink154.xml"/><Relationship Id="rId105" Type="http://schemas.openxmlformats.org/officeDocument/2006/relationships/customXml" Target="../ink/ink159.xml"/><Relationship Id="rId8" Type="http://schemas.openxmlformats.org/officeDocument/2006/relationships/customXml" Target="../ink/ink63.xml"/><Relationship Id="rId51" Type="http://schemas.openxmlformats.org/officeDocument/2006/relationships/customXml" Target="../ink/ink106.xml"/><Relationship Id="rId72" Type="http://schemas.openxmlformats.org/officeDocument/2006/relationships/customXml" Target="../ink/ink126.xml"/><Relationship Id="rId93" Type="http://schemas.openxmlformats.org/officeDocument/2006/relationships/customXml" Target="../ink/ink147.xml"/><Relationship Id="rId98" Type="http://schemas.openxmlformats.org/officeDocument/2006/relationships/customXml" Target="../ink/ink152.xml"/><Relationship Id="rId121" Type="http://schemas.openxmlformats.org/officeDocument/2006/relationships/image" Target="../media/image38.png"/><Relationship Id="rId3" Type="http://schemas.openxmlformats.org/officeDocument/2006/relationships/image" Target="../media/image30.png"/><Relationship Id="rId25" Type="http://schemas.openxmlformats.org/officeDocument/2006/relationships/customXml" Target="../ink/ink80.xml"/><Relationship Id="rId46" Type="http://schemas.openxmlformats.org/officeDocument/2006/relationships/customXml" Target="../ink/ink101.xml"/><Relationship Id="rId67" Type="http://schemas.openxmlformats.org/officeDocument/2006/relationships/customXml" Target="../ink/ink121.xml"/><Relationship Id="rId116" Type="http://schemas.openxmlformats.org/officeDocument/2006/relationships/image" Target="../media/image35.png"/><Relationship Id="rId20" Type="http://schemas.openxmlformats.org/officeDocument/2006/relationships/customXml" Target="../ink/ink75.xml"/><Relationship Id="rId41" Type="http://schemas.openxmlformats.org/officeDocument/2006/relationships/customXml" Target="../ink/ink96.xml"/><Relationship Id="rId62" Type="http://schemas.openxmlformats.org/officeDocument/2006/relationships/customXml" Target="../ink/ink117.xml"/><Relationship Id="rId83" Type="http://schemas.openxmlformats.org/officeDocument/2006/relationships/customXml" Target="../ink/ink137.xml"/><Relationship Id="rId88" Type="http://schemas.openxmlformats.org/officeDocument/2006/relationships/customXml" Target="../ink/ink142.xml"/><Relationship Id="rId111" Type="http://schemas.openxmlformats.org/officeDocument/2006/relationships/customXml" Target="../ink/ink164.xml"/><Relationship Id="rId15" Type="http://schemas.openxmlformats.org/officeDocument/2006/relationships/customXml" Target="../ink/ink70.xml"/><Relationship Id="rId36" Type="http://schemas.openxmlformats.org/officeDocument/2006/relationships/customXml" Target="../ink/ink91.xml"/><Relationship Id="rId57" Type="http://schemas.openxmlformats.org/officeDocument/2006/relationships/customXml" Target="../ink/ink112.xml"/><Relationship Id="rId106" Type="http://schemas.openxmlformats.org/officeDocument/2006/relationships/customXml" Target="../ink/ink160.xml"/><Relationship Id="rId10" Type="http://schemas.openxmlformats.org/officeDocument/2006/relationships/customXml" Target="../ink/ink65.xml"/><Relationship Id="rId31" Type="http://schemas.openxmlformats.org/officeDocument/2006/relationships/customXml" Target="../ink/ink86.xml"/><Relationship Id="rId52" Type="http://schemas.openxmlformats.org/officeDocument/2006/relationships/customXml" Target="../ink/ink107.xml"/><Relationship Id="rId73" Type="http://schemas.openxmlformats.org/officeDocument/2006/relationships/customXml" Target="../ink/ink127.xml"/><Relationship Id="rId78" Type="http://schemas.openxmlformats.org/officeDocument/2006/relationships/customXml" Target="../ink/ink132.xml"/><Relationship Id="rId94" Type="http://schemas.openxmlformats.org/officeDocument/2006/relationships/customXml" Target="../ink/ink148.xml"/><Relationship Id="rId99" Type="http://schemas.openxmlformats.org/officeDocument/2006/relationships/customXml" Target="../ink/ink153.xml"/><Relationship Id="rId101" Type="http://schemas.openxmlformats.org/officeDocument/2006/relationships/customXml" Target="../ink/ink155.xml"/><Relationship Id="rId122" Type="http://schemas.openxmlformats.org/officeDocument/2006/relationships/customXml" Target="../ink/ink171.xml"/><Relationship Id="rId4" Type="http://schemas.openxmlformats.org/officeDocument/2006/relationships/customXml" Target="../ink/ink61.xml"/><Relationship Id="rId9" Type="http://schemas.openxmlformats.org/officeDocument/2006/relationships/customXml" Target="../ink/ink6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customXml" Target="../ink/ink188.xml"/><Relationship Id="rId42" Type="http://schemas.openxmlformats.org/officeDocument/2006/relationships/customXml" Target="../ink/ink208.xml"/><Relationship Id="rId47" Type="http://schemas.openxmlformats.org/officeDocument/2006/relationships/customXml" Target="../ink/ink213.xml"/><Relationship Id="rId63" Type="http://schemas.openxmlformats.org/officeDocument/2006/relationships/customXml" Target="../ink/ink229.xml"/><Relationship Id="rId68" Type="http://schemas.openxmlformats.org/officeDocument/2006/relationships/customXml" Target="../ink/ink233.xml"/><Relationship Id="rId84" Type="http://schemas.openxmlformats.org/officeDocument/2006/relationships/customXml" Target="../ink/ink249.xml"/><Relationship Id="rId89" Type="http://schemas.openxmlformats.org/officeDocument/2006/relationships/customXml" Target="../ink/ink254.xml"/><Relationship Id="rId112" Type="http://schemas.openxmlformats.org/officeDocument/2006/relationships/customXml" Target="../ink/ink276.xml"/><Relationship Id="rId16" Type="http://schemas.openxmlformats.org/officeDocument/2006/relationships/customXml" Target="../ink/ink183.xml"/><Relationship Id="rId107" Type="http://schemas.openxmlformats.org/officeDocument/2006/relationships/customXml" Target="../ink/ink272.xml"/><Relationship Id="rId11" Type="http://schemas.openxmlformats.org/officeDocument/2006/relationships/customXml" Target="../ink/ink178.xml"/><Relationship Id="rId32" Type="http://schemas.openxmlformats.org/officeDocument/2006/relationships/customXml" Target="../ink/ink198.xml"/><Relationship Id="rId37" Type="http://schemas.openxmlformats.org/officeDocument/2006/relationships/customXml" Target="../ink/ink203.xml"/><Relationship Id="rId53" Type="http://schemas.openxmlformats.org/officeDocument/2006/relationships/customXml" Target="../ink/ink219.xml"/><Relationship Id="rId58" Type="http://schemas.openxmlformats.org/officeDocument/2006/relationships/customXml" Target="../ink/ink224.xml"/><Relationship Id="rId74" Type="http://schemas.openxmlformats.org/officeDocument/2006/relationships/customXml" Target="../ink/ink239.xml"/><Relationship Id="rId79" Type="http://schemas.openxmlformats.org/officeDocument/2006/relationships/customXml" Target="../ink/ink244.xml"/><Relationship Id="rId102" Type="http://schemas.openxmlformats.org/officeDocument/2006/relationships/customXml" Target="../ink/ink267.xml"/><Relationship Id="rId5" Type="http://schemas.openxmlformats.org/officeDocument/2006/relationships/image" Target="../media/image7.png"/><Relationship Id="rId90" Type="http://schemas.openxmlformats.org/officeDocument/2006/relationships/customXml" Target="../ink/ink255.xml"/><Relationship Id="rId95" Type="http://schemas.openxmlformats.org/officeDocument/2006/relationships/customXml" Target="../ink/ink260.xml"/><Relationship Id="rId22" Type="http://schemas.openxmlformats.org/officeDocument/2006/relationships/customXml" Target="../ink/ink189.xml"/><Relationship Id="rId27" Type="http://schemas.openxmlformats.org/officeDocument/2006/relationships/customXml" Target="../ink/ink194.xml"/><Relationship Id="rId43" Type="http://schemas.openxmlformats.org/officeDocument/2006/relationships/customXml" Target="../ink/ink209.xml"/><Relationship Id="rId48" Type="http://schemas.openxmlformats.org/officeDocument/2006/relationships/customXml" Target="../ink/ink214.xml"/><Relationship Id="rId64" Type="http://schemas.openxmlformats.org/officeDocument/2006/relationships/customXml" Target="../ink/ink230.xml"/><Relationship Id="rId69" Type="http://schemas.openxmlformats.org/officeDocument/2006/relationships/customXml" Target="../ink/ink234.xml"/><Relationship Id="rId113" Type="http://schemas.openxmlformats.org/officeDocument/2006/relationships/customXml" Target="../ink/ink277.xml"/><Relationship Id="rId80" Type="http://schemas.openxmlformats.org/officeDocument/2006/relationships/customXml" Target="../ink/ink245.xml"/><Relationship Id="rId85" Type="http://schemas.openxmlformats.org/officeDocument/2006/relationships/customXml" Target="../ink/ink250.xml"/><Relationship Id="rId12" Type="http://schemas.openxmlformats.org/officeDocument/2006/relationships/customXml" Target="../ink/ink179.xml"/><Relationship Id="rId17" Type="http://schemas.openxmlformats.org/officeDocument/2006/relationships/customXml" Target="../ink/ink184.xml"/><Relationship Id="rId33" Type="http://schemas.openxmlformats.org/officeDocument/2006/relationships/customXml" Target="../ink/ink199.xml"/><Relationship Id="rId38" Type="http://schemas.openxmlformats.org/officeDocument/2006/relationships/customXml" Target="../ink/ink204.xml"/><Relationship Id="rId59" Type="http://schemas.openxmlformats.org/officeDocument/2006/relationships/customXml" Target="../ink/ink225.xml"/><Relationship Id="rId103" Type="http://schemas.openxmlformats.org/officeDocument/2006/relationships/customXml" Target="../ink/ink268.xml"/><Relationship Id="rId108" Type="http://schemas.openxmlformats.org/officeDocument/2006/relationships/customXml" Target="../ink/ink273.xml"/><Relationship Id="rId54" Type="http://schemas.openxmlformats.org/officeDocument/2006/relationships/customXml" Target="../ink/ink220.xml"/><Relationship Id="rId70" Type="http://schemas.openxmlformats.org/officeDocument/2006/relationships/customXml" Target="../ink/ink235.xml"/><Relationship Id="rId75" Type="http://schemas.openxmlformats.org/officeDocument/2006/relationships/customXml" Target="../ink/ink240.xml"/><Relationship Id="rId91" Type="http://schemas.openxmlformats.org/officeDocument/2006/relationships/customXml" Target="../ink/ink256.xml"/><Relationship Id="rId96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5" Type="http://schemas.openxmlformats.org/officeDocument/2006/relationships/customXml" Target="../ink/ink182.xml"/><Relationship Id="rId23" Type="http://schemas.openxmlformats.org/officeDocument/2006/relationships/customXml" Target="../ink/ink190.xml"/><Relationship Id="rId28" Type="http://schemas.openxmlformats.org/officeDocument/2006/relationships/customXml" Target="../ink/ink195.xml"/><Relationship Id="rId36" Type="http://schemas.openxmlformats.org/officeDocument/2006/relationships/customXml" Target="../ink/ink202.xml"/><Relationship Id="rId49" Type="http://schemas.openxmlformats.org/officeDocument/2006/relationships/customXml" Target="../ink/ink215.xml"/><Relationship Id="rId57" Type="http://schemas.openxmlformats.org/officeDocument/2006/relationships/customXml" Target="../ink/ink223.xml"/><Relationship Id="rId106" Type="http://schemas.openxmlformats.org/officeDocument/2006/relationships/customXml" Target="../ink/ink271.xml"/><Relationship Id="rId114" Type="http://schemas.openxmlformats.org/officeDocument/2006/relationships/customXml" Target="../ink/ink278.xml"/><Relationship Id="rId10" Type="http://schemas.openxmlformats.org/officeDocument/2006/relationships/customXml" Target="../ink/ink177.xml"/><Relationship Id="rId31" Type="http://schemas.openxmlformats.org/officeDocument/2006/relationships/customXml" Target="../ink/ink197.xml"/><Relationship Id="rId44" Type="http://schemas.openxmlformats.org/officeDocument/2006/relationships/customXml" Target="../ink/ink210.xml"/><Relationship Id="rId52" Type="http://schemas.openxmlformats.org/officeDocument/2006/relationships/customXml" Target="../ink/ink218.xml"/><Relationship Id="rId60" Type="http://schemas.openxmlformats.org/officeDocument/2006/relationships/customXml" Target="../ink/ink226.xml"/><Relationship Id="rId65" Type="http://schemas.openxmlformats.org/officeDocument/2006/relationships/customXml" Target="../ink/ink231.xml"/><Relationship Id="rId73" Type="http://schemas.openxmlformats.org/officeDocument/2006/relationships/customXml" Target="../ink/ink238.xml"/><Relationship Id="rId78" Type="http://schemas.openxmlformats.org/officeDocument/2006/relationships/customXml" Target="../ink/ink243.xml"/><Relationship Id="rId81" Type="http://schemas.openxmlformats.org/officeDocument/2006/relationships/customXml" Target="../ink/ink246.xml"/><Relationship Id="rId86" Type="http://schemas.openxmlformats.org/officeDocument/2006/relationships/customXml" Target="../ink/ink251.xml"/><Relationship Id="rId94" Type="http://schemas.openxmlformats.org/officeDocument/2006/relationships/customXml" Target="../ink/ink259.xml"/><Relationship Id="rId99" Type="http://schemas.openxmlformats.org/officeDocument/2006/relationships/customXml" Target="../ink/ink264.xml"/><Relationship Id="rId101" Type="http://schemas.openxmlformats.org/officeDocument/2006/relationships/customXml" Target="../ink/ink266.xml"/><Relationship Id="rId4" Type="http://schemas.openxmlformats.org/officeDocument/2006/relationships/customXml" Target="../ink/ink173.xml"/><Relationship Id="rId9" Type="http://schemas.openxmlformats.org/officeDocument/2006/relationships/customXml" Target="../ink/ink176.xml"/><Relationship Id="rId13" Type="http://schemas.openxmlformats.org/officeDocument/2006/relationships/customXml" Target="../ink/ink180.xml"/><Relationship Id="rId18" Type="http://schemas.openxmlformats.org/officeDocument/2006/relationships/customXml" Target="../ink/ink185.xml"/><Relationship Id="rId39" Type="http://schemas.openxmlformats.org/officeDocument/2006/relationships/customXml" Target="../ink/ink205.xml"/><Relationship Id="rId109" Type="http://schemas.openxmlformats.org/officeDocument/2006/relationships/customXml" Target="../ink/ink274.xml"/><Relationship Id="rId34" Type="http://schemas.openxmlformats.org/officeDocument/2006/relationships/customXml" Target="../ink/ink200.xml"/><Relationship Id="rId50" Type="http://schemas.openxmlformats.org/officeDocument/2006/relationships/customXml" Target="../ink/ink216.xml"/><Relationship Id="rId55" Type="http://schemas.openxmlformats.org/officeDocument/2006/relationships/customXml" Target="../ink/ink221.xml"/><Relationship Id="rId76" Type="http://schemas.openxmlformats.org/officeDocument/2006/relationships/customXml" Target="../ink/ink241.xml"/><Relationship Id="rId97" Type="http://schemas.openxmlformats.org/officeDocument/2006/relationships/customXml" Target="../ink/ink262.xml"/><Relationship Id="rId104" Type="http://schemas.openxmlformats.org/officeDocument/2006/relationships/customXml" Target="../ink/ink269.xml"/><Relationship Id="rId7" Type="http://schemas.openxmlformats.org/officeDocument/2006/relationships/image" Target="../media/image8.png"/><Relationship Id="rId71" Type="http://schemas.openxmlformats.org/officeDocument/2006/relationships/customXml" Target="../ink/ink236.xml"/><Relationship Id="rId92" Type="http://schemas.openxmlformats.org/officeDocument/2006/relationships/customXml" Target="../ink/ink257.xml"/><Relationship Id="rId2" Type="http://schemas.openxmlformats.org/officeDocument/2006/relationships/customXml" Target="../ink/ink172.xml"/><Relationship Id="rId29" Type="http://schemas.openxmlformats.org/officeDocument/2006/relationships/customXml" Target="../ink/ink196.xml"/><Relationship Id="rId24" Type="http://schemas.openxmlformats.org/officeDocument/2006/relationships/customXml" Target="../ink/ink191.xml"/><Relationship Id="rId40" Type="http://schemas.openxmlformats.org/officeDocument/2006/relationships/customXml" Target="../ink/ink206.xml"/><Relationship Id="rId45" Type="http://schemas.openxmlformats.org/officeDocument/2006/relationships/customXml" Target="../ink/ink211.xml"/><Relationship Id="rId66" Type="http://schemas.openxmlformats.org/officeDocument/2006/relationships/image" Target="../media/image9.png"/><Relationship Id="rId87" Type="http://schemas.openxmlformats.org/officeDocument/2006/relationships/customXml" Target="../ink/ink252.xml"/><Relationship Id="rId110" Type="http://schemas.openxmlformats.org/officeDocument/2006/relationships/image" Target="../media/image34.png"/><Relationship Id="rId115" Type="http://schemas.openxmlformats.org/officeDocument/2006/relationships/customXml" Target="../ink/ink279.xml"/><Relationship Id="rId61" Type="http://schemas.openxmlformats.org/officeDocument/2006/relationships/customXml" Target="../ink/ink227.xml"/><Relationship Id="rId82" Type="http://schemas.openxmlformats.org/officeDocument/2006/relationships/customXml" Target="../ink/ink247.xml"/><Relationship Id="rId19" Type="http://schemas.openxmlformats.org/officeDocument/2006/relationships/customXml" Target="../ink/ink186.xml"/><Relationship Id="rId14" Type="http://schemas.openxmlformats.org/officeDocument/2006/relationships/customXml" Target="../ink/ink181.xml"/><Relationship Id="rId30" Type="http://schemas.openxmlformats.org/officeDocument/2006/relationships/image" Target="../media/image32.png"/><Relationship Id="rId35" Type="http://schemas.openxmlformats.org/officeDocument/2006/relationships/customXml" Target="../ink/ink201.xml"/><Relationship Id="rId56" Type="http://schemas.openxmlformats.org/officeDocument/2006/relationships/customXml" Target="../ink/ink222.xml"/><Relationship Id="rId77" Type="http://schemas.openxmlformats.org/officeDocument/2006/relationships/customXml" Target="../ink/ink242.xml"/><Relationship Id="rId100" Type="http://schemas.openxmlformats.org/officeDocument/2006/relationships/customXml" Target="../ink/ink265.xml"/><Relationship Id="rId105" Type="http://schemas.openxmlformats.org/officeDocument/2006/relationships/customXml" Target="../ink/ink270.xml"/><Relationship Id="rId8" Type="http://schemas.openxmlformats.org/officeDocument/2006/relationships/customXml" Target="../ink/ink175.xml"/><Relationship Id="rId51" Type="http://schemas.openxmlformats.org/officeDocument/2006/relationships/customXml" Target="../ink/ink217.xml"/><Relationship Id="rId72" Type="http://schemas.openxmlformats.org/officeDocument/2006/relationships/customXml" Target="../ink/ink237.xml"/><Relationship Id="rId93" Type="http://schemas.openxmlformats.org/officeDocument/2006/relationships/customXml" Target="../ink/ink258.xml"/><Relationship Id="rId98" Type="http://schemas.openxmlformats.org/officeDocument/2006/relationships/customXml" Target="../ink/ink263.xml"/><Relationship Id="rId3" Type="http://schemas.openxmlformats.org/officeDocument/2006/relationships/image" Target="../media/image6.png"/><Relationship Id="rId25" Type="http://schemas.openxmlformats.org/officeDocument/2006/relationships/customXml" Target="../ink/ink192.xml"/><Relationship Id="rId46" Type="http://schemas.openxmlformats.org/officeDocument/2006/relationships/customXml" Target="../ink/ink212.xml"/><Relationship Id="rId67" Type="http://schemas.openxmlformats.org/officeDocument/2006/relationships/customXml" Target="../ink/ink232.xml"/><Relationship Id="rId20" Type="http://schemas.openxmlformats.org/officeDocument/2006/relationships/customXml" Target="../ink/ink187.xml"/><Relationship Id="rId41" Type="http://schemas.openxmlformats.org/officeDocument/2006/relationships/customXml" Target="../ink/ink207.xml"/><Relationship Id="rId62" Type="http://schemas.openxmlformats.org/officeDocument/2006/relationships/customXml" Target="../ink/ink228.xml"/><Relationship Id="rId83" Type="http://schemas.openxmlformats.org/officeDocument/2006/relationships/customXml" Target="../ink/ink248.xml"/><Relationship Id="rId88" Type="http://schemas.openxmlformats.org/officeDocument/2006/relationships/customXml" Target="../ink/ink253.xml"/><Relationship Id="rId111" Type="http://schemas.openxmlformats.org/officeDocument/2006/relationships/customXml" Target="../ink/ink2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990F-BD8D-6A40-2F38-A5663DE0F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5358-4CCB-4916-0BBB-9EC10B4E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0950" y="3562950"/>
            <a:ext cx="3545775" cy="711000"/>
          </a:xfrm>
        </p:spPr>
        <p:txBody>
          <a:bodyPr>
            <a:normAutofit/>
          </a:bodyPr>
          <a:lstStyle/>
          <a:p>
            <a:r>
              <a:rPr lang="en-IN" sz="1100" dirty="0"/>
              <a:t>Involve more independent variables for prediction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A102C1-CAE0-28DD-DAC0-6D4A475DE770}"/>
              </a:ext>
            </a:extLst>
          </p:cNvPr>
          <p:cNvGrpSpPr/>
          <p:nvPr/>
        </p:nvGrpSpPr>
        <p:grpSpPr>
          <a:xfrm>
            <a:off x="899636" y="452108"/>
            <a:ext cx="2784777" cy="3966120"/>
            <a:chOff x="899636" y="452108"/>
            <a:chExt cx="2784777" cy="39661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DB4EF1-C1A0-F559-A6E5-32380FC25506}"/>
                </a:ext>
              </a:extLst>
            </p:cNvPr>
            <p:cNvGrpSpPr/>
            <p:nvPr/>
          </p:nvGrpSpPr>
          <p:grpSpPr>
            <a:xfrm>
              <a:off x="983693" y="452108"/>
              <a:ext cx="2700720" cy="3966120"/>
              <a:chOff x="983693" y="1125101"/>
              <a:chExt cx="2700720" cy="3966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3CD1119A-3736-F365-A365-50D8531C44E4}"/>
                      </a:ext>
                    </a:extLst>
                  </p14:cNvPr>
                  <p14:cNvContentPartPr/>
                  <p14:nvPr/>
                </p14:nvContentPartPr>
                <p14:xfrm>
                  <a:off x="983693" y="1125101"/>
                  <a:ext cx="360" cy="286848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3CD1119A-3736-F365-A365-50D8531C44E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65693" y="1107461"/>
                    <a:ext cx="36000" cy="29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A6B21DE-05C7-9DF9-CE5B-4ECACAF7EEA0}"/>
                      </a:ext>
                    </a:extLst>
                  </p14:cNvPr>
                  <p14:cNvContentPartPr/>
                  <p14:nvPr/>
                </p14:nvContentPartPr>
                <p14:xfrm>
                  <a:off x="994133" y="2748701"/>
                  <a:ext cx="2690280" cy="125460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A6B21DE-05C7-9DF9-CE5B-4ECACAF7EE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6493" y="2730701"/>
                    <a:ext cx="2725920" cy="129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CF4D9760-C6BE-7189-F2EE-F6384478BED3}"/>
                      </a:ext>
                    </a:extLst>
                  </p14:cNvPr>
                  <p14:cNvContentPartPr/>
                  <p14:nvPr/>
                </p14:nvContentPartPr>
                <p14:xfrm>
                  <a:off x="987653" y="3993581"/>
                  <a:ext cx="2353320" cy="109764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CF4D9760-C6BE-7189-F2EE-F6384478BED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9653" y="3975581"/>
                    <a:ext cx="2388960" cy="113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70A96779-9B92-9C5B-B73D-F4EDA4C0BEAD}"/>
                </a:ext>
              </a:extLst>
            </p:cNvPr>
            <p:cNvSpPr/>
            <p:nvPr/>
          </p:nvSpPr>
          <p:spPr>
            <a:xfrm rot="20075751">
              <a:off x="899636" y="1309578"/>
              <a:ext cx="2514374" cy="704944"/>
            </a:xfrm>
            <a:prstGeom prst="flowChartDecision">
              <a:avLst/>
            </a:prstGeom>
            <a:solidFill>
              <a:schemeClr val="accent2">
                <a:lumMod val="50000"/>
                <a:alpha val="6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59DF12-67BA-18FF-3B73-850254A3F5C4}"/>
                    </a:ext>
                  </a:extLst>
                </p14:cNvPr>
                <p14:cNvContentPartPr/>
                <p14:nvPr/>
              </p14:nvContentPartPr>
              <p14:xfrm>
                <a:off x="1169957" y="202618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59DF12-67BA-18FF-3B73-850254A3F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317" y="20175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219187-AA48-5757-B6FD-D946800B96CB}"/>
                    </a:ext>
                  </a:extLst>
                </p14:cNvPr>
                <p14:cNvContentPartPr/>
                <p14:nvPr/>
              </p14:nvContentPartPr>
              <p14:xfrm>
                <a:off x="1126397" y="221626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219187-AA48-5757-B6FD-D946800B96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397" y="2207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3B9E3B-5712-EFE2-8453-F0DE8DB05132}"/>
                    </a:ext>
                  </a:extLst>
                </p14:cNvPr>
                <p14:cNvContentPartPr/>
                <p14:nvPr/>
              </p14:nvContentPartPr>
              <p14:xfrm>
                <a:off x="1301717" y="2296901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3B9E3B-5712-EFE2-8453-F0DE8DB051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3077" y="22879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264094-54F6-2FFE-F70F-CA396BDF9771}"/>
                    </a:ext>
                  </a:extLst>
                </p14:cNvPr>
                <p14:cNvContentPartPr/>
                <p14:nvPr/>
              </p14:nvContentPartPr>
              <p14:xfrm>
                <a:off x="1338437" y="2062901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264094-54F6-2FFE-F70F-CA396BDF9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9797" y="20539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F3DB04-E76A-5D4B-985B-BC57C5EEA35B}"/>
                    </a:ext>
                  </a:extLst>
                </p14:cNvPr>
                <p14:cNvContentPartPr/>
                <p14:nvPr/>
              </p14:nvContentPartPr>
              <p14:xfrm>
                <a:off x="1645517" y="171154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F3DB04-E76A-5D4B-985B-BC57C5EEA3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6877" y="17029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D794DE-822D-150C-CD0F-3760CBBD7BD9}"/>
                    </a:ext>
                  </a:extLst>
                </p14:cNvPr>
                <p14:cNvContentPartPr/>
                <p14:nvPr/>
              </p14:nvContentPartPr>
              <p14:xfrm>
                <a:off x="1579997" y="1608941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D794DE-822D-150C-CD0F-3760CBBD7B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357" y="16003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7A4477-17D4-8220-C1C1-5E1CFF13B528}"/>
                    </a:ext>
                  </a:extLst>
                </p14:cNvPr>
                <p14:cNvContentPartPr/>
                <p14:nvPr/>
              </p14:nvContentPartPr>
              <p14:xfrm>
                <a:off x="1675037" y="1580141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7A4477-17D4-8220-C1C1-5E1CFF13B5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6397" y="15711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AD38A9-92FA-B0E3-433F-A7CE66818F57}"/>
                </a:ext>
              </a:extLst>
            </p:cNvPr>
            <p:cNvGrpSpPr/>
            <p:nvPr/>
          </p:nvGrpSpPr>
          <p:grpSpPr>
            <a:xfrm>
              <a:off x="1675037" y="2114021"/>
              <a:ext cx="176040" cy="37080"/>
              <a:chOff x="1675037" y="2114021"/>
              <a:chExt cx="176040" cy="3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BCE95F5-0BC2-1CA2-E1F3-074AED2855D2}"/>
                      </a:ext>
                    </a:extLst>
                  </p14:cNvPr>
                  <p14:cNvContentPartPr/>
                  <p14:nvPr/>
                </p14:nvContentPartPr>
                <p14:xfrm>
                  <a:off x="1675037" y="2150741"/>
                  <a:ext cx="360" cy="3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9BCE95F5-0BC2-1CA2-E1F3-074AED2855D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66397" y="214174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099816EB-98FB-9738-AF73-788771EC310C}"/>
                      </a:ext>
                    </a:extLst>
                  </p14:cNvPr>
                  <p14:cNvContentPartPr/>
                  <p14:nvPr/>
                </p14:nvContentPartPr>
                <p14:xfrm>
                  <a:off x="1850717" y="2114021"/>
                  <a:ext cx="360" cy="3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099816EB-98FB-9738-AF73-788771EC310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841717" y="21050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DDEB72E-28A5-89F4-9319-168790F9E3BB}"/>
                </a:ext>
              </a:extLst>
            </p:cNvPr>
            <p:cNvGrpSpPr/>
            <p:nvPr/>
          </p:nvGrpSpPr>
          <p:grpSpPr>
            <a:xfrm>
              <a:off x="2370197" y="1894421"/>
              <a:ext cx="109800" cy="88200"/>
              <a:chOff x="2370197" y="1894421"/>
              <a:chExt cx="109800" cy="88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032D4E3B-F9ED-D648-22BB-570BB566CAA7}"/>
                      </a:ext>
                    </a:extLst>
                  </p14:cNvPr>
                  <p14:cNvContentPartPr/>
                  <p14:nvPr/>
                </p14:nvContentPartPr>
                <p14:xfrm>
                  <a:off x="2370197" y="1982261"/>
                  <a:ext cx="360" cy="36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032D4E3B-F9ED-D648-22BB-570BB566CAA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61197" y="19736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B3578FA-3FBD-81CC-165B-8432ADC2AE94}"/>
                      </a:ext>
                    </a:extLst>
                  </p14:cNvPr>
                  <p14:cNvContentPartPr/>
                  <p14:nvPr/>
                </p14:nvContentPartPr>
                <p14:xfrm>
                  <a:off x="2479637" y="1894421"/>
                  <a:ext cx="360" cy="3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B3578FA-3FBD-81CC-165B-8432ADC2AE9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470637" y="18857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2C36C4-CFE6-DAAE-C4B9-9DB24692B61C}"/>
                    </a:ext>
                  </a:extLst>
                </p14:cNvPr>
                <p14:cNvContentPartPr/>
                <p14:nvPr/>
              </p14:nvContentPartPr>
              <p14:xfrm>
                <a:off x="2830637" y="1587341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2C36C4-CFE6-DAAE-C4B9-9DB24692B6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997" y="15783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54D511-EB8B-63C8-763E-F46760685B1F}"/>
                    </a:ext>
                  </a:extLst>
                </p14:cNvPr>
                <p14:cNvContentPartPr/>
                <p14:nvPr/>
              </p14:nvContentPartPr>
              <p14:xfrm>
                <a:off x="2816237" y="1748261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54D511-EB8B-63C8-763E-F46760685B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7237" y="1739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45BA6D-DCBC-8E89-6909-AA2F420055B9}"/>
                    </a:ext>
                  </a:extLst>
                </p14:cNvPr>
                <p14:cNvContentPartPr/>
                <p14:nvPr/>
              </p14:nvContentPartPr>
              <p14:xfrm>
                <a:off x="3086957" y="1389701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45BA6D-DCBC-8E89-6909-AA2F420055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77957" y="13807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210A20E-0D0C-00BC-EFD5-E1293A219A3E}"/>
                </a:ext>
              </a:extLst>
            </p:cNvPr>
            <p:cNvGrpSpPr/>
            <p:nvPr/>
          </p:nvGrpSpPr>
          <p:grpSpPr>
            <a:xfrm>
              <a:off x="2874557" y="994421"/>
              <a:ext cx="483120" cy="263880"/>
              <a:chOff x="2874557" y="994421"/>
              <a:chExt cx="483120" cy="263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F291867-B7FD-6281-1B58-D0725DFFC8BF}"/>
                      </a:ext>
                    </a:extLst>
                  </p14:cNvPr>
                  <p14:cNvContentPartPr/>
                  <p14:nvPr/>
                </p14:nvContentPartPr>
                <p14:xfrm>
                  <a:off x="2991917" y="1082261"/>
                  <a:ext cx="360" cy="3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8F291867-B7FD-6281-1B58-D0725DFFC8B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982917" y="10736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495E04EA-5BA1-B81D-5D2E-BE46F079DE2A}"/>
                      </a:ext>
                    </a:extLst>
                  </p14:cNvPr>
                  <p14:cNvContentPartPr/>
                  <p14:nvPr/>
                </p14:nvContentPartPr>
                <p14:xfrm>
                  <a:off x="2874557" y="1082261"/>
                  <a:ext cx="360" cy="36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495E04EA-5BA1-B81D-5D2E-BE46F079DE2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865917" y="10736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2CA804D-1D38-0E6D-7585-BE5DE70C4655}"/>
                      </a:ext>
                    </a:extLst>
                  </p14:cNvPr>
                  <p14:cNvContentPartPr/>
                  <p14:nvPr/>
                </p14:nvContentPartPr>
                <p14:xfrm>
                  <a:off x="3094157" y="1111781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2CA804D-1D38-0E6D-7585-BE5DE70C465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85157" y="11027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0CE62B5-ABE3-24ED-AD07-7AC210D5898A}"/>
                      </a:ext>
                    </a:extLst>
                  </p14:cNvPr>
                  <p14:cNvContentPartPr/>
                  <p14:nvPr/>
                </p14:nvContentPartPr>
                <p14:xfrm>
                  <a:off x="3218357" y="1257941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D0CE62B5-ABE3-24ED-AD07-7AC210D5898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09717" y="124894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889CD16-EE7B-B46C-281D-B6BECE3BB603}"/>
                      </a:ext>
                    </a:extLst>
                  </p14:cNvPr>
                  <p14:cNvContentPartPr/>
                  <p14:nvPr/>
                </p14:nvContentPartPr>
                <p14:xfrm>
                  <a:off x="3277037" y="994421"/>
                  <a:ext cx="360" cy="3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889CD16-EE7B-B46C-281D-B6BECE3BB60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68037" y="9857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D4ACAF7C-CA8C-9355-A197-D3C0EF34F6F7}"/>
                      </a:ext>
                    </a:extLst>
                  </p14:cNvPr>
                  <p14:cNvContentPartPr/>
                  <p14:nvPr/>
                </p14:nvContentPartPr>
                <p14:xfrm>
                  <a:off x="3357317" y="1155701"/>
                  <a:ext cx="360" cy="3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D4ACAF7C-CA8C-9355-A197-D3C0EF34F6F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48677" y="114670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96FF54E-F92D-4016-60E8-6EB43641D8E4}"/>
                    </a:ext>
                  </a:extLst>
                </p14:cNvPr>
                <p14:cNvContentPartPr/>
                <p14:nvPr/>
              </p14:nvContentPartPr>
              <p14:xfrm>
                <a:off x="2026037" y="1389701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96FF54E-F92D-4016-60E8-6EB43641D8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7397" y="13807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4F3B04-87B9-E7D8-866C-0F0B988EB3D0}"/>
                    </a:ext>
                  </a:extLst>
                </p14:cNvPr>
                <p14:cNvContentPartPr/>
                <p14:nvPr/>
              </p14:nvContentPartPr>
              <p14:xfrm>
                <a:off x="2113877" y="1513901"/>
                <a:ext cx="144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4F3B04-87B9-E7D8-866C-0F0B988EB3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5237" y="150526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ABFA08-D0F4-5FC3-EA5C-3C56A01F89BB}"/>
                    </a:ext>
                  </a:extLst>
                </p14:cNvPr>
                <p14:cNvContentPartPr/>
                <p14:nvPr/>
              </p14:nvContentPartPr>
              <p14:xfrm>
                <a:off x="2713997" y="1382501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ABFA08-D0F4-5FC3-EA5C-3C56A01F89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4997" y="1373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D32339-AE8E-D905-E1AD-2909B765494E}"/>
                    </a:ext>
                  </a:extLst>
                </p14:cNvPr>
                <p14:cNvContentPartPr/>
                <p14:nvPr/>
              </p14:nvContentPartPr>
              <p14:xfrm>
                <a:off x="3064997" y="1279901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D32339-AE8E-D905-E1AD-2909B7654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6357" y="12712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E62E10-2573-B96F-A7C1-5133F90598D0}"/>
                    </a:ext>
                  </a:extLst>
                </p14:cNvPr>
                <p14:cNvContentPartPr/>
                <p14:nvPr/>
              </p14:nvContentPartPr>
              <p14:xfrm>
                <a:off x="2465237" y="1682381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E62E10-2573-B96F-A7C1-5133F90598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6237" y="1673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ADD05D-941B-5109-0818-90173071113D}"/>
                    </a:ext>
                  </a:extLst>
                </p14:cNvPr>
                <p14:cNvContentPartPr/>
                <p14:nvPr/>
              </p14:nvContentPartPr>
              <p14:xfrm>
                <a:off x="1909037" y="1923941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ADD05D-941B-5109-0818-9017307111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0037" y="19149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3BC1A9-6FB7-1960-C178-E95853A58876}"/>
                    </a:ext>
                  </a:extLst>
                </p14:cNvPr>
                <p14:cNvContentPartPr/>
                <p14:nvPr/>
              </p14:nvContentPartPr>
              <p14:xfrm>
                <a:off x="2113877" y="1931141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3BC1A9-6FB7-1960-C178-E95853A588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5237" y="1922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55741A-36AC-CBF1-9A7F-A8928B2693C6}"/>
                    </a:ext>
                  </a:extLst>
                </p14:cNvPr>
                <p14:cNvContentPartPr/>
                <p14:nvPr/>
              </p14:nvContentPartPr>
              <p14:xfrm>
                <a:off x="2113877" y="1704341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55741A-36AC-CBF1-9A7F-A8928B2693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5237" y="16957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F5A699-74DD-20EF-8A6A-390A67E9FC79}"/>
                    </a:ext>
                  </a:extLst>
                </p14:cNvPr>
                <p14:cNvContentPartPr/>
                <p14:nvPr/>
              </p14:nvContentPartPr>
              <p14:xfrm>
                <a:off x="2384597" y="1485101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F5A699-74DD-20EF-8A6A-390A67E9FC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5597" y="14761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FAD2EA-C2A5-7154-E2C9-A793E4524ABC}"/>
                    </a:ext>
                  </a:extLst>
                </p14:cNvPr>
                <p14:cNvContentPartPr/>
                <p14:nvPr/>
              </p14:nvContentPartPr>
              <p14:xfrm>
                <a:off x="2245637" y="1433621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FAD2EA-C2A5-7154-E2C9-A793E4524A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6997" y="1424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FCB8F4-D1EC-AE83-6686-810C355D21F3}"/>
                    </a:ext>
                  </a:extLst>
                </p14:cNvPr>
                <p14:cNvContentPartPr/>
                <p14:nvPr/>
              </p14:nvContentPartPr>
              <p14:xfrm>
                <a:off x="2472437" y="1309421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FCB8F4-D1EC-AE83-6686-810C355D21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63437" y="1300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EAE3C54-35E8-7E45-2392-81795F30BA84}"/>
                    </a:ext>
                  </a:extLst>
                </p14:cNvPr>
                <p14:cNvContentPartPr/>
                <p14:nvPr/>
              </p14:nvContentPartPr>
              <p14:xfrm>
                <a:off x="2618597" y="1492301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AE3C54-35E8-7E45-2392-81795F30BA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9597" y="14833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66C20B-1A2E-C465-D024-A7462E53278C}"/>
                    </a:ext>
                  </a:extLst>
                </p14:cNvPr>
                <p14:cNvContentPartPr/>
                <p14:nvPr/>
              </p14:nvContentPartPr>
              <p14:xfrm>
                <a:off x="2252837" y="1624061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66C20B-1A2E-C465-D024-A7462E5327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4197" y="16150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7114F1-8FDF-534D-E950-3AF2C3A3740A}"/>
                    </a:ext>
                  </a:extLst>
                </p14:cNvPr>
                <p14:cNvContentPartPr/>
                <p14:nvPr/>
              </p14:nvContentPartPr>
              <p14:xfrm>
                <a:off x="1974917" y="1587341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7114F1-8FDF-534D-E950-3AF2C3A374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6277" y="15783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E95FAF-66DE-426C-B1BA-631A4D56BFE2}"/>
                    </a:ext>
                  </a:extLst>
                </p14:cNvPr>
                <p14:cNvContentPartPr/>
                <p14:nvPr/>
              </p14:nvContentPartPr>
              <p14:xfrm>
                <a:off x="1843517" y="1565021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E95FAF-66DE-426C-B1BA-631A4D56B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4517" y="1556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20421D3-FAD6-E0F4-6D69-B230C92C9239}"/>
                </a:ext>
              </a:extLst>
            </p:cNvPr>
            <p:cNvGrpSpPr/>
            <p:nvPr/>
          </p:nvGrpSpPr>
          <p:grpSpPr>
            <a:xfrm>
              <a:off x="1813997" y="1719101"/>
              <a:ext cx="102600" cy="14760"/>
              <a:chOff x="1813997" y="1719101"/>
              <a:chExt cx="102600" cy="1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D120CD3E-23D4-F9BD-AB70-47ABFF288E98}"/>
                      </a:ext>
                    </a:extLst>
                  </p14:cNvPr>
                  <p14:cNvContentPartPr/>
                  <p14:nvPr/>
                </p14:nvContentPartPr>
                <p14:xfrm>
                  <a:off x="1916237" y="1719101"/>
                  <a:ext cx="360" cy="36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D120CD3E-23D4-F9BD-AB70-47ABFF288E9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907597" y="171010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FAD507FD-F7FE-B84F-12F3-16CDB984BF53}"/>
                      </a:ext>
                    </a:extLst>
                  </p14:cNvPr>
                  <p14:cNvContentPartPr/>
                  <p14:nvPr/>
                </p14:nvContentPartPr>
                <p14:xfrm>
                  <a:off x="1813997" y="1733501"/>
                  <a:ext cx="360" cy="36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FAD507FD-F7FE-B84F-12F3-16CDB984BF5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804997" y="172450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8F8AAF-539E-FE43-E1B1-CA121EDA8E54}"/>
                    </a:ext>
                  </a:extLst>
                </p14:cNvPr>
                <p14:cNvContentPartPr/>
                <p14:nvPr/>
              </p14:nvContentPartPr>
              <p14:xfrm>
                <a:off x="1250597" y="2084501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8F8AAF-539E-FE43-E1B1-CA121EDA8E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1957" y="20758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7454F-9FD3-7B95-14FA-C27477A450C8}"/>
                    </a:ext>
                  </a:extLst>
                </p14:cNvPr>
                <p14:cNvContentPartPr/>
                <p14:nvPr/>
              </p14:nvContentPartPr>
              <p14:xfrm>
                <a:off x="1514117" y="2084501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7454F-9FD3-7B95-14FA-C27477A450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117" y="20758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722E9B6-B814-3C6F-DE79-36799B28171E}"/>
                </a:ext>
              </a:extLst>
            </p:cNvPr>
            <p:cNvGrpSpPr/>
            <p:nvPr/>
          </p:nvGrpSpPr>
          <p:grpSpPr>
            <a:xfrm>
              <a:off x="1316837" y="1784621"/>
              <a:ext cx="365760" cy="198000"/>
              <a:chOff x="1316837" y="1784621"/>
              <a:chExt cx="365760" cy="19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41082F02-BA85-4CA6-3B31-610A01E2C76F}"/>
                      </a:ext>
                    </a:extLst>
                  </p14:cNvPr>
                  <p14:cNvContentPartPr/>
                  <p14:nvPr/>
                </p14:nvContentPartPr>
                <p14:xfrm>
                  <a:off x="1316837" y="1806581"/>
                  <a:ext cx="360" cy="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41082F02-BA85-4CA6-3B31-610A01E2C76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307837" y="179794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0E2EC7C-EB8B-D6E3-A1AA-8ED039D595AC}"/>
                      </a:ext>
                    </a:extLst>
                  </p14:cNvPr>
                  <p14:cNvContentPartPr/>
                  <p14:nvPr/>
                </p14:nvContentPartPr>
                <p14:xfrm>
                  <a:off x="1441037" y="1901621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0E2EC7C-EB8B-D6E3-A1AA-8ED039D595A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432397" y="18929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B959369-046E-6F5F-8729-5D3E028D289D}"/>
                      </a:ext>
                    </a:extLst>
                  </p14:cNvPr>
                  <p14:cNvContentPartPr/>
                  <p14:nvPr/>
                </p14:nvContentPartPr>
                <p14:xfrm>
                  <a:off x="1514117" y="1865261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B959369-046E-6F5F-8729-5D3E028D289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05117" y="185626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FF338E5-4ABD-CF0A-D087-91F20BA18FAE}"/>
                      </a:ext>
                    </a:extLst>
                  </p14:cNvPr>
                  <p14:cNvContentPartPr/>
                  <p14:nvPr/>
                </p14:nvContentPartPr>
                <p14:xfrm>
                  <a:off x="1572797" y="1792181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FF338E5-4ABD-CF0A-D087-91F20BA18FA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63797" y="178354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592EB8B-2BC7-CD01-7F36-0B0355CAD9D6}"/>
                      </a:ext>
                    </a:extLst>
                  </p14:cNvPr>
                  <p14:cNvContentPartPr/>
                  <p14:nvPr/>
                </p14:nvContentPartPr>
                <p14:xfrm>
                  <a:off x="1682237" y="1821341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592EB8B-2BC7-CD01-7F36-0B0355CAD9D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73597" y="181234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5DCADF1-36B4-B186-5E5F-8D64B71F587A}"/>
                      </a:ext>
                    </a:extLst>
                  </p14:cNvPr>
                  <p14:cNvContentPartPr/>
                  <p14:nvPr/>
                </p14:nvContentPartPr>
                <p14:xfrm>
                  <a:off x="1572797" y="1909181"/>
                  <a:ext cx="360" cy="3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5DCADF1-36B4-B186-5E5F-8D64B71F587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63797" y="19001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C34E355-3819-DD87-E238-9E35050F94C7}"/>
                      </a:ext>
                    </a:extLst>
                  </p14:cNvPr>
                  <p14:cNvContentPartPr/>
                  <p14:nvPr/>
                </p14:nvContentPartPr>
                <p14:xfrm>
                  <a:off x="1623917" y="1975061"/>
                  <a:ext cx="360" cy="3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C34E355-3819-DD87-E238-9E35050F94C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14917" y="196606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A1D75A4-4B43-65C6-C144-22B35F5F0BF1}"/>
                      </a:ext>
                    </a:extLst>
                  </p14:cNvPr>
                  <p14:cNvContentPartPr/>
                  <p14:nvPr/>
                </p14:nvContentPartPr>
                <p14:xfrm>
                  <a:off x="1631117" y="1784621"/>
                  <a:ext cx="360" cy="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A1D75A4-4B43-65C6-C144-22B35F5F0BF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22477" y="17756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73C1E2E5-3692-F9D8-B7F7-6C9161B8B803}"/>
                      </a:ext>
                    </a:extLst>
                  </p14:cNvPr>
                  <p14:cNvContentPartPr/>
                  <p14:nvPr/>
                </p14:nvContentPartPr>
                <p14:xfrm>
                  <a:off x="1382357" y="1967861"/>
                  <a:ext cx="360" cy="3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73C1E2E5-3692-F9D8-B7F7-6C9161B8B80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373357" y="195886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228E975B-720A-1B93-7310-6E2E118D3642}"/>
                      </a:ext>
                    </a:extLst>
                  </p14:cNvPr>
                  <p14:cNvContentPartPr/>
                  <p14:nvPr/>
                </p14:nvContentPartPr>
                <p14:xfrm>
                  <a:off x="1484957" y="1982261"/>
                  <a:ext cx="360" cy="3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228E975B-720A-1B93-7310-6E2E118D364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476317" y="197362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4FA625C-D65F-406E-0D37-0E53EE907FBD}"/>
                    </a:ext>
                  </a:extLst>
                </p14:cNvPr>
                <p14:cNvContentPartPr/>
                <p14:nvPr/>
              </p14:nvContentPartPr>
              <p14:xfrm>
                <a:off x="1828397" y="1843301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4FA625C-D65F-406E-0D37-0E53EE907F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9757" y="18346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A2B24DC-47E6-D895-05C3-F6DB42961180}"/>
                    </a:ext>
                  </a:extLst>
                </p14:cNvPr>
                <p14:cNvContentPartPr/>
                <p14:nvPr/>
              </p14:nvContentPartPr>
              <p14:xfrm>
                <a:off x="2143397" y="1250741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A2B24DC-47E6-D895-05C3-F6DB429611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4397" y="1241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97843CA-0CCD-393F-0119-98B303545A02}"/>
                </a:ext>
              </a:extLst>
            </p:cNvPr>
            <p:cNvGrpSpPr/>
            <p:nvPr/>
          </p:nvGrpSpPr>
          <p:grpSpPr>
            <a:xfrm>
              <a:off x="1967717" y="1279901"/>
              <a:ext cx="29520" cy="44280"/>
              <a:chOff x="1967717" y="1279901"/>
              <a:chExt cx="29520" cy="44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9C148232-BF2B-D0CF-8F21-E8FA26E5D556}"/>
                      </a:ext>
                    </a:extLst>
                  </p14:cNvPr>
                  <p14:cNvContentPartPr/>
                  <p14:nvPr/>
                </p14:nvContentPartPr>
                <p14:xfrm>
                  <a:off x="1967717" y="1323821"/>
                  <a:ext cx="360" cy="36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9C148232-BF2B-D0CF-8F21-E8FA26E5D55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959077" y="131518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87E3F918-6E58-A245-9868-CBD4229BE205}"/>
                      </a:ext>
                    </a:extLst>
                  </p14:cNvPr>
                  <p14:cNvContentPartPr/>
                  <p14:nvPr/>
                </p14:nvContentPartPr>
                <p14:xfrm>
                  <a:off x="1996877" y="1279901"/>
                  <a:ext cx="360" cy="3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87E3F918-6E58-A245-9868-CBD4229BE20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987877" y="127126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0457BFA-E344-F341-4DF2-5A760262EFB0}"/>
                    </a:ext>
                  </a:extLst>
                </p14:cNvPr>
                <p14:cNvContentPartPr/>
                <p14:nvPr/>
              </p14:nvContentPartPr>
              <p14:xfrm>
                <a:off x="2626157" y="1133741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0457BFA-E344-F341-4DF2-5A760262EF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157" y="11251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F8A829-ABF7-C73A-FFAE-7B326FB7200C}"/>
                    </a:ext>
                  </a:extLst>
                </p14:cNvPr>
                <p14:cNvContentPartPr/>
                <p14:nvPr/>
              </p14:nvContentPartPr>
              <p14:xfrm>
                <a:off x="2084717" y="2084501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F8A829-ABF7-C73A-FFAE-7B326FB720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5717" y="20758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7B9177-1A32-37A2-451A-6215119BE5C4}"/>
                    </a:ext>
                  </a:extLst>
                </p14:cNvPr>
                <p14:cNvContentPartPr/>
                <p14:nvPr/>
              </p14:nvContentPartPr>
              <p14:xfrm>
                <a:off x="1550477" y="2311301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7B9177-1A32-37A2-451A-6215119BE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1837" y="23026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0773B7B-7F45-B7EF-4F85-53D873F0A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0477" y="2114021"/>
              <a:ext cx="0" cy="1972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48CE032-FACB-096A-11B5-931B67F4CB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4592" y="1133906"/>
              <a:ext cx="1565" cy="2485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631B69D-9933-7CC6-3AAE-D78AB20B1CA4}"/>
              </a:ext>
            </a:extLst>
          </p:cNvPr>
          <p:cNvSpPr txBox="1"/>
          <p:nvPr/>
        </p:nvSpPr>
        <p:spPr>
          <a:xfrm>
            <a:off x="895913" y="234088"/>
            <a:ext cx="18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Y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579542-BFE2-832A-57A8-066D3DC4F630}"/>
              </a:ext>
            </a:extLst>
          </p:cNvPr>
          <p:cNvSpPr txBox="1"/>
          <p:nvPr/>
        </p:nvSpPr>
        <p:spPr>
          <a:xfrm>
            <a:off x="3674779" y="1924301"/>
            <a:ext cx="32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X</a:t>
            </a:r>
            <a:r>
              <a:rPr lang="en-IN" sz="800" baseline="-25000" dirty="0"/>
              <a:t>1</a:t>
            </a:r>
            <a:endParaRPr lang="en-IN" baseline="-25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C383A-5E4D-2993-2E4B-856C18BEC8CD}"/>
              </a:ext>
            </a:extLst>
          </p:cNvPr>
          <p:cNvSpPr txBox="1"/>
          <p:nvPr/>
        </p:nvSpPr>
        <p:spPr>
          <a:xfrm>
            <a:off x="3277037" y="4339174"/>
            <a:ext cx="32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X</a:t>
            </a:r>
            <a:r>
              <a:rPr lang="en-IN" sz="800" baseline="-25000" dirty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76191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AC5F18-D58A-5311-A892-151EB995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186024"/>
            <a:ext cx="8520600" cy="841800"/>
          </a:xfrm>
        </p:spPr>
        <p:txBody>
          <a:bodyPr/>
          <a:lstStyle/>
          <a:p>
            <a:r>
              <a:rPr lang="en-IN" dirty="0"/>
              <a:t>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9C35FB-A96D-E400-07B6-7FBECA9845CB}"/>
                  </a:ext>
                </a:extLst>
              </p14:cNvPr>
              <p14:cNvContentPartPr/>
              <p14:nvPr/>
            </p14:nvContentPartPr>
            <p14:xfrm>
              <a:off x="974708" y="1146323"/>
              <a:ext cx="360" cy="286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9C35FB-A96D-E400-07B6-7FBECA9845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68" y="1137323"/>
                <a:ext cx="18000" cy="28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660532-6A3A-A9D4-8805-D47DA4A6257F}"/>
                  </a:ext>
                </a:extLst>
              </p14:cNvPr>
              <p14:cNvContentPartPr/>
              <p14:nvPr/>
            </p14:nvContentPartPr>
            <p14:xfrm>
              <a:off x="977228" y="4009403"/>
              <a:ext cx="32274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660532-6A3A-A9D4-8805-D47DA4A625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88" y="4000763"/>
                <a:ext cx="3245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9D6FD2-AA13-1C2D-12E2-52C35AFFB75D}"/>
                  </a:ext>
                </a:extLst>
              </p14:cNvPr>
              <p14:cNvContentPartPr/>
              <p14:nvPr/>
            </p14:nvContentPartPr>
            <p14:xfrm>
              <a:off x="1343348" y="267992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9D6FD2-AA13-1C2D-12E2-52C35AFFB7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4348" y="2670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1A0A6B-137E-A9C2-9258-2FBEA7315969}"/>
                  </a:ext>
                </a:extLst>
              </p14:cNvPr>
              <p14:cNvContentPartPr/>
              <p14:nvPr/>
            </p14:nvContentPartPr>
            <p14:xfrm>
              <a:off x="1533428" y="277136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1A0A6B-137E-A9C2-9258-2FBEA73159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4428" y="27623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4B3CE1-F41A-FA3B-2C06-154E8C908086}"/>
                  </a:ext>
                </a:extLst>
              </p14:cNvPr>
              <p14:cNvContentPartPr/>
              <p14:nvPr/>
            </p14:nvContentPartPr>
            <p14:xfrm>
              <a:off x="1230668" y="263780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4B3CE1-F41A-FA3B-2C06-154E8C9080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1668" y="2628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25A7BD-0CCF-4D58-1D67-A45ADECB58A8}"/>
                  </a:ext>
                </a:extLst>
              </p14:cNvPr>
              <p14:cNvContentPartPr/>
              <p14:nvPr/>
            </p14:nvContentPartPr>
            <p14:xfrm>
              <a:off x="1314908" y="260936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25A7BD-0CCF-4D58-1D67-A45ADECB58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6268" y="26007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3938E0-363A-F0EA-5F6A-2BC27FC7B660}"/>
                  </a:ext>
                </a:extLst>
              </p14:cNvPr>
              <p14:cNvContentPartPr/>
              <p14:nvPr/>
            </p14:nvContentPartPr>
            <p14:xfrm>
              <a:off x="1448828" y="257408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3938E0-363A-F0EA-5F6A-2BC27FC7B6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0188" y="25654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6293B3-6041-B606-FAC0-479BF2C13615}"/>
                  </a:ext>
                </a:extLst>
              </p14:cNvPr>
              <p14:cNvContentPartPr/>
              <p14:nvPr/>
            </p14:nvContentPartPr>
            <p14:xfrm>
              <a:off x="1441628" y="263780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6293B3-6041-B606-FAC0-479BF2C136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2988" y="2628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9564F62-8E67-3591-B0AD-1C70532AAE66}"/>
                  </a:ext>
                </a:extLst>
              </p14:cNvPr>
              <p14:cNvContentPartPr/>
              <p14:nvPr/>
            </p14:nvContentPartPr>
            <p14:xfrm>
              <a:off x="1519028" y="25740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9564F62-8E67-3591-B0AD-1C70532AAE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388" y="25654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306F2C-D442-2776-6CA7-72086B7F5260}"/>
                  </a:ext>
                </a:extLst>
              </p14:cNvPr>
              <p14:cNvContentPartPr/>
              <p14:nvPr/>
            </p14:nvContentPartPr>
            <p14:xfrm>
              <a:off x="1589588" y="260252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306F2C-D442-2776-6CA7-72086B7F52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588" y="2593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3CEA37-D492-1BE9-771D-E0DB07FD26EA}"/>
                  </a:ext>
                </a:extLst>
              </p14:cNvPr>
              <p14:cNvContentPartPr/>
              <p14:nvPr/>
            </p14:nvContentPartPr>
            <p14:xfrm>
              <a:off x="1504988" y="247580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3CEA37-D492-1BE9-771D-E0DB07FD26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6348" y="2467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2CEF119-929A-345E-6A96-CAB41B9D711E}"/>
                  </a:ext>
                </a:extLst>
              </p14:cNvPr>
              <p14:cNvContentPartPr/>
              <p14:nvPr/>
            </p14:nvContentPartPr>
            <p14:xfrm>
              <a:off x="1498148" y="265868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2CEF119-929A-345E-6A96-CAB41B9D71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9148" y="2649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2A496E-608F-AE65-B524-DE917A456438}"/>
                  </a:ext>
                </a:extLst>
              </p14:cNvPr>
              <p14:cNvContentPartPr/>
              <p14:nvPr/>
            </p14:nvContentPartPr>
            <p14:xfrm>
              <a:off x="1287188" y="2785403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2A496E-608F-AE65-B524-DE917A4564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8188" y="27764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044A822-57B4-897E-6BC0-BE1CB7D598D4}"/>
                  </a:ext>
                </a:extLst>
              </p14:cNvPr>
              <p14:cNvContentPartPr/>
              <p14:nvPr/>
            </p14:nvContentPartPr>
            <p14:xfrm>
              <a:off x="1519028" y="2511083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044A822-57B4-897E-6BC0-BE1CB7D59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388" y="25020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8E8E928-B54C-2475-D63C-8AA1A68C6D55}"/>
                  </a:ext>
                </a:extLst>
              </p14:cNvPr>
              <p14:cNvContentPartPr/>
              <p14:nvPr/>
            </p14:nvContentPartPr>
            <p14:xfrm>
              <a:off x="1617668" y="248300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8E8E928-B54C-2475-D63C-8AA1A68C6D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9028" y="24740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793710-DD6D-CB09-92FF-A7C63088FF99}"/>
                  </a:ext>
                </a:extLst>
              </p14:cNvPr>
              <p14:cNvContentPartPr/>
              <p14:nvPr/>
            </p14:nvContentPartPr>
            <p14:xfrm>
              <a:off x="1723148" y="248300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793710-DD6D-CB09-92FF-A7C63088F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4148" y="24740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813286-9CE8-CFB8-29A5-BE6FD62322E8}"/>
                  </a:ext>
                </a:extLst>
              </p14:cNvPr>
              <p14:cNvContentPartPr/>
              <p14:nvPr/>
            </p14:nvContentPartPr>
            <p14:xfrm>
              <a:off x="1638548" y="252512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813286-9CE8-CFB8-29A5-BE6FD62322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908" y="25161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DFD289-D9FB-ADC1-7606-CE4070F7A742}"/>
                  </a:ext>
                </a:extLst>
              </p14:cNvPr>
              <p14:cNvContentPartPr/>
              <p14:nvPr/>
            </p14:nvContentPartPr>
            <p14:xfrm>
              <a:off x="1793708" y="2454563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DFD289-D9FB-ADC1-7606-CE4070F7A7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4708" y="2445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88B0A2-91CC-C372-3B94-C007D8CD0B7C}"/>
                  </a:ext>
                </a:extLst>
              </p14:cNvPr>
              <p14:cNvContentPartPr/>
              <p14:nvPr/>
            </p14:nvContentPartPr>
            <p14:xfrm>
              <a:off x="1744388" y="234224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88B0A2-91CC-C372-3B94-C007D8CD0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5388" y="2333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34B15D-B736-B43B-9ECB-627E686E2405}"/>
                  </a:ext>
                </a:extLst>
              </p14:cNvPr>
              <p14:cNvContentPartPr/>
              <p14:nvPr/>
            </p14:nvContentPartPr>
            <p14:xfrm>
              <a:off x="2412188" y="213128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34B15D-B736-B43B-9ECB-627E686E24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3548" y="2122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FE280E-BCE4-4D24-5C7D-15FA58C37594}"/>
                  </a:ext>
                </a:extLst>
              </p14:cNvPr>
              <p14:cNvContentPartPr/>
              <p14:nvPr/>
            </p14:nvContentPartPr>
            <p14:xfrm>
              <a:off x="2489588" y="214532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FE280E-BCE4-4D24-5C7D-15FA58C375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0948" y="21363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CC54C2-A4BA-D296-79C1-B23FE816D6DA}"/>
                  </a:ext>
                </a:extLst>
              </p14:cNvPr>
              <p14:cNvContentPartPr/>
              <p14:nvPr/>
            </p14:nvContentPartPr>
            <p14:xfrm>
              <a:off x="1807388" y="244052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CC54C2-A4BA-D296-79C1-B23FE816D6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8748" y="24318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1D4FD8-1CC1-BAC1-16EF-D2CF022ED7D3}"/>
                  </a:ext>
                </a:extLst>
              </p14:cNvPr>
              <p14:cNvContentPartPr/>
              <p14:nvPr/>
            </p14:nvContentPartPr>
            <p14:xfrm>
              <a:off x="1631708" y="2560403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1D4FD8-1CC1-BAC1-16EF-D2CF022ED7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3068" y="25514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D9FC010-8539-C23B-C2B5-B86800418E19}"/>
                  </a:ext>
                </a:extLst>
              </p14:cNvPr>
              <p14:cNvContentPartPr/>
              <p14:nvPr/>
            </p14:nvContentPartPr>
            <p14:xfrm>
              <a:off x="1652588" y="2496683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D9FC010-8539-C23B-C2B5-B86800418E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3948" y="24880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32D06021-A985-22CE-24D5-4575AE4D3B6C}"/>
              </a:ext>
            </a:extLst>
          </p:cNvPr>
          <p:cNvGrpSpPr/>
          <p:nvPr/>
        </p:nvGrpSpPr>
        <p:grpSpPr>
          <a:xfrm>
            <a:off x="2293028" y="1934363"/>
            <a:ext cx="323640" cy="119880"/>
            <a:chOff x="3727938" y="1934363"/>
            <a:chExt cx="32364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1807A3-FFE3-6736-3861-600146D998A7}"/>
                    </a:ext>
                  </a:extLst>
                </p14:cNvPr>
                <p14:cNvContentPartPr/>
                <p14:nvPr/>
              </p14:nvContentPartPr>
              <p14:xfrm>
                <a:off x="3804978" y="205388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1807A3-FFE3-6736-3861-600146D998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6338" y="20448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F4B125-448D-39FF-4286-45E8E6887819}"/>
                    </a:ext>
                  </a:extLst>
                </p14:cNvPr>
                <p14:cNvContentPartPr/>
                <p14:nvPr/>
              </p14:nvContentPartPr>
              <p14:xfrm>
                <a:off x="3727938" y="203264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F4B125-448D-39FF-4286-45E8E68878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8938" y="2023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4894EF-CDB1-E639-D44C-D3F027897375}"/>
                    </a:ext>
                  </a:extLst>
                </p14:cNvPr>
                <p14:cNvContentPartPr/>
                <p14:nvPr/>
              </p14:nvContentPartPr>
              <p14:xfrm>
                <a:off x="3847098" y="198332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4894EF-CDB1-E639-D44C-D3F0278973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8458" y="1974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C37DCE-D2F8-CD32-5C2E-DC72064E6892}"/>
                    </a:ext>
                  </a:extLst>
                </p14:cNvPr>
                <p14:cNvContentPartPr/>
                <p14:nvPr/>
              </p14:nvContentPartPr>
              <p14:xfrm>
                <a:off x="3917658" y="202544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C37DCE-D2F8-CD32-5C2E-DC72064E68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9018" y="2016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9FB0E5-CDF5-49AD-A147-80B20D1E775F}"/>
                    </a:ext>
                  </a:extLst>
                </p14:cNvPr>
                <p14:cNvContentPartPr/>
                <p14:nvPr/>
              </p14:nvContentPartPr>
              <p14:xfrm>
                <a:off x="3847098" y="2032643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9FB0E5-CDF5-49AD-A147-80B20D1E77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8458" y="2023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B93477-59E1-ADCE-F7A2-6B7269AC01FF}"/>
                    </a:ext>
                  </a:extLst>
                </p14:cNvPr>
                <p14:cNvContentPartPr/>
                <p14:nvPr/>
              </p14:nvContentPartPr>
              <p14:xfrm>
                <a:off x="3981018" y="2032643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B93477-59E1-ADCE-F7A2-6B7269AC01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2378" y="2023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99D14B-90C9-33AB-1A42-AB1209D1A62A}"/>
                    </a:ext>
                  </a:extLst>
                </p14:cNvPr>
                <p14:cNvContentPartPr/>
                <p14:nvPr/>
              </p14:nvContentPartPr>
              <p14:xfrm>
                <a:off x="3946098" y="1948043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99D14B-90C9-33AB-1A42-AB1209D1A6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7098" y="19394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6A3604B-4566-AC2A-18ED-3A61A33CF4DB}"/>
                    </a:ext>
                  </a:extLst>
                </p14:cNvPr>
                <p14:cNvContentPartPr/>
                <p14:nvPr/>
              </p14:nvContentPartPr>
              <p14:xfrm>
                <a:off x="3924498" y="1983323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6A3604B-4566-AC2A-18ED-3A61A33CF4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5858" y="1974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B66038-903E-4031-CE96-5868DCA68396}"/>
                    </a:ext>
                  </a:extLst>
                </p14:cNvPr>
                <p14:cNvContentPartPr/>
                <p14:nvPr/>
              </p14:nvContentPartPr>
              <p14:xfrm>
                <a:off x="3988218" y="199052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B66038-903E-4031-CE96-5868DCA683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9218" y="1981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0E9500-E765-CB97-2EA2-46D5FE50B85C}"/>
                    </a:ext>
                  </a:extLst>
                </p14:cNvPr>
                <p14:cNvContentPartPr/>
                <p14:nvPr/>
              </p14:nvContentPartPr>
              <p14:xfrm>
                <a:off x="4002258" y="193436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0E9500-E765-CB97-2EA2-46D5FE50B8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3258" y="19253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65D525-8806-A487-5B12-B8D6F550DAF8}"/>
                    </a:ext>
                  </a:extLst>
                </p14:cNvPr>
                <p14:cNvContentPartPr/>
                <p14:nvPr/>
              </p14:nvContentPartPr>
              <p14:xfrm>
                <a:off x="4051218" y="193436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65D525-8806-A487-5B12-B8D6F550DA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2578" y="19253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F59CD13-CE22-BF7F-46ED-25A5C01193D2}"/>
                  </a:ext>
                </a:extLst>
              </p14:cNvPr>
              <p14:cNvContentPartPr/>
              <p14:nvPr/>
            </p14:nvContentPartPr>
            <p14:xfrm>
              <a:off x="2518028" y="1885043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F59CD13-CE22-BF7F-46ED-25A5C0119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9028" y="1876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34B5E88-BDC1-5859-7A41-4EDB6ACF43A4}"/>
                  </a:ext>
                </a:extLst>
              </p14:cNvPr>
              <p14:cNvContentPartPr/>
              <p14:nvPr/>
            </p14:nvContentPartPr>
            <p14:xfrm>
              <a:off x="2609468" y="1863803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34B5E88-BDC1-5859-7A41-4EDB6ACF43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0468" y="1854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D29722-6DEF-54EC-A745-C169B7FFE426}"/>
                  </a:ext>
                </a:extLst>
              </p14:cNvPr>
              <p14:cNvContentPartPr/>
              <p14:nvPr/>
            </p14:nvContentPartPr>
            <p14:xfrm>
              <a:off x="2433428" y="1920323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D29722-6DEF-54EC-A745-C169B7FFE4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4788" y="19113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9E9A1BB-1796-C390-CFB0-57398919CBDE}"/>
                  </a:ext>
                </a:extLst>
              </p14:cNvPr>
              <p14:cNvContentPartPr/>
              <p14:nvPr/>
            </p14:nvContentPartPr>
            <p14:xfrm>
              <a:off x="2616308" y="2025443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9E9A1BB-1796-C390-CFB0-57398919CB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7668" y="2016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D74A7CF-2B6E-CBAB-5EF1-C5F814B47F1E}"/>
                  </a:ext>
                </a:extLst>
              </p14:cNvPr>
              <p14:cNvContentPartPr/>
              <p14:nvPr/>
            </p14:nvContentPartPr>
            <p14:xfrm>
              <a:off x="2637548" y="1983323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D74A7CF-2B6E-CBAB-5EF1-C5F814B47F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908" y="1974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54D4673-C80F-EB35-8AF5-00C699D006EE}"/>
                  </a:ext>
                </a:extLst>
              </p14:cNvPr>
              <p14:cNvContentPartPr/>
              <p14:nvPr/>
            </p14:nvContentPartPr>
            <p14:xfrm>
              <a:off x="2412188" y="213128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54D4673-C80F-EB35-8AF5-00C699D006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3548" y="2122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56AC52-F5D1-DC73-AAA2-C6857D6D56D4}"/>
                  </a:ext>
                </a:extLst>
              </p14:cNvPr>
              <p14:cNvContentPartPr/>
              <p14:nvPr/>
            </p14:nvContentPartPr>
            <p14:xfrm>
              <a:off x="2468708" y="2089163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56AC52-F5D1-DC73-AAA2-C6857D6D56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0068" y="2080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71611D-C8E3-41D7-8EEE-454D48904BC4}"/>
                  </a:ext>
                </a:extLst>
              </p14:cNvPr>
              <p14:cNvContentPartPr/>
              <p14:nvPr/>
            </p14:nvContentPartPr>
            <p14:xfrm>
              <a:off x="2032388" y="219428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71611D-C8E3-41D7-8EEE-454D48904B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3748" y="21856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91C825-8147-F987-DC2B-7B83020B434F}"/>
                  </a:ext>
                </a:extLst>
              </p14:cNvPr>
              <p14:cNvContentPartPr/>
              <p14:nvPr/>
            </p14:nvContentPartPr>
            <p14:xfrm>
              <a:off x="1983428" y="2229563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91C825-8147-F987-DC2B-7B83020B43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4428" y="2220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69C23C-31FE-7945-98D2-AFFADA699B10}"/>
                  </a:ext>
                </a:extLst>
              </p14:cNvPr>
              <p14:cNvContentPartPr/>
              <p14:nvPr/>
            </p14:nvContentPartPr>
            <p14:xfrm>
              <a:off x="2299868" y="223676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69C23C-31FE-7945-98D2-AFFADA699B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1228" y="22277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FA0F51-8815-D43D-75AE-DF98368450A2}"/>
                  </a:ext>
                </a:extLst>
              </p14:cNvPr>
              <p14:cNvContentPartPr/>
              <p14:nvPr/>
            </p14:nvContentPartPr>
            <p14:xfrm>
              <a:off x="2102948" y="222272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FA0F51-8815-D43D-75AE-DF9836845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3948" y="22137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A7AAAE9-1892-10D6-9E9D-B3D4EDE2BD84}"/>
                  </a:ext>
                </a:extLst>
              </p14:cNvPr>
              <p14:cNvContentPartPr/>
              <p14:nvPr/>
            </p14:nvContentPartPr>
            <p14:xfrm>
              <a:off x="2131028" y="218744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A7AAAE9-1892-10D6-9E9D-B3D4EDE2B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2388" y="21784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224FEF7-3622-09DC-050B-0BCBA9BD5FEA}"/>
                  </a:ext>
                </a:extLst>
              </p14:cNvPr>
              <p14:cNvContentPartPr/>
              <p14:nvPr/>
            </p14:nvContentPartPr>
            <p14:xfrm>
              <a:off x="2096108" y="215216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224FEF7-3622-09DC-050B-0BCBA9BD5F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108" y="2143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AFAA25-5A2D-2614-0D66-9B9545D906CB}"/>
                  </a:ext>
                </a:extLst>
              </p14:cNvPr>
              <p14:cNvContentPartPr/>
              <p14:nvPr/>
            </p14:nvContentPartPr>
            <p14:xfrm>
              <a:off x="2201228" y="2215523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AFAA25-5A2D-2614-0D66-9B9545D90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588" y="22068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6B5450-0B81-0E8C-CE08-122CD4EA9213}"/>
                  </a:ext>
                </a:extLst>
              </p14:cNvPr>
              <p14:cNvContentPartPr/>
              <p14:nvPr/>
            </p14:nvContentPartPr>
            <p14:xfrm>
              <a:off x="2222468" y="210284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6B5450-0B81-0E8C-CE08-122CD4EA92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3828" y="20942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A87A3A-CD0C-21A0-CE2F-11BD1792ADC0}"/>
                  </a:ext>
                </a:extLst>
              </p14:cNvPr>
              <p14:cNvContentPartPr/>
              <p14:nvPr/>
            </p14:nvContentPartPr>
            <p14:xfrm>
              <a:off x="2321108" y="213128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A87A3A-CD0C-21A0-CE2F-11BD1792AD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2108" y="2122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B791A8-3F05-691E-BAAB-A933F337AC39}"/>
                  </a:ext>
                </a:extLst>
              </p14:cNvPr>
              <p14:cNvContentPartPr/>
              <p14:nvPr/>
            </p14:nvContentPartPr>
            <p14:xfrm>
              <a:off x="2335148" y="2096003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B791A8-3F05-691E-BAAB-A933F337AC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6508" y="20873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78C5F2-34CD-4DC5-3F39-F3338090D4A9}"/>
                  </a:ext>
                </a:extLst>
              </p14:cNvPr>
              <p14:cNvContentPartPr/>
              <p14:nvPr/>
            </p14:nvContentPartPr>
            <p14:xfrm>
              <a:off x="2243348" y="216620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78C5F2-34CD-4DC5-3F39-F3338090D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4708" y="21572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5145ED-9B1D-1E65-100C-C69E5BEB4DEF}"/>
                  </a:ext>
                </a:extLst>
              </p14:cNvPr>
              <p14:cNvContentPartPr/>
              <p14:nvPr/>
            </p14:nvContentPartPr>
            <p14:xfrm>
              <a:off x="2173508" y="2229563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5145ED-9B1D-1E65-100C-C69E5BEB4D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508" y="2220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702A2F-D160-AE17-F120-D665FD5EE3DA}"/>
                  </a:ext>
                </a:extLst>
              </p14:cNvPr>
              <p14:cNvContentPartPr/>
              <p14:nvPr/>
            </p14:nvContentPartPr>
            <p14:xfrm>
              <a:off x="2025548" y="2342243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702A2F-D160-AE17-F120-D665FD5EE3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6548" y="2333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5E33E60-C5B5-E921-A3B5-A06BF35DB7D3}"/>
                  </a:ext>
                </a:extLst>
              </p14:cNvPr>
              <p14:cNvContentPartPr/>
              <p14:nvPr/>
            </p14:nvContentPartPr>
            <p14:xfrm>
              <a:off x="2096108" y="2215523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5E33E60-C5B5-E921-A3B5-A06BF35DB7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108" y="22068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DAED3C9-0D64-25BF-7D85-892749753F44}"/>
                  </a:ext>
                </a:extLst>
              </p14:cNvPr>
              <p14:cNvContentPartPr/>
              <p14:nvPr/>
            </p14:nvContentPartPr>
            <p14:xfrm>
              <a:off x="2096108" y="2222723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DAED3C9-0D64-25BF-7D85-892749753F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108" y="22137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F1BB495-2A55-918A-9BBC-B8827F1DC44B}"/>
                  </a:ext>
                </a:extLst>
              </p14:cNvPr>
              <p14:cNvContentPartPr/>
              <p14:nvPr/>
            </p14:nvContentPartPr>
            <p14:xfrm>
              <a:off x="2131028" y="2124083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F1BB495-2A55-918A-9BBC-B8827F1DC4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2388" y="21150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C08DBE3-D0EE-A237-8602-2F4EB71A3459}"/>
                  </a:ext>
                </a:extLst>
              </p14:cNvPr>
              <p14:cNvContentPartPr/>
              <p14:nvPr/>
            </p14:nvContentPartPr>
            <p14:xfrm>
              <a:off x="2236508" y="2138123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C08DBE3-D0EE-A237-8602-2F4EB71A34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7868" y="21294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97C016A-11C3-EAA7-61BC-91B01C8C916A}"/>
                  </a:ext>
                </a:extLst>
              </p14:cNvPr>
              <p14:cNvContentPartPr/>
              <p14:nvPr/>
            </p14:nvContentPartPr>
            <p14:xfrm>
              <a:off x="2201228" y="2145323"/>
              <a:ext cx="864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97C016A-11C3-EAA7-61BC-91B01C8C91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92588" y="213632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1C278C2-0D47-1D79-2E8D-6F22C5134201}"/>
                  </a:ext>
                </a:extLst>
              </p14:cNvPr>
              <p14:cNvContentPartPr/>
              <p14:nvPr/>
            </p14:nvContentPartPr>
            <p14:xfrm>
              <a:off x="2313908" y="2208323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1C278C2-0D47-1D79-2E8D-6F22C51342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5268" y="2199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3E0A7E-F8FD-E915-52EF-F8DAD861DEB8}"/>
                  </a:ext>
                </a:extLst>
              </p14:cNvPr>
              <p14:cNvContentPartPr/>
              <p14:nvPr/>
            </p14:nvContentPartPr>
            <p14:xfrm>
              <a:off x="2278628" y="2180603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3E0A7E-F8FD-E915-52EF-F8DAD861DE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988" y="21716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76076C8-CDF0-7260-A8E6-B1A3B2E9446D}"/>
                  </a:ext>
                </a:extLst>
              </p14:cNvPr>
              <p14:cNvContentPartPr/>
              <p14:nvPr/>
            </p14:nvContentPartPr>
            <p14:xfrm>
              <a:off x="2278628" y="2102843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76076C8-CDF0-7260-A8E6-B1A3B2E944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9988" y="209420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74696D-9EC8-699D-2266-7BD3E8007A97}"/>
              </a:ext>
            </a:extLst>
          </p:cNvPr>
          <p:cNvGrpSpPr/>
          <p:nvPr/>
        </p:nvGrpSpPr>
        <p:grpSpPr>
          <a:xfrm>
            <a:off x="1821428" y="2264843"/>
            <a:ext cx="317160" cy="56520"/>
            <a:chOff x="3256338" y="2264843"/>
            <a:chExt cx="317160" cy="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B9488E-219D-6EC9-543C-6413CA022DB9}"/>
                    </a:ext>
                  </a:extLst>
                </p14:cNvPr>
                <p14:cNvContentPartPr/>
                <p14:nvPr/>
              </p14:nvContentPartPr>
              <p14:xfrm>
                <a:off x="3369018" y="232100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B9488E-219D-6EC9-543C-6413CA022D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0378" y="2312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8659D0-5DDA-597D-AE8D-B7C103F84927}"/>
                    </a:ext>
                  </a:extLst>
                </p14:cNvPr>
                <p14:cNvContentPartPr/>
                <p14:nvPr/>
              </p14:nvContentPartPr>
              <p14:xfrm>
                <a:off x="3432378" y="230696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8659D0-5DDA-597D-AE8D-B7C103F849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3738" y="2298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5100DF-97FF-65C8-F8B5-2335D29699F9}"/>
                    </a:ext>
                  </a:extLst>
                </p14:cNvPr>
                <p14:cNvContentPartPr/>
                <p14:nvPr/>
              </p14:nvContentPartPr>
              <p14:xfrm>
                <a:off x="3256338" y="230696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5100DF-97FF-65C8-F8B5-2335D29699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7698" y="2298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0FAE8D-04A9-2865-B32B-68BB56288FBE}"/>
                    </a:ext>
                  </a:extLst>
                </p14:cNvPr>
                <p14:cNvContentPartPr/>
                <p14:nvPr/>
              </p14:nvContentPartPr>
              <p14:xfrm>
                <a:off x="3446418" y="226484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0FAE8D-04A9-2865-B32B-68BB56288F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7778" y="2255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E74C14-ED6E-575B-2CCE-6A19E5C08510}"/>
                    </a:ext>
                  </a:extLst>
                </p14:cNvPr>
                <p14:cNvContentPartPr/>
                <p14:nvPr/>
              </p14:nvContentPartPr>
              <p14:xfrm>
                <a:off x="3537858" y="231416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E74C14-ED6E-575B-2CCE-6A19E5C085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28858" y="2305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2674CD-F807-94A6-8AA3-8CEA60A167B5}"/>
                    </a:ext>
                  </a:extLst>
                </p14:cNvPr>
                <p14:cNvContentPartPr/>
                <p14:nvPr/>
              </p14:nvContentPartPr>
              <p14:xfrm>
                <a:off x="3306018" y="2321003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2674CD-F807-94A6-8AA3-8CEA60A167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97018" y="2312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2DFC0C-B0B1-8989-8F73-8653DC365DF5}"/>
                    </a:ext>
                  </a:extLst>
                </p14:cNvPr>
                <p14:cNvContentPartPr/>
                <p14:nvPr/>
              </p14:nvContentPartPr>
              <p14:xfrm>
                <a:off x="3383058" y="2292923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2DFC0C-B0B1-8989-8F73-8653DC365D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74058" y="22839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4D4BF7-2F95-9A11-4F1A-B27DB6FA4790}"/>
                    </a:ext>
                  </a:extLst>
                </p14:cNvPr>
                <p14:cNvContentPartPr/>
                <p14:nvPr/>
              </p14:nvContentPartPr>
              <p14:xfrm>
                <a:off x="3474858" y="230012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4D4BF7-2F95-9A11-4F1A-B27DB6FA47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5858" y="2291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6E3DDF-0C6C-09FB-B7C1-E5DDCC127AE1}"/>
                    </a:ext>
                  </a:extLst>
                </p14:cNvPr>
                <p14:cNvContentPartPr/>
                <p14:nvPr/>
              </p14:nvContentPartPr>
              <p14:xfrm>
                <a:off x="3369018" y="229292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6E3DDF-0C6C-09FB-B7C1-E5DDCC127A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0378" y="22839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BC87E0-D7A4-82B5-DE86-C900D2F94BFC}"/>
                    </a:ext>
                  </a:extLst>
                </p14:cNvPr>
                <p14:cNvContentPartPr/>
                <p14:nvPr/>
              </p14:nvContentPartPr>
              <p14:xfrm>
                <a:off x="3495738" y="2271683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BC87E0-D7A4-82B5-DE86-C900D2F94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6738" y="22630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FA23C0-A94C-42DB-E161-E1C9FC9ADB25}"/>
                    </a:ext>
                  </a:extLst>
                </p14:cNvPr>
                <p14:cNvContentPartPr/>
                <p14:nvPr/>
              </p14:nvContentPartPr>
              <p14:xfrm>
                <a:off x="3537858" y="2285723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FA23C0-A94C-42DB-E161-E1C9FC9ADB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28858" y="2277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3B44EA-90C4-49EF-9F16-4F55A49E5946}"/>
                    </a:ext>
                  </a:extLst>
                </p14:cNvPr>
                <p14:cNvContentPartPr/>
                <p14:nvPr/>
              </p14:nvContentPartPr>
              <p14:xfrm>
                <a:off x="3573138" y="2264843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3B44EA-90C4-49EF-9F16-4F55A49E59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4138" y="2255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51040A-6F38-DB1D-8014-335C8A755EF6}"/>
              </a:ext>
            </a:extLst>
          </p:cNvPr>
          <p:cNvGrpSpPr/>
          <p:nvPr/>
        </p:nvGrpSpPr>
        <p:grpSpPr>
          <a:xfrm>
            <a:off x="2208788" y="2250443"/>
            <a:ext cx="360" cy="14760"/>
            <a:chOff x="3643698" y="2250443"/>
            <a:chExt cx="3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FC67E0-820C-E466-B57B-B96F8BA66DC5}"/>
                    </a:ext>
                  </a:extLst>
                </p14:cNvPr>
                <p14:cNvContentPartPr/>
                <p14:nvPr/>
              </p14:nvContentPartPr>
              <p14:xfrm>
                <a:off x="3643698" y="2250443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FC67E0-820C-E466-B57B-B96F8BA66D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4698" y="2241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B8F0DE-5589-9AC5-7E08-D7279F2B5E6B}"/>
                    </a:ext>
                  </a:extLst>
                </p14:cNvPr>
                <p14:cNvContentPartPr/>
                <p14:nvPr/>
              </p14:nvContentPartPr>
              <p14:xfrm>
                <a:off x="3643698" y="2264843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B8F0DE-5589-9AC5-7E08-D7279F2B5E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4698" y="2255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8E5CACA-F7A1-A0AE-7CB8-94B9DE122AFA}"/>
              </a:ext>
            </a:extLst>
          </p:cNvPr>
          <p:cNvGrpSpPr/>
          <p:nvPr/>
        </p:nvGrpSpPr>
        <p:grpSpPr>
          <a:xfrm>
            <a:off x="1687868" y="2377163"/>
            <a:ext cx="281880" cy="42480"/>
            <a:chOff x="3122778" y="2377163"/>
            <a:chExt cx="28188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CEBEF9-616C-3B68-FC25-1CFA6848A086}"/>
                    </a:ext>
                  </a:extLst>
                </p14:cNvPr>
                <p14:cNvContentPartPr/>
                <p14:nvPr/>
              </p14:nvContentPartPr>
              <p14:xfrm>
                <a:off x="3221418" y="240524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CEBEF9-616C-3B68-FC25-1CFA6848A0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2778" y="23966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A351AD-CEA0-94C2-D807-2F462A95979D}"/>
                    </a:ext>
                  </a:extLst>
                </p14:cNvPr>
                <p14:cNvContentPartPr/>
                <p14:nvPr/>
              </p14:nvContentPartPr>
              <p14:xfrm>
                <a:off x="3122778" y="2391563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A351AD-CEA0-94C2-D807-2F462A9597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4138" y="2382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A830BF-BBFD-C5E8-615C-3F7BF5E6A610}"/>
                    </a:ext>
                  </a:extLst>
                </p14:cNvPr>
                <p14:cNvContentPartPr/>
                <p14:nvPr/>
              </p14:nvContentPartPr>
              <p14:xfrm>
                <a:off x="3375858" y="240524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A830BF-BBFD-C5E8-615C-3F7BF5E6A6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7218" y="23966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07D688-E254-10FB-642A-3B3DAD0516E2}"/>
                    </a:ext>
                  </a:extLst>
                </p14:cNvPr>
                <p14:cNvContentPartPr/>
                <p14:nvPr/>
              </p14:nvContentPartPr>
              <p14:xfrm>
                <a:off x="3340938" y="237716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07D688-E254-10FB-642A-3B3DAD0516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1938" y="2368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E23B5B-7C7C-663E-B0E2-B8A9320941C2}"/>
                    </a:ext>
                  </a:extLst>
                </p14:cNvPr>
                <p14:cNvContentPartPr/>
                <p14:nvPr/>
              </p14:nvContentPartPr>
              <p14:xfrm>
                <a:off x="3221418" y="2377163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E23B5B-7C7C-663E-B0E2-B8A9320941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2778" y="2368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3DBDDA-8211-B609-9951-27731A8DCE5E}"/>
                    </a:ext>
                  </a:extLst>
                </p14:cNvPr>
                <p14:cNvContentPartPr/>
                <p14:nvPr/>
              </p14:nvContentPartPr>
              <p14:xfrm>
                <a:off x="3270738" y="2377163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3DBDDA-8211-B609-9951-27731A8DCE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1738" y="2368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FB3A48-5A8B-A48A-73DC-20A86240C9B4}"/>
                    </a:ext>
                  </a:extLst>
                </p14:cNvPr>
                <p14:cNvContentPartPr/>
                <p14:nvPr/>
              </p14:nvContentPartPr>
              <p14:xfrm>
                <a:off x="3277578" y="2391563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FB3A48-5A8B-A48A-73DC-20A86240C9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8938" y="2382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DA618B-9BE7-649E-EBA4-98B4EA483937}"/>
                    </a:ext>
                  </a:extLst>
                </p14:cNvPr>
                <p14:cNvContentPartPr/>
                <p14:nvPr/>
              </p14:nvContentPartPr>
              <p14:xfrm>
                <a:off x="3319698" y="2405243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DA618B-9BE7-649E-EBA4-98B4EA4839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1058" y="23966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878FC4-6BD1-978F-D9D5-B0995B130DB9}"/>
                    </a:ext>
                  </a:extLst>
                </p14:cNvPr>
                <p14:cNvContentPartPr/>
                <p14:nvPr/>
              </p14:nvContentPartPr>
              <p14:xfrm>
                <a:off x="3404298" y="2377163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878FC4-6BD1-978F-D9D5-B0995B130D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5298" y="2368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E87DB4B-3868-0AF2-C33C-6DBA1C8D32F4}"/>
                    </a:ext>
                  </a:extLst>
                </p14:cNvPr>
                <p14:cNvContentPartPr/>
                <p14:nvPr/>
              </p14:nvContentPartPr>
              <p14:xfrm>
                <a:off x="3319698" y="2419283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E87DB4B-3868-0AF2-C33C-6DBA1C8D32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1058" y="2410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B950C73-67BB-403D-AFD8-C858809BFEA6}"/>
                    </a:ext>
                  </a:extLst>
                </p14:cNvPr>
                <p14:cNvContentPartPr/>
                <p14:nvPr/>
              </p14:nvContentPartPr>
              <p14:xfrm>
                <a:off x="3186138" y="2412443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B950C73-67BB-403D-AFD8-C858809BFE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7498" y="2403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9C0602B-D720-CE72-2070-C002F513FB8F}"/>
                  </a:ext>
                </a:extLst>
              </p14:cNvPr>
              <p14:cNvContentPartPr/>
              <p14:nvPr/>
            </p14:nvContentPartPr>
            <p14:xfrm>
              <a:off x="1603628" y="2475803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9C0602B-D720-CE72-2070-C002F513FB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628" y="2467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C8595CB-CA53-5DEE-1B4A-13FCDEC8EE8B}"/>
                  </a:ext>
                </a:extLst>
              </p14:cNvPr>
              <p14:cNvContentPartPr/>
              <p14:nvPr/>
            </p14:nvContentPartPr>
            <p14:xfrm>
              <a:off x="1610468" y="2517923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C8595CB-CA53-5DEE-1B4A-13FCDEC8EE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1468" y="2509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EE771EE-818A-BC97-135F-D60383937F4D}"/>
                  </a:ext>
                </a:extLst>
              </p14:cNvPr>
              <p14:cNvContentPartPr/>
              <p14:nvPr/>
            </p14:nvContentPartPr>
            <p14:xfrm>
              <a:off x="1399508" y="2637803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EE771EE-818A-BC97-135F-D60383937F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0508" y="2628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4A86171-7300-62CB-56C5-1134B2A111F7}"/>
                  </a:ext>
                </a:extLst>
              </p14:cNvPr>
              <p14:cNvContentPartPr/>
              <p14:nvPr/>
            </p14:nvContentPartPr>
            <p14:xfrm>
              <a:off x="1314908" y="2658683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4A86171-7300-62CB-56C5-1134B2A111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6268" y="2649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5EC69E-2BCE-3081-0EFB-AEC5F1596DCF}"/>
                  </a:ext>
                </a:extLst>
              </p14:cNvPr>
              <p14:cNvContentPartPr/>
              <p14:nvPr/>
            </p14:nvContentPartPr>
            <p14:xfrm>
              <a:off x="1343348" y="2806643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5EC69E-2BCE-3081-0EFB-AEC5F1596D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4348" y="27976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630A0FC-5E6A-FC74-5FA6-5D1935EDE80A}"/>
              </a:ext>
            </a:extLst>
          </p:cNvPr>
          <p:cNvGrpSpPr/>
          <p:nvPr/>
        </p:nvGrpSpPr>
        <p:grpSpPr>
          <a:xfrm>
            <a:off x="1076228" y="2693963"/>
            <a:ext cx="176040" cy="147960"/>
            <a:chOff x="2511138" y="2693963"/>
            <a:chExt cx="17604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4DE233-FF80-17FE-FFAC-AABB6C5FAB3A}"/>
                    </a:ext>
                  </a:extLst>
                </p14:cNvPr>
                <p14:cNvContentPartPr/>
                <p14:nvPr/>
              </p14:nvContentPartPr>
              <p14:xfrm>
                <a:off x="2538858" y="2764163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4DE233-FF80-17FE-FFAC-AABB6C5FAB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0218" y="2755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38EC88-0995-BBDD-1B5E-E2B6624F6E43}"/>
                    </a:ext>
                  </a:extLst>
                </p14:cNvPr>
                <p14:cNvContentPartPr/>
                <p14:nvPr/>
              </p14:nvContentPartPr>
              <p14:xfrm>
                <a:off x="2553258" y="2714843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38EC88-0995-BBDD-1B5E-E2B6624F6E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4258" y="2705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1A6B6D-81BB-1B93-397A-C72E2B5806E1}"/>
                    </a:ext>
                  </a:extLst>
                </p14:cNvPr>
                <p14:cNvContentPartPr/>
                <p14:nvPr/>
              </p14:nvContentPartPr>
              <p14:xfrm>
                <a:off x="2637498" y="279908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1A6B6D-81BB-1B93-397A-C72E2B5806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8858" y="2790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8C84F6-4C70-8EAC-70B1-95F16687943E}"/>
                    </a:ext>
                  </a:extLst>
                </p14:cNvPr>
                <p14:cNvContentPartPr/>
                <p14:nvPr/>
              </p14:nvContentPartPr>
              <p14:xfrm>
                <a:off x="2686818" y="273608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8C84F6-4C70-8EAC-70B1-95F1668794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7818" y="2727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21BD72-EB11-515A-BD8A-39A8B741608F}"/>
                    </a:ext>
                  </a:extLst>
                </p14:cNvPr>
                <p14:cNvContentPartPr/>
                <p14:nvPr/>
              </p14:nvContentPartPr>
              <p14:xfrm>
                <a:off x="2602218" y="279224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21BD72-EB11-515A-BD8A-39A8B74160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3578" y="2783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AE1219B-2854-53DB-9CED-8F1DC54BDC45}"/>
                    </a:ext>
                  </a:extLst>
                </p14:cNvPr>
                <p14:cNvContentPartPr/>
                <p14:nvPr/>
              </p14:nvContentPartPr>
              <p14:xfrm>
                <a:off x="2658738" y="2714843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AE1219B-2854-53DB-9CED-8F1DC54BDC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9738" y="2705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6435D92-C63C-8504-32EE-2BF8A94C4493}"/>
                    </a:ext>
                  </a:extLst>
                </p14:cNvPr>
                <p14:cNvContentPartPr/>
                <p14:nvPr/>
              </p14:nvContentPartPr>
              <p14:xfrm>
                <a:off x="2595378" y="2771363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6435D92-C63C-8504-32EE-2BF8A94C4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6738" y="27623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17BC94C-B7C2-C8FC-75A2-BCD7AFF4B281}"/>
                    </a:ext>
                  </a:extLst>
                </p14:cNvPr>
                <p14:cNvContentPartPr/>
                <p14:nvPr/>
              </p14:nvContentPartPr>
              <p14:xfrm>
                <a:off x="2511138" y="2792243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17BC94C-B7C2-C8FC-75A2-BCD7AFF4B2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2138" y="2783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AAD744-71F0-23D7-A5B4-79CFC184F05D}"/>
                    </a:ext>
                  </a:extLst>
                </p14:cNvPr>
                <p14:cNvContentPartPr/>
                <p14:nvPr/>
              </p14:nvContentPartPr>
              <p14:xfrm>
                <a:off x="2517978" y="2722043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AAD744-71F0-23D7-A5B4-79CFC184F0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9338" y="27134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72AB991-635D-AE5C-F43B-10576DC31F24}"/>
                    </a:ext>
                  </a:extLst>
                </p14:cNvPr>
                <p14:cNvContentPartPr/>
                <p14:nvPr/>
              </p14:nvContentPartPr>
              <p14:xfrm>
                <a:off x="2538858" y="2841563"/>
                <a:ext cx="144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72AB991-635D-AE5C-F43B-10576DC31F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30218" y="2832563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AB5E47-DFF8-609A-08FC-E564158ED54B}"/>
                    </a:ext>
                  </a:extLst>
                </p14:cNvPr>
                <p14:cNvContentPartPr/>
                <p14:nvPr/>
              </p14:nvContentPartPr>
              <p14:xfrm>
                <a:off x="2616258" y="2693963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AB5E47-DFF8-609A-08FC-E564158ED5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7618" y="26849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8F56B28-0B99-20AA-5783-76A5E7A7B722}"/>
                    </a:ext>
                  </a:extLst>
                </p14:cNvPr>
                <p14:cNvContentPartPr/>
                <p14:nvPr/>
              </p14:nvContentPartPr>
              <p14:xfrm>
                <a:off x="2672778" y="2820323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8F56B28-0B99-20AA-5783-76A5E7A7B7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4138" y="2811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9EC4656-B8CA-3E09-3581-7C271E7CBF6B}"/>
              </a:ext>
            </a:extLst>
          </p:cNvPr>
          <p:cNvGrpSpPr/>
          <p:nvPr/>
        </p:nvGrpSpPr>
        <p:grpSpPr>
          <a:xfrm>
            <a:off x="1399508" y="2693963"/>
            <a:ext cx="35640" cy="14040"/>
            <a:chOff x="2834418" y="2693963"/>
            <a:chExt cx="3564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296DCB-0B56-3EBC-F5BF-EF2FA4AD59B1}"/>
                    </a:ext>
                  </a:extLst>
                </p14:cNvPr>
                <p14:cNvContentPartPr/>
                <p14:nvPr/>
              </p14:nvContentPartPr>
              <p14:xfrm>
                <a:off x="2841618" y="2707643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296DCB-0B56-3EBC-F5BF-EF2FA4AD59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2978" y="2699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52DF1A-A6CE-2585-9B4F-8F747A58F5BE}"/>
                    </a:ext>
                  </a:extLst>
                </p14:cNvPr>
                <p14:cNvContentPartPr/>
                <p14:nvPr/>
              </p14:nvContentPartPr>
              <p14:xfrm>
                <a:off x="2869698" y="2693963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52DF1A-A6CE-2585-9B4F-8F747A58F5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0698" y="26849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550842-6C28-086C-12A8-632D06F51F46}"/>
                    </a:ext>
                  </a:extLst>
                </p14:cNvPr>
                <p14:cNvContentPartPr/>
                <p14:nvPr/>
              </p14:nvContentPartPr>
              <p14:xfrm>
                <a:off x="2834418" y="2693963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550842-6C28-086C-12A8-632D06F51F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5418" y="26849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5474919-CC29-FFB7-C735-56D59008B709}"/>
                  </a:ext>
                </a:extLst>
              </p14:cNvPr>
              <p14:cNvContentPartPr/>
              <p14:nvPr/>
            </p14:nvContentPartPr>
            <p14:xfrm>
              <a:off x="1016108" y="1837163"/>
              <a:ext cx="1822680" cy="1010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5474919-CC29-FFB7-C735-56D59008B70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07108" y="1828523"/>
                <a:ext cx="1840320" cy="102816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2CF361C2-3CF2-19FA-06C4-D96EDD00373F}"/>
              </a:ext>
            </a:extLst>
          </p:cNvPr>
          <p:cNvSpPr txBox="1"/>
          <p:nvPr/>
        </p:nvSpPr>
        <p:spPr>
          <a:xfrm>
            <a:off x="3137090" y="4009403"/>
            <a:ext cx="142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Independent feature</a:t>
            </a:r>
            <a:endParaRPr lang="en-IN" sz="10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02EFBB5-A54B-A401-9D5A-44473DF825C4}"/>
              </a:ext>
            </a:extLst>
          </p:cNvPr>
          <p:cNvSpPr txBox="1"/>
          <p:nvPr/>
        </p:nvSpPr>
        <p:spPr>
          <a:xfrm rot="16200000">
            <a:off x="132002" y="1725790"/>
            <a:ext cx="142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Dependent feature</a:t>
            </a:r>
            <a:endParaRPr lang="en-IN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97AC27-B1B4-A49E-0654-9332D2D26F94}"/>
                  </a:ext>
                </a:extLst>
              </p:cNvPr>
              <p:cNvSpPr txBox="1"/>
              <p:nvPr/>
            </p:nvSpPr>
            <p:spPr>
              <a:xfrm>
                <a:off x="3506697" y="1146379"/>
                <a:ext cx="533256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Just how we saw a simple linear regression of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can also be applied to multi dimension. With more independent features, we could imagine a linear hyperplane. </a:t>
                </a:r>
              </a:p>
              <a:p>
                <a:r>
                  <a:rPr lang="en-IN" dirty="0"/>
                  <a:t>It becomes complicated the more we keep increasing the dimension space. </a:t>
                </a: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97AC27-B1B4-A49E-0654-9332D2D2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7" y="1146379"/>
                <a:ext cx="5332567" cy="1169551"/>
              </a:xfrm>
              <a:prstGeom prst="rect">
                <a:avLst/>
              </a:prstGeom>
              <a:blipFill>
                <a:blip r:embed="rId117"/>
                <a:stretch>
                  <a:fillRect l="-343" t="-1042"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94E9287-E054-D08C-8004-D5DB7B01BF0A}"/>
                  </a:ext>
                </a:extLst>
              </p14:cNvPr>
              <p14:cNvContentPartPr/>
              <p14:nvPr/>
            </p14:nvContentPartPr>
            <p14:xfrm>
              <a:off x="1905978" y="2363123"/>
              <a:ext cx="49212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94E9287-E054-D08C-8004-D5DB7B01BF0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96978" y="2354483"/>
                <a:ext cx="50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C627C75-16D2-5172-A7F4-4DD20BE29508}"/>
                  </a:ext>
                </a:extLst>
              </p14:cNvPr>
              <p14:cNvContentPartPr/>
              <p14:nvPr/>
            </p14:nvContentPartPr>
            <p14:xfrm>
              <a:off x="2412138" y="2096003"/>
              <a:ext cx="360" cy="259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C627C75-16D2-5172-A7F4-4DD20BE295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03498" y="2087363"/>
                <a:ext cx="18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9A3EE0C-9204-C3E7-1CBD-5F21414A8E84}"/>
                  </a:ext>
                </a:extLst>
              </p14:cNvPr>
              <p14:cNvContentPartPr/>
              <p14:nvPr/>
            </p14:nvContentPartPr>
            <p14:xfrm>
              <a:off x="1040898" y="2876483"/>
              <a:ext cx="173520" cy="1112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9A3EE0C-9204-C3E7-1CBD-5F21414A8E8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1898" y="2867843"/>
                <a:ext cx="1911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14C2363-7A7B-E075-0F26-6D631FE8E114}"/>
                  </a:ext>
                </a:extLst>
              </p:cNvPr>
              <p:cNvSpPr txBox="1"/>
              <p:nvPr/>
            </p:nvSpPr>
            <p:spPr>
              <a:xfrm>
                <a:off x="1167306" y="3284806"/>
                <a:ext cx="401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14C2363-7A7B-E075-0F26-6D631FE8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06" y="3284806"/>
                <a:ext cx="401040" cy="307777"/>
              </a:xfrm>
              <a:prstGeom prst="rect">
                <a:avLst/>
              </a:prstGeom>
              <a:blipFill>
                <a:blip r:embed="rId1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9D18A9E-D65C-DD3B-4CE7-63838F474DA8}"/>
                  </a:ext>
                </a:extLst>
              </p:cNvPr>
              <p:cNvSpPr txBox="1"/>
              <p:nvPr/>
            </p:nvSpPr>
            <p:spPr>
              <a:xfrm>
                <a:off x="1896483" y="1854591"/>
                <a:ext cx="401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9D18A9E-D65C-DD3B-4CE7-63838F47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83" y="1854591"/>
                <a:ext cx="401040" cy="307777"/>
              </a:xfrm>
              <a:prstGeom prst="rect">
                <a:avLst/>
              </a:prstGeom>
              <a:blipFill>
                <a:blip r:embed="rId1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92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AC5F18-D58A-5311-A892-151EB995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186024"/>
            <a:ext cx="8520600" cy="841800"/>
          </a:xfrm>
        </p:spPr>
        <p:txBody>
          <a:bodyPr/>
          <a:lstStyle/>
          <a:p>
            <a:r>
              <a:rPr lang="en-IN" dirty="0"/>
              <a:t>Plane of best fit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97AC27-B1B4-A49E-0654-9332D2D26F94}"/>
              </a:ext>
            </a:extLst>
          </p:cNvPr>
          <p:cNvSpPr txBox="1"/>
          <p:nvPr/>
        </p:nvSpPr>
        <p:spPr>
          <a:xfrm>
            <a:off x="3601199" y="1036654"/>
            <a:ext cx="5298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intuition of best fit remains same, we would still be looking at the sum of squared errors to determine which plane can explain the model in the better way.</a:t>
            </a:r>
          </a:p>
          <a:p>
            <a:endParaRPr lang="en-IN" dirty="0"/>
          </a:p>
          <a:p>
            <a:r>
              <a:rPr lang="en-IN" dirty="0"/>
              <a:t>Inclusion of more features need not necessarily converge to optimal model. Always look at the simplest model which can explain most variation of dependent feature.</a:t>
            </a:r>
          </a:p>
          <a:p>
            <a:endParaRPr lang="en-IN" dirty="0"/>
          </a:p>
          <a:p>
            <a:r>
              <a:rPr lang="en-IN" dirty="0"/>
              <a:t>One way of doing this could be going with step-wise selection approach. We could apply </a:t>
            </a:r>
            <a:r>
              <a:rPr lang="en-IN" b="1" dirty="0"/>
              <a:t>forward selection</a:t>
            </a:r>
            <a:r>
              <a:rPr lang="en-IN" dirty="0"/>
              <a:t>, </a:t>
            </a:r>
            <a:r>
              <a:rPr lang="en-IN" b="1" dirty="0"/>
              <a:t>backward elimination</a:t>
            </a:r>
            <a:r>
              <a:rPr lang="en-IN" dirty="0"/>
              <a:t> or </a:t>
            </a:r>
            <a:r>
              <a:rPr lang="en-IN" b="1" dirty="0"/>
              <a:t>bidirectional elimination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This could be tedious process to follow and can be achieved in simpler ways too.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6A8105-59B9-4A95-6636-38B9B17D673E}"/>
              </a:ext>
            </a:extLst>
          </p:cNvPr>
          <p:cNvGrpSpPr/>
          <p:nvPr/>
        </p:nvGrpSpPr>
        <p:grpSpPr>
          <a:xfrm>
            <a:off x="156118" y="1142619"/>
            <a:ext cx="3260999" cy="3128394"/>
            <a:chOff x="243898" y="1142619"/>
            <a:chExt cx="3260999" cy="31283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9C35FB-A96D-E400-07B6-7FBECA9845CB}"/>
                    </a:ext>
                  </a:extLst>
                </p14:cNvPr>
                <p14:cNvContentPartPr/>
                <p14:nvPr/>
              </p14:nvContentPartPr>
              <p14:xfrm>
                <a:off x="503433" y="1146323"/>
                <a:ext cx="360" cy="286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9C35FB-A96D-E400-07B6-7FBECA9845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433" y="1137324"/>
                  <a:ext cx="18000" cy="2883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660532-6A3A-A9D4-8805-D47DA4A6257F}"/>
                    </a:ext>
                  </a:extLst>
                </p14:cNvPr>
                <p14:cNvContentPartPr/>
                <p14:nvPr/>
              </p14:nvContentPartPr>
              <p14:xfrm>
                <a:off x="498925" y="4009403"/>
                <a:ext cx="3005972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660532-6A3A-A9D4-8805-D47DA4A625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925" y="4000403"/>
                  <a:ext cx="302361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9D6FD2-AA13-1C2D-12E2-52C35AFFB75D}"/>
                    </a:ext>
                  </a:extLst>
                </p14:cNvPr>
                <p14:cNvContentPartPr/>
                <p14:nvPr/>
              </p14:nvContentPartPr>
              <p14:xfrm>
                <a:off x="872073" y="2679923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9D6FD2-AA13-1C2D-12E2-52C35AFFB7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3073" y="26709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1A0A6B-137E-A9C2-9258-2FBEA7315969}"/>
                    </a:ext>
                  </a:extLst>
                </p14:cNvPr>
                <p14:cNvContentPartPr/>
                <p14:nvPr/>
              </p14:nvContentPartPr>
              <p14:xfrm>
                <a:off x="1062153" y="2771363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1A0A6B-137E-A9C2-9258-2FBEA73159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3153" y="27623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4B3CE1-F41A-FA3B-2C06-154E8C908086}"/>
                    </a:ext>
                  </a:extLst>
                </p14:cNvPr>
                <p14:cNvContentPartPr/>
                <p14:nvPr/>
              </p14:nvContentPartPr>
              <p14:xfrm>
                <a:off x="759393" y="2637803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4B3CE1-F41A-FA3B-2C06-154E8C9080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393" y="2628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25A7BD-0CCF-4D58-1D67-A45ADECB58A8}"/>
                    </a:ext>
                  </a:extLst>
                </p14:cNvPr>
                <p14:cNvContentPartPr/>
                <p14:nvPr/>
              </p14:nvContentPartPr>
              <p14:xfrm>
                <a:off x="843633" y="2609363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25A7BD-0CCF-4D58-1D67-A45ADECB58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4633" y="26003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3938E0-363A-F0EA-5F6A-2BC27FC7B660}"/>
                    </a:ext>
                  </a:extLst>
                </p14:cNvPr>
                <p14:cNvContentPartPr/>
                <p14:nvPr/>
              </p14:nvContentPartPr>
              <p14:xfrm>
                <a:off x="977553" y="2574083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3938E0-363A-F0EA-5F6A-2BC27FC7B6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553" y="2565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6293B3-6041-B606-FAC0-479BF2C13615}"/>
                    </a:ext>
                  </a:extLst>
                </p14:cNvPr>
                <p14:cNvContentPartPr/>
                <p14:nvPr/>
              </p14:nvContentPartPr>
              <p14:xfrm>
                <a:off x="970353" y="263780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6293B3-6041-B606-FAC0-479BF2C136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1353" y="2628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564F62-8E67-3591-B0AD-1C70532AAE66}"/>
                    </a:ext>
                  </a:extLst>
                </p14:cNvPr>
                <p14:cNvContentPartPr/>
                <p14:nvPr/>
              </p14:nvContentPartPr>
              <p14:xfrm>
                <a:off x="1047753" y="257408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564F62-8E67-3591-B0AD-1C70532AAE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8753" y="2565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306F2C-D442-2776-6CA7-72086B7F5260}"/>
                    </a:ext>
                  </a:extLst>
                </p14:cNvPr>
                <p14:cNvContentPartPr/>
                <p14:nvPr/>
              </p14:nvContentPartPr>
              <p14:xfrm>
                <a:off x="1118313" y="2602523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306F2C-D442-2776-6CA7-72086B7F52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9313" y="2593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3CEA37-D492-1BE9-771D-E0DB07FD26EA}"/>
                    </a:ext>
                  </a:extLst>
                </p14:cNvPr>
                <p14:cNvContentPartPr/>
                <p14:nvPr/>
              </p14:nvContentPartPr>
              <p14:xfrm>
                <a:off x="1033713" y="2475803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3CEA37-D492-1BE9-771D-E0DB07FD26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4713" y="2466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CEF119-929A-345E-6A96-CAB41B9D711E}"/>
                    </a:ext>
                  </a:extLst>
                </p14:cNvPr>
                <p14:cNvContentPartPr/>
                <p14:nvPr/>
              </p14:nvContentPartPr>
              <p14:xfrm>
                <a:off x="1026873" y="2658683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CEF119-929A-345E-6A96-CAB41B9D71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873" y="2649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2A496E-608F-AE65-B524-DE917A456438}"/>
                    </a:ext>
                  </a:extLst>
                </p14:cNvPr>
                <p14:cNvContentPartPr/>
                <p14:nvPr/>
              </p14:nvContentPartPr>
              <p14:xfrm>
                <a:off x="815913" y="2785403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2A496E-608F-AE65-B524-DE917A4564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913" y="27764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44A822-57B4-897E-6BC0-BE1CB7D598D4}"/>
                    </a:ext>
                  </a:extLst>
                </p14:cNvPr>
                <p14:cNvContentPartPr/>
                <p14:nvPr/>
              </p14:nvContentPartPr>
              <p14:xfrm>
                <a:off x="1047753" y="2511083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44A822-57B4-897E-6BC0-BE1CB7D598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8753" y="2502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E8E928-B54C-2475-D63C-8AA1A68C6D55}"/>
                    </a:ext>
                  </a:extLst>
                </p14:cNvPr>
                <p14:cNvContentPartPr/>
                <p14:nvPr/>
              </p14:nvContentPartPr>
              <p14:xfrm>
                <a:off x="1146393" y="2483003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E8E928-B54C-2475-D63C-8AA1A68C6D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7393" y="2474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793710-DD6D-CB09-92FF-A7C63088FF99}"/>
                    </a:ext>
                  </a:extLst>
                </p14:cNvPr>
                <p14:cNvContentPartPr/>
                <p14:nvPr/>
              </p14:nvContentPartPr>
              <p14:xfrm>
                <a:off x="1251873" y="2483003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793710-DD6D-CB09-92FF-A7C63088FF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873" y="2474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813286-9CE8-CFB8-29A5-BE6FD62322E8}"/>
                    </a:ext>
                  </a:extLst>
                </p14:cNvPr>
                <p14:cNvContentPartPr/>
                <p14:nvPr/>
              </p14:nvContentPartPr>
              <p14:xfrm>
                <a:off x="1167273" y="2525123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813286-9CE8-CFB8-29A5-BE6FD62322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8273" y="2516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DFD289-D9FB-ADC1-7606-CE4070F7A742}"/>
                    </a:ext>
                  </a:extLst>
                </p14:cNvPr>
                <p14:cNvContentPartPr/>
                <p14:nvPr/>
              </p14:nvContentPartPr>
              <p14:xfrm>
                <a:off x="1322433" y="2454563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DFD289-D9FB-ADC1-7606-CE4070F7A7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3433" y="2445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88B0A2-91CC-C372-3B94-C007D8CD0B7C}"/>
                    </a:ext>
                  </a:extLst>
                </p14:cNvPr>
                <p14:cNvContentPartPr/>
                <p14:nvPr/>
              </p14:nvContentPartPr>
              <p14:xfrm>
                <a:off x="1273113" y="234224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88B0A2-91CC-C372-3B94-C007D8CD0B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4113" y="2333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34B15D-B736-B43B-9ECB-627E686E2405}"/>
                    </a:ext>
                  </a:extLst>
                </p14:cNvPr>
                <p14:cNvContentPartPr/>
                <p14:nvPr/>
              </p14:nvContentPartPr>
              <p14:xfrm>
                <a:off x="1940913" y="2131283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34B15D-B736-B43B-9ECB-627E686E24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1913" y="21222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FE280E-BCE4-4D24-5C7D-15FA58C37594}"/>
                    </a:ext>
                  </a:extLst>
                </p14:cNvPr>
                <p14:cNvContentPartPr/>
                <p14:nvPr/>
              </p14:nvContentPartPr>
              <p14:xfrm>
                <a:off x="2018313" y="2145323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FE280E-BCE4-4D24-5C7D-15FA58C375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9313" y="2136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CC54C2-A4BA-D296-79C1-B23FE816D6DA}"/>
                    </a:ext>
                  </a:extLst>
                </p14:cNvPr>
                <p14:cNvContentPartPr/>
                <p14:nvPr/>
              </p14:nvContentPartPr>
              <p14:xfrm>
                <a:off x="1336113" y="2440523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CC54C2-A4BA-D296-79C1-B23FE816D6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7113" y="2431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1D4FD8-1CC1-BAC1-16EF-D2CF022ED7D3}"/>
                    </a:ext>
                  </a:extLst>
                </p14:cNvPr>
                <p14:cNvContentPartPr/>
                <p14:nvPr/>
              </p14:nvContentPartPr>
              <p14:xfrm>
                <a:off x="1160433" y="2560403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1D4FD8-1CC1-BAC1-16EF-D2CF022ED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1433" y="25514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9FC010-8539-C23B-C2B5-B86800418E19}"/>
                    </a:ext>
                  </a:extLst>
                </p14:cNvPr>
                <p14:cNvContentPartPr/>
                <p14:nvPr/>
              </p14:nvContentPartPr>
              <p14:xfrm>
                <a:off x="1181313" y="2496683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9FC010-8539-C23B-C2B5-B86800418E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2313" y="2487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2D06021-A985-22CE-24D5-4575AE4D3B6C}"/>
                </a:ext>
              </a:extLst>
            </p:cNvPr>
            <p:cNvGrpSpPr/>
            <p:nvPr/>
          </p:nvGrpSpPr>
          <p:grpSpPr>
            <a:xfrm>
              <a:off x="1821753" y="1934363"/>
              <a:ext cx="323640" cy="119880"/>
              <a:chOff x="3727938" y="1934363"/>
              <a:chExt cx="323640" cy="11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31807A3-FFE3-6736-3861-600146D998A7}"/>
                      </a:ext>
                    </a:extLst>
                  </p14:cNvPr>
                  <p14:cNvContentPartPr/>
                  <p14:nvPr/>
                </p14:nvContentPartPr>
                <p14:xfrm>
                  <a:off x="3804978" y="2053883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31807A3-FFE3-6736-3861-600146D998A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796338" y="204488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DF4B125-448D-39FF-4286-45E8E6887819}"/>
                      </a:ext>
                    </a:extLst>
                  </p14:cNvPr>
                  <p14:cNvContentPartPr/>
                  <p14:nvPr/>
                </p14:nvContentPartPr>
                <p14:xfrm>
                  <a:off x="3727938" y="203264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DF4B125-448D-39FF-4286-45E8E688781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718938" y="20236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E4894EF-CDB1-E639-D44C-D3F027897375}"/>
                      </a:ext>
                    </a:extLst>
                  </p14:cNvPr>
                  <p14:cNvContentPartPr/>
                  <p14:nvPr/>
                </p14:nvContentPartPr>
                <p14:xfrm>
                  <a:off x="3847098" y="1983323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E4894EF-CDB1-E639-D44C-D3F02789737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38458" y="197468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7C37DCE-D2F8-CD32-5C2E-DC72064E6892}"/>
                      </a:ext>
                    </a:extLst>
                  </p14:cNvPr>
                  <p14:cNvContentPartPr/>
                  <p14:nvPr/>
                </p14:nvContentPartPr>
                <p14:xfrm>
                  <a:off x="3917658" y="202544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7C37DCE-D2F8-CD32-5C2E-DC72064E689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909018" y="20168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99FB0E5-CDF5-49AD-A147-80B20D1E775F}"/>
                      </a:ext>
                    </a:extLst>
                  </p14:cNvPr>
                  <p14:cNvContentPartPr/>
                  <p14:nvPr/>
                </p14:nvContentPartPr>
                <p14:xfrm>
                  <a:off x="3847098" y="2032643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99FB0E5-CDF5-49AD-A147-80B20D1E775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38458" y="20236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7B93477-59E1-ADCE-F7A2-6B7269AC01FF}"/>
                      </a:ext>
                    </a:extLst>
                  </p14:cNvPr>
                  <p14:cNvContentPartPr/>
                  <p14:nvPr/>
                </p14:nvContentPartPr>
                <p14:xfrm>
                  <a:off x="3981018" y="2032643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7B93477-59E1-ADCE-F7A2-6B7269AC01F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972378" y="20236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D799D14B-90C9-33AB-1A42-AB1209D1A62A}"/>
                      </a:ext>
                    </a:extLst>
                  </p14:cNvPr>
                  <p14:cNvContentPartPr/>
                  <p14:nvPr/>
                </p14:nvContentPartPr>
                <p14:xfrm>
                  <a:off x="3946098" y="1948043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D799D14B-90C9-33AB-1A42-AB1209D1A62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937098" y="19394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6A3604B-4566-AC2A-18ED-3A61A33CF4DB}"/>
                      </a:ext>
                    </a:extLst>
                  </p14:cNvPr>
                  <p14:cNvContentPartPr/>
                  <p14:nvPr/>
                </p14:nvContentPartPr>
                <p14:xfrm>
                  <a:off x="3924498" y="1983323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6A3604B-4566-AC2A-18ED-3A61A33CF4D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915858" y="197468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BCB66038-903E-4031-CE96-5868DCA68396}"/>
                      </a:ext>
                    </a:extLst>
                  </p14:cNvPr>
                  <p14:cNvContentPartPr/>
                  <p14:nvPr/>
                </p14:nvContentPartPr>
                <p14:xfrm>
                  <a:off x="3988218" y="1990523"/>
                  <a:ext cx="360" cy="3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BCB66038-903E-4031-CE96-5868DCA6839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979218" y="19815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C0E9500-E765-CB97-2EA2-46D5FE50B85C}"/>
                      </a:ext>
                    </a:extLst>
                  </p14:cNvPr>
                  <p14:cNvContentPartPr/>
                  <p14:nvPr/>
                </p14:nvContentPartPr>
                <p14:xfrm>
                  <a:off x="4002258" y="1934363"/>
                  <a:ext cx="360" cy="3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C0E9500-E765-CB97-2EA2-46D5FE50B85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993258" y="19253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365D525-8806-A487-5B12-B8D6F550DAF8}"/>
                      </a:ext>
                    </a:extLst>
                  </p14:cNvPr>
                  <p14:cNvContentPartPr/>
                  <p14:nvPr/>
                </p14:nvContentPartPr>
                <p14:xfrm>
                  <a:off x="4051218" y="1934363"/>
                  <a:ext cx="360" cy="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7365D525-8806-A487-5B12-B8D6F550DAF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042578" y="19253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F59CD13-CE22-BF7F-46ED-25A5C01193D2}"/>
                    </a:ext>
                  </a:extLst>
                </p14:cNvPr>
                <p14:cNvContentPartPr/>
                <p14:nvPr/>
              </p14:nvContentPartPr>
              <p14:xfrm>
                <a:off x="2046753" y="1885043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F59CD13-CE22-BF7F-46ED-25A5C01193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7753" y="18760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4B5E88-BDC1-5859-7A41-4EDB6ACF43A4}"/>
                    </a:ext>
                  </a:extLst>
                </p14:cNvPr>
                <p14:cNvContentPartPr/>
                <p14:nvPr/>
              </p14:nvContentPartPr>
              <p14:xfrm>
                <a:off x="2138193" y="1863803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4B5E88-BDC1-5859-7A41-4EDB6ACF43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9193" y="1854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D29722-6DEF-54EC-A745-C169B7FFE426}"/>
                    </a:ext>
                  </a:extLst>
                </p14:cNvPr>
                <p14:cNvContentPartPr/>
                <p14:nvPr/>
              </p14:nvContentPartPr>
              <p14:xfrm>
                <a:off x="1962153" y="1920323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D29722-6DEF-54EC-A745-C169B7FFE4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3153" y="1911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E9A1BB-1796-C390-CFB0-57398919CBDE}"/>
                    </a:ext>
                  </a:extLst>
                </p14:cNvPr>
                <p14:cNvContentPartPr/>
                <p14:nvPr/>
              </p14:nvContentPartPr>
              <p14:xfrm>
                <a:off x="2145033" y="2025443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E9A1BB-1796-C390-CFB0-57398919CB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6033" y="2016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74A7CF-2B6E-CBAB-5EF1-C5F814B47F1E}"/>
                    </a:ext>
                  </a:extLst>
                </p14:cNvPr>
                <p14:cNvContentPartPr/>
                <p14:nvPr/>
              </p14:nvContentPartPr>
              <p14:xfrm>
                <a:off x="2166273" y="1983323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74A7CF-2B6E-CBAB-5EF1-C5F814B47F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7273" y="1974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4D4673-C80F-EB35-8AF5-00C699D006EE}"/>
                    </a:ext>
                  </a:extLst>
                </p14:cNvPr>
                <p14:cNvContentPartPr/>
                <p14:nvPr/>
              </p14:nvContentPartPr>
              <p14:xfrm>
                <a:off x="1940913" y="2131283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4D4673-C80F-EB35-8AF5-00C699D006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1913" y="21222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56AC52-F5D1-DC73-AAA2-C6857D6D56D4}"/>
                    </a:ext>
                  </a:extLst>
                </p14:cNvPr>
                <p14:cNvContentPartPr/>
                <p14:nvPr/>
              </p14:nvContentPartPr>
              <p14:xfrm>
                <a:off x="1997433" y="2089163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56AC52-F5D1-DC73-AAA2-C6857D6D56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8433" y="2080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71611D-C8E3-41D7-8EEE-454D48904BC4}"/>
                    </a:ext>
                  </a:extLst>
                </p14:cNvPr>
                <p14:cNvContentPartPr/>
                <p14:nvPr/>
              </p14:nvContentPartPr>
              <p14:xfrm>
                <a:off x="1561113" y="2194283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71611D-C8E3-41D7-8EEE-454D48904B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2113" y="21852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91C825-8147-F987-DC2B-7B83020B434F}"/>
                    </a:ext>
                  </a:extLst>
                </p14:cNvPr>
                <p14:cNvContentPartPr/>
                <p14:nvPr/>
              </p14:nvContentPartPr>
              <p14:xfrm>
                <a:off x="1512153" y="2229563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91C825-8147-F987-DC2B-7B83020B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3153" y="2220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69C23C-31FE-7945-98D2-AFFADA699B10}"/>
                    </a:ext>
                  </a:extLst>
                </p14:cNvPr>
                <p14:cNvContentPartPr/>
                <p14:nvPr/>
              </p14:nvContentPartPr>
              <p14:xfrm>
                <a:off x="1828593" y="2236763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69C23C-31FE-7945-98D2-AFFADA699B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9593" y="22277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FA0F51-8815-D43D-75AE-DF98368450A2}"/>
                    </a:ext>
                  </a:extLst>
                </p14:cNvPr>
                <p14:cNvContentPartPr/>
                <p14:nvPr/>
              </p14:nvContentPartPr>
              <p14:xfrm>
                <a:off x="1631673" y="2222723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FA0F51-8815-D43D-75AE-DF98368450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2673" y="2213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7AAAE9-1892-10D6-9E9D-B3D4EDE2BD84}"/>
                    </a:ext>
                  </a:extLst>
                </p14:cNvPr>
                <p14:cNvContentPartPr/>
                <p14:nvPr/>
              </p14:nvContentPartPr>
              <p14:xfrm>
                <a:off x="1659753" y="2187443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7AAAE9-1892-10D6-9E9D-B3D4EDE2BD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0753" y="21784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24FEF7-3622-09DC-050B-0BCBA9BD5FEA}"/>
                    </a:ext>
                  </a:extLst>
                </p14:cNvPr>
                <p14:cNvContentPartPr/>
                <p14:nvPr/>
              </p14:nvContentPartPr>
              <p14:xfrm>
                <a:off x="1624833" y="2152163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24FEF7-3622-09DC-050B-0BCBA9BD5F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833" y="21431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AFAA25-5A2D-2614-0D66-9B9545D906CB}"/>
                    </a:ext>
                  </a:extLst>
                </p14:cNvPr>
                <p14:cNvContentPartPr/>
                <p14:nvPr/>
              </p14:nvContentPartPr>
              <p14:xfrm>
                <a:off x="1729953" y="2215523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AFAA25-5A2D-2614-0D66-9B9545D906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0953" y="2206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6B5450-0B81-0E8C-CE08-122CD4EA9213}"/>
                    </a:ext>
                  </a:extLst>
                </p14:cNvPr>
                <p14:cNvContentPartPr/>
                <p14:nvPr/>
              </p14:nvContentPartPr>
              <p14:xfrm>
                <a:off x="1751193" y="2102843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6B5450-0B81-0E8C-CE08-122CD4EA92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2193" y="2093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A87A3A-CD0C-21A0-CE2F-11BD1792ADC0}"/>
                    </a:ext>
                  </a:extLst>
                </p14:cNvPr>
                <p14:cNvContentPartPr/>
                <p14:nvPr/>
              </p14:nvContentPartPr>
              <p14:xfrm>
                <a:off x="1849833" y="2131283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A87A3A-CD0C-21A0-CE2F-11BD1792AD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0833" y="21222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B791A8-3F05-691E-BAAB-A933F337AC39}"/>
                    </a:ext>
                  </a:extLst>
                </p14:cNvPr>
                <p14:cNvContentPartPr/>
                <p14:nvPr/>
              </p14:nvContentPartPr>
              <p14:xfrm>
                <a:off x="1863873" y="2096003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B791A8-3F05-691E-BAAB-A933F337AC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54873" y="20870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78C5F2-34CD-4DC5-3F39-F3338090D4A9}"/>
                    </a:ext>
                  </a:extLst>
                </p14:cNvPr>
                <p14:cNvContentPartPr/>
                <p14:nvPr/>
              </p14:nvContentPartPr>
              <p14:xfrm>
                <a:off x="1772073" y="2166203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78C5F2-34CD-4DC5-3F39-F3338090D4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3073" y="21572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5145ED-9B1D-1E65-100C-C69E5BEB4DEF}"/>
                    </a:ext>
                  </a:extLst>
                </p14:cNvPr>
                <p14:cNvContentPartPr/>
                <p14:nvPr/>
              </p14:nvContentPartPr>
              <p14:xfrm>
                <a:off x="1702233" y="2229563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5145ED-9B1D-1E65-100C-C69E5BEB4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3233" y="2220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702A2F-D160-AE17-F120-D665FD5EE3DA}"/>
                    </a:ext>
                  </a:extLst>
                </p14:cNvPr>
                <p14:cNvContentPartPr/>
                <p14:nvPr/>
              </p14:nvContentPartPr>
              <p14:xfrm>
                <a:off x="1554273" y="2342243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702A2F-D160-AE17-F120-D665FD5EE3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5273" y="23332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E33E60-C5B5-E921-A3B5-A06BF35DB7D3}"/>
                    </a:ext>
                  </a:extLst>
                </p14:cNvPr>
                <p14:cNvContentPartPr/>
                <p14:nvPr/>
              </p14:nvContentPartPr>
              <p14:xfrm>
                <a:off x="1624833" y="2215523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E33E60-C5B5-E921-A3B5-A06BF35DB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833" y="22065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AED3C9-0D64-25BF-7D85-892749753F44}"/>
                    </a:ext>
                  </a:extLst>
                </p14:cNvPr>
                <p14:cNvContentPartPr/>
                <p14:nvPr/>
              </p14:nvContentPartPr>
              <p14:xfrm>
                <a:off x="1624833" y="2222723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AED3C9-0D64-25BF-7D85-892749753F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833" y="2213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1BB495-2A55-918A-9BBC-B8827F1DC44B}"/>
                    </a:ext>
                  </a:extLst>
                </p14:cNvPr>
                <p14:cNvContentPartPr/>
                <p14:nvPr/>
              </p14:nvContentPartPr>
              <p14:xfrm>
                <a:off x="1659753" y="2124083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1BB495-2A55-918A-9BBC-B8827F1DC4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0753" y="21150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08DBE3-D0EE-A237-8602-2F4EB71A3459}"/>
                    </a:ext>
                  </a:extLst>
                </p14:cNvPr>
                <p14:cNvContentPartPr/>
                <p14:nvPr/>
              </p14:nvContentPartPr>
              <p14:xfrm>
                <a:off x="1765233" y="2138123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08DBE3-D0EE-A237-8602-2F4EB71A34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6233" y="21291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7C016A-11C3-EAA7-61BC-91B01C8C916A}"/>
                    </a:ext>
                  </a:extLst>
                </p14:cNvPr>
                <p14:cNvContentPartPr/>
                <p14:nvPr/>
              </p14:nvContentPartPr>
              <p14:xfrm>
                <a:off x="1729953" y="2145323"/>
                <a:ext cx="864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7C016A-11C3-EAA7-61BC-91B01C8C91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20953" y="2136323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C278C2-0D47-1D79-2E8D-6F22C5134201}"/>
                    </a:ext>
                  </a:extLst>
                </p14:cNvPr>
                <p14:cNvContentPartPr/>
                <p14:nvPr/>
              </p14:nvContentPartPr>
              <p14:xfrm>
                <a:off x="1842633" y="2208323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C278C2-0D47-1D79-2E8D-6F22C51342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3633" y="21993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3E0A7E-F8FD-E915-52EF-F8DAD861DEB8}"/>
                    </a:ext>
                  </a:extLst>
                </p14:cNvPr>
                <p14:cNvContentPartPr/>
                <p14:nvPr/>
              </p14:nvContentPartPr>
              <p14:xfrm>
                <a:off x="1807353" y="2180603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3E0A7E-F8FD-E915-52EF-F8DAD861DE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8353" y="21716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6076C8-CDF0-7260-A8E6-B1A3B2E9446D}"/>
                    </a:ext>
                  </a:extLst>
                </p14:cNvPr>
                <p14:cNvContentPartPr/>
                <p14:nvPr/>
              </p14:nvContentPartPr>
              <p14:xfrm>
                <a:off x="1807353" y="2102843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6076C8-CDF0-7260-A8E6-B1A3B2E944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8353" y="20938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C74696D-9EC8-699D-2266-7BD3E8007A97}"/>
                </a:ext>
              </a:extLst>
            </p:cNvPr>
            <p:cNvGrpSpPr/>
            <p:nvPr/>
          </p:nvGrpSpPr>
          <p:grpSpPr>
            <a:xfrm>
              <a:off x="1350153" y="2264843"/>
              <a:ext cx="317160" cy="56520"/>
              <a:chOff x="3256338" y="2264843"/>
              <a:chExt cx="317160" cy="5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AB9488E-219D-6EC9-543C-6413CA022DB9}"/>
                      </a:ext>
                    </a:extLst>
                  </p14:cNvPr>
                  <p14:cNvContentPartPr/>
                  <p14:nvPr/>
                </p14:nvContentPartPr>
                <p14:xfrm>
                  <a:off x="3369018" y="2321003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AB9488E-219D-6EC9-543C-6413CA022DB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60378" y="23120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B8659D0-5DDA-597D-AE8D-B7C103F84927}"/>
                      </a:ext>
                    </a:extLst>
                  </p14:cNvPr>
                  <p14:cNvContentPartPr/>
                  <p14:nvPr/>
                </p14:nvContentPartPr>
                <p14:xfrm>
                  <a:off x="3432378" y="2306963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B8659D0-5DDA-597D-AE8D-B7C103F8492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423738" y="22983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0D5100DF-97FF-65C8-F8B5-2335D29699F9}"/>
                      </a:ext>
                    </a:extLst>
                  </p14:cNvPr>
                  <p14:cNvContentPartPr/>
                  <p14:nvPr/>
                </p14:nvContentPartPr>
                <p14:xfrm>
                  <a:off x="3256338" y="2306963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0D5100DF-97FF-65C8-F8B5-2335D29699F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47698" y="22983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E0FAE8D-04A9-2865-B32B-68BB56288FBE}"/>
                      </a:ext>
                    </a:extLst>
                  </p14:cNvPr>
                  <p14:cNvContentPartPr/>
                  <p14:nvPr/>
                </p14:nvContentPartPr>
                <p14:xfrm>
                  <a:off x="3446418" y="226484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E0FAE8D-04A9-2865-B32B-68BB56288FB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437778" y="22558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64E74C14-ED6E-575B-2CCE-6A19E5C08510}"/>
                      </a:ext>
                    </a:extLst>
                  </p14:cNvPr>
                  <p14:cNvContentPartPr/>
                  <p14:nvPr/>
                </p14:nvContentPartPr>
                <p14:xfrm>
                  <a:off x="3537858" y="2314163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64E74C14-ED6E-575B-2CCE-6A19E5C0851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28858" y="23051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952674CD-F807-94A6-8AA3-8CEA60A167B5}"/>
                      </a:ext>
                    </a:extLst>
                  </p14:cNvPr>
                  <p14:cNvContentPartPr/>
                  <p14:nvPr/>
                </p14:nvContentPartPr>
                <p14:xfrm>
                  <a:off x="3306018" y="2321003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952674CD-F807-94A6-8AA3-8CEA60A167B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97018" y="23120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092DFC0C-B0B1-8989-8F73-8653DC365DF5}"/>
                      </a:ext>
                    </a:extLst>
                  </p14:cNvPr>
                  <p14:cNvContentPartPr/>
                  <p14:nvPr/>
                </p14:nvContentPartPr>
                <p14:xfrm>
                  <a:off x="3383058" y="2292923"/>
                  <a:ext cx="360" cy="36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092DFC0C-B0B1-8989-8F73-8653DC365DF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74058" y="22839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DB4D4BF7-2F95-9A11-4F1A-B27DB6FA4790}"/>
                      </a:ext>
                    </a:extLst>
                  </p14:cNvPr>
                  <p14:cNvContentPartPr/>
                  <p14:nvPr/>
                </p14:nvContentPartPr>
                <p14:xfrm>
                  <a:off x="3474858" y="2300123"/>
                  <a:ext cx="360" cy="3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DB4D4BF7-2F95-9A11-4F1A-B27DB6FA479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465858" y="22911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436E3DDF-0C6C-09FB-B7C1-E5DDCC127AE1}"/>
                      </a:ext>
                    </a:extLst>
                  </p14:cNvPr>
                  <p14:cNvContentPartPr/>
                  <p14:nvPr/>
                </p14:nvContentPartPr>
                <p14:xfrm>
                  <a:off x="3369018" y="2292923"/>
                  <a:ext cx="360" cy="36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436E3DDF-0C6C-09FB-B7C1-E5DDCC127AE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60378" y="22839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76BC87E0-D7A4-82B5-DE86-C900D2F94BFC}"/>
                      </a:ext>
                    </a:extLst>
                  </p14:cNvPr>
                  <p14:cNvContentPartPr/>
                  <p14:nvPr/>
                </p14:nvContentPartPr>
                <p14:xfrm>
                  <a:off x="3495738" y="2271683"/>
                  <a:ext cx="360" cy="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76BC87E0-D7A4-82B5-DE86-C900D2F94BF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486738" y="22630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A9FA23C0-A94C-42DB-E161-E1C9FC9ADB25}"/>
                      </a:ext>
                    </a:extLst>
                  </p14:cNvPr>
                  <p14:cNvContentPartPr/>
                  <p14:nvPr/>
                </p14:nvContentPartPr>
                <p14:xfrm>
                  <a:off x="3537858" y="2285723"/>
                  <a:ext cx="360" cy="3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A9FA23C0-A94C-42DB-E161-E1C9FC9ADB2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28858" y="227708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013B44EA-90C4-49EF-9F16-4F55A49E5946}"/>
                      </a:ext>
                    </a:extLst>
                  </p14:cNvPr>
                  <p14:cNvContentPartPr/>
                  <p14:nvPr/>
                </p14:nvContentPartPr>
                <p14:xfrm>
                  <a:off x="3573138" y="2264843"/>
                  <a:ext cx="36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013B44EA-90C4-49EF-9F16-4F55A49E594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64138" y="22558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651040A-6F38-DB1D-8014-335C8A755EF6}"/>
                </a:ext>
              </a:extLst>
            </p:cNvPr>
            <p:cNvGrpSpPr/>
            <p:nvPr/>
          </p:nvGrpSpPr>
          <p:grpSpPr>
            <a:xfrm>
              <a:off x="1737513" y="2250443"/>
              <a:ext cx="360" cy="14760"/>
              <a:chOff x="3643698" y="2250443"/>
              <a:chExt cx="360" cy="1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EFC67E0-820C-E466-B57B-B96F8BA66DC5}"/>
                      </a:ext>
                    </a:extLst>
                  </p14:cNvPr>
                  <p14:cNvContentPartPr/>
                  <p14:nvPr/>
                </p14:nvContentPartPr>
                <p14:xfrm>
                  <a:off x="3643698" y="2250443"/>
                  <a:ext cx="36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EFC67E0-820C-E466-B57B-B96F8BA66DC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634698" y="22418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C5B8F0DE-5589-9AC5-7E08-D7279F2B5E6B}"/>
                      </a:ext>
                    </a:extLst>
                  </p14:cNvPr>
                  <p14:cNvContentPartPr/>
                  <p14:nvPr/>
                </p14:nvContentPartPr>
                <p14:xfrm>
                  <a:off x="3643698" y="2264843"/>
                  <a:ext cx="360" cy="3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C5B8F0DE-5589-9AC5-7E08-D7279F2B5E6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634698" y="22558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8E5CACA-F7A1-A0AE-7CB8-94B9DE122AFA}"/>
                </a:ext>
              </a:extLst>
            </p:cNvPr>
            <p:cNvGrpSpPr/>
            <p:nvPr/>
          </p:nvGrpSpPr>
          <p:grpSpPr>
            <a:xfrm>
              <a:off x="1216593" y="2377163"/>
              <a:ext cx="281880" cy="42480"/>
              <a:chOff x="3122778" y="2377163"/>
              <a:chExt cx="281880" cy="4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5CEBEF9-616C-3B68-FC25-1CFA6848A086}"/>
                      </a:ext>
                    </a:extLst>
                  </p14:cNvPr>
                  <p14:cNvContentPartPr/>
                  <p14:nvPr/>
                </p14:nvContentPartPr>
                <p14:xfrm>
                  <a:off x="3221418" y="2405243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5CEBEF9-616C-3B68-FC25-1CFA6848A08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12778" y="23966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FA351AD-CEA0-94C2-D807-2F462A95979D}"/>
                      </a:ext>
                    </a:extLst>
                  </p14:cNvPr>
                  <p14:cNvContentPartPr/>
                  <p14:nvPr/>
                </p14:nvContentPartPr>
                <p14:xfrm>
                  <a:off x="3122778" y="2391563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FA351AD-CEA0-94C2-D807-2F462A95979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114138" y="23825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4A830BF-BBFD-C5E8-615C-3F7BF5E6A610}"/>
                      </a:ext>
                    </a:extLst>
                  </p14:cNvPr>
                  <p14:cNvContentPartPr/>
                  <p14:nvPr/>
                </p14:nvContentPartPr>
                <p14:xfrm>
                  <a:off x="3375858" y="2405243"/>
                  <a:ext cx="360" cy="3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4A830BF-BBFD-C5E8-615C-3F7BF5E6A61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67218" y="23966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5F07D688-E254-10FB-642A-3B3DAD0516E2}"/>
                      </a:ext>
                    </a:extLst>
                  </p14:cNvPr>
                  <p14:cNvContentPartPr/>
                  <p14:nvPr/>
                </p14:nvContentPartPr>
                <p14:xfrm>
                  <a:off x="3340938" y="2377163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5F07D688-E254-10FB-642A-3B3DAD0516E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31938" y="23681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FE23B5B-7C7C-663E-B0E2-B8A9320941C2}"/>
                      </a:ext>
                    </a:extLst>
                  </p14:cNvPr>
                  <p14:cNvContentPartPr/>
                  <p14:nvPr/>
                </p14:nvContentPartPr>
                <p14:xfrm>
                  <a:off x="3221418" y="2377163"/>
                  <a:ext cx="360" cy="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FE23B5B-7C7C-663E-B0E2-B8A9320941C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12778" y="23681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BE3DBDDA-8211-B609-9951-27731A8DCE5E}"/>
                      </a:ext>
                    </a:extLst>
                  </p14:cNvPr>
                  <p14:cNvContentPartPr/>
                  <p14:nvPr/>
                </p14:nvContentPartPr>
                <p14:xfrm>
                  <a:off x="3270738" y="2377163"/>
                  <a:ext cx="360" cy="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BE3DBDDA-8211-B609-9951-27731A8DCE5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61738" y="23681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D9FB3A48-5A8B-A48A-73DC-20A86240C9B4}"/>
                      </a:ext>
                    </a:extLst>
                  </p14:cNvPr>
                  <p14:cNvContentPartPr/>
                  <p14:nvPr/>
                </p14:nvContentPartPr>
                <p14:xfrm>
                  <a:off x="3277578" y="2391563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D9FB3A48-5A8B-A48A-73DC-20A86240C9B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68938" y="23825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26DA618B-9BE7-649E-EBA4-98B4EA483937}"/>
                      </a:ext>
                    </a:extLst>
                  </p14:cNvPr>
                  <p14:cNvContentPartPr/>
                  <p14:nvPr/>
                </p14:nvContentPartPr>
                <p14:xfrm>
                  <a:off x="3319698" y="2405243"/>
                  <a:ext cx="3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26DA618B-9BE7-649E-EBA4-98B4EA48393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11058" y="23966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99878FC4-6BD1-978F-D9D5-B0995B130DB9}"/>
                      </a:ext>
                    </a:extLst>
                  </p14:cNvPr>
                  <p14:cNvContentPartPr/>
                  <p14:nvPr/>
                </p14:nvContentPartPr>
                <p14:xfrm>
                  <a:off x="3404298" y="2377163"/>
                  <a:ext cx="360" cy="3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99878FC4-6BD1-978F-D9D5-B0995B130DB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95298" y="23681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7E87DB4B-3868-0AF2-C33C-6DBA1C8D32F4}"/>
                      </a:ext>
                    </a:extLst>
                  </p14:cNvPr>
                  <p14:cNvContentPartPr/>
                  <p14:nvPr/>
                </p14:nvContentPartPr>
                <p14:xfrm>
                  <a:off x="3319698" y="2419283"/>
                  <a:ext cx="36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7E87DB4B-3868-0AF2-C33C-6DBA1C8D32F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11058" y="24106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B950C73-67BB-403D-AFD8-C858809BFEA6}"/>
                      </a:ext>
                    </a:extLst>
                  </p14:cNvPr>
                  <p14:cNvContentPartPr/>
                  <p14:nvPr/>
                </p14:nvContentPartPr>
                <p14:xfrm>
                  <a:off x="3186138" y="2412443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B950C73-67BB-403D-AFD8-C858809BFEA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177498" y="24034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C0602B-D720-CE72-2070-C002F513FB8F}"/>
                    </a:ext>
                  </a:extLst>
                </p14:cNvPr>
                <p14:cNvContentPartPr/>
                <p14:nvPr/>
              </p14:nvContentPartPr>
              <p14:xfrm>
                <a:off x="1132353" y="2475803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C0602B-D720-CE72-2070-C002F513FB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353" y="2466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C8595CB-CA53-5DEE-1B4A-13FCDEC8EE8B}"/>
                    </a:ext>
                  </a:extLst>
                </p14:cNvPr>
                <p14:cNvContentPartPr/>
                <p14:nvPr/>
              </p14:nvContentPartPr>
              <p14:xfrm>
                <a:off x="1139193" y="2517923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C8595CB-CA53-5DEE-1B4A-13FCDEC8EE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0193" y="25089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E771EE-818A-BC97-135F-D60383937F4D}"/>
                    </a:ext>
                  </a:extLst>
                </p14:cNvPr>
                <p14:cNvContentPartPr/>
                <p14:nvPr/>
              </p14:nvContentPartPr>
              <p14:xfrm>
                <a:off x="928233" y="2637803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E771EE-818A-BC97-135F-D60383937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9233" y="26288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A86171-7300-62CB-56C5-1134B2A111F7}"/>
                    </a:ext>
                  </a:extLst>
                </p14:cNvPr>
                <p14:cNvContentPartPr/>
                <p14:nvPr/>
              </p14:nvContentPartPr>
              <p14:xfrm>
                <a:off x="843633" y="2658683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A86171-7300-62CB-56C5-1134B2A111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4633" y="26496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5EC69E-2BCE-3081-0EFB-AEC5F1596DCF}"/>
                    </a:ext>
                  </a:extLst>
                </p14:cNvPr>
                <p14:cNvContentPartPr/>
                <p14:nvPr/>
              </p14:nvContentPartPr>
              <p14:xfrm>
                <a:off x="872073" y="2806643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5EC69E-2BCE-3081-0EFB-AEC5F1596D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3073" y="27976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630A0FC-5E6A-FC74-5FA6-5D1935EDE80A}"/>
                </a:ext>
              </a:extLst>
            </p:cNvPr>
            <p:cNvGrpSpPr/>
            <p:nvPr/>
          </p:nvGrpSpPr>
          <p:grpSpPr>
            <a:xfrm>
              <a:off x="604953" y="2693963"/>
              <a:ext cx="176040" cy="147960"/>
              <a:chOff x="2511138" y="2693963"/>
              <a:chExt cx="176040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DD4DE233-FF80-17FE-FFAC-AABB6C5FAB3A}"/>
                      </a:ext>
                    </a:extLst>
                  </p14:cNvPr>
                  <p14:cNvContentPartPr/>
                  <p14:nvPr/>
                </p14:nvContentPartPr>
                <p14:xfrm>
                  <a:off x="2538858" y="2764163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DD4DE233-FF80-17FE-FFAC-AABB6C5FAB3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30218" y="275552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1B38EC88-0995-BBDD-1B5E-E2B6624F6E43}"/>
                      </a:ext>
                    </a:extLst>
                  </p14:cNvPr>
                  <p14:cNvContentPartPr/>
                  <p14:nvPr/>
                </p14:nvContentPartPr>
                <p14:xfrm>
                  <a:off x="2553258" y="2714843"/>
                  <a:ext cx="36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1B38EC88-0995-BBDD-1B5E-E2B6624F6E4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44258" y="27058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51A6B6D-81BB-1B93-397A-C72E2B5806E1}"/>
                      </a:ext>
                    </a:extLst>
                  </p14:cNvPr>
                  <p14:cNvContentPartPr/>
                  <p14:nvPr/>
                </p14:nvContentPartPr>
                <p14:xfrm>
                  <a:off x="2637498" y="279908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51A6B6D-81BB-1B93-397A-C72E2B5806E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28858" y="27904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98C84F6-4C70-8EAC-70B1-95F16687943E}"/>
                      </a:ext>
                    </a:extLst>
                  </p14:cNvPr>
                  <p14:cNvContentPartPr/>
                  <p14:nvPr/>
                </p14:nvContentPartPr>
                <p14:xfrm>
                  <a:off x="2686818" y="2736083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98C84F6-4C70-8EAC-70B1-95F16687943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77818" y="272708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021BD72-EB11-515A-BD8A-39A8B741608F}"/>
                      </a:ext>
                    </a:extLst>
                  </p14:cNvPr>
                  <p14:cNvContentPartPr/>
                  <p14:nvPr/>
                </p14:nvContentPartPr>
                <p14:xfrm>
                  <a:off x="2602218" y="2792243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021BD72-EB11-515A-BD8A-39A8B741608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93578" y="27832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CAE1219B-2854-53DB-9CED-8F1DC54BDC45}"/>
                      </a:ext>
                    </a:extLst>
                  </p14:cNvPr>
                  <p14:cNvContentPartPr/>
                  <p14:nvPr/>
                </p14:nvContentPartPr>
                <p14:xfrm>
                  <a:off x="2658738" y="2714843"/>
                  <a:ext cx="360" cy="3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CAE1219B-2854-53DB-9CED-8F1DC54BDC4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49738" y="27058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A6435D92-C63C-8504-32EE-2BF8A94C4493}"/>
                      </a:ext>
                    </a:extLst>
                  </p14:cNvPr>
                  <p14:cNvContentPartPr/>
                  <p14:nvPr/>
                </p14:nvContentPartPr>
                <p14:xfrm>
                  <a:off x="2595378" y="2771363"/>
                  <a:ext cx="360" cy="3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A6435D92-C63C-8504-32EE-2BF8A94C449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86738" y="27623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917BC94C-B7C2-C8FC-75A2-BCD7AFF4B281}"/>
                      </a:ext>
                    </a:extLst>
                  </p14:cNvPr>
                  <p14:cNvContentPartPr/>
                  <p14:nvPr/>
                </p14:nvContentPartPr>
                <p14:xfrm>
                  <a:off x="2511138" y="2792243"/>
                  <a:ext cx="36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917BC94C-B7C2-C8FC-75A2-BCD7AFF4B28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02138" y="278324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8FAAD744-71F0-23D7-A5B4-79CFC184F05D}"/>
                      </a:ext>
                    </a:extLst>
                  </p14:cNvPr>
                  <p14:cNvContentPartPr/>
                  <p14:nvPr/>
                </p14:nvContentPartPr>
                <p14:xfrm>
                  <a:off x="2517978" y="2722043"/>
                  <a:ext cx="36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8FAAD744-71F0-23D7-A5B4-79CFC184F05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509338" y="27134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72AB991-635D-AE5C-F43B-10576DC31F24}"/>
                      </a:ext>
                    </a:extLst>
                  </p14:cNvPr>
                  <p14:cNvContentPartPr/>
                  <p14:nvPr/>
                </p14:nvContentPartPr>
                <p14:xfrm>
                  <a:off x="2538858" y="2841563"/>
                  <a:ext cx="144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472AB991-635D-AE5C-F43B-10576DC31F24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530218" y="2832563"/>
                    <a:ext cx="190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2BAB5E47-DFF8-609A-08FC-E564158ED54B}"/>
                      </a:ext>
                    </a:extLst>
                  </p14:cNvPr>
                  <p14:cNvContentPartPr/>
                  <p14:nvPr/>
                </p14:nvContentPartPr>
                <p14:xfrm>
                  <a:off x="2616258" y="2693963"/>
                  <a:ext cx="360" cy="3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2BAB5E47-DFF8-609A-08FC-E564158ED54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07618" y="26849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8F56B28-0B99-20AA-5783-76A5E7A7B722}"/>
                      </a:ext>
                    </a:extLst>
                  </p14:cNvPr>
                  <p14:cNvContentPartPr/>
                  <p14:nvPr/>
                </p14:nvContentPartPr>
                <p14:xfrm>
                  <a:off x="2672778" y="2820323"/>
                  <a:ext cx="36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B8F56B28-0B99-20AA-5783-76A5E7A7B72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64138" y="281168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9EC4656-B8CA-3E09-3581-7C271E7CBF6B}"/>
                </a:ext>
              </a:extLst>
            </p:cNvPr>
            <p:cNvGrpSpPr/>
            <p:nvPr/>
          </p:nvGrpSpPr>
          <p:grpSpPr>
            <a:xfrm>
              <a:off x="928233" y="2693963"/>
              <a:ext cx="35640" cy="14040"/>
              <a:chOff x="2834418" y="2693963"/>
              <a:chExt cx="35640" cy="1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3296DCB-0B56-3EBC-F5BF-EF2FA4AD59B1}"/>
                      </a:ext>
                    </a:extLst>
                  </p14:cNvPr>
                  <p14:cNvContentPartPr/>
                  <p14:nvPr/>
                </p14:nvContentPartPr>
                <p14:xfrm>
                  <a:off x="2841618" y="270764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43296DCB-0B56-3EBC-F5BF-EF2FA4AD59B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32978" y="269900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152DF1A-A6CE-2585-9B4F-8F747A58F5BE}"/>
                      </a:ext>
                    </a:extLst>
                  </p14:cNvPr>
                  <p14:cNvContentPartPr/>
                  <p14:nvPr/>
                </p14:nvContentPartPr>
                <p14:xfrm>
                  <a:off x="2869698" y="2693963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D152DF1A-A6CE-2585-9B4F-8F747A58F5B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60698" y="26849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EA550842-6C28-086C-12A8-632D06F51F46}"/>
                      </a:ext>
                    </a:extLst>
                  </p14:cNvPr>
                  <p14:cNvContentPartPr/>
                  <p14:nvPr/>
                </p14:nvContentPartPr>
                <p14:xfrm>
                  <a:off x="2834418" y="2693963"/>
                  <a:ext cx="360" cy="3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EA550842-6C28-086C-12A8-632D06F51F4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25418" y="2684963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CF361C2-3CF2-19FA-06C4-D96EDD00373F}"/>
                </a:ext>
              </a:extLst>
            </p:cNvPr>
            <p:cNvSpPr txBox="1"/>
            <p:nvPr/>
          </p:nvSpPr>
          <p:spPr>
            <a:xfrm>
              <a:off x="2004633" y="4009403"/>
              <a:ext cx="1427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Independent feature</a:t>
              </a:r>
              <a:endParaRPr lang="en-IN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02EFBB5-A54B-A401-9D5A-44473DF825C4}"/>
                </a:ext>
              </a:extLst>
            </p:cNvPr>
            <p:cNvSpPr txBox="1"/>
            <p:nvPr/>
          </p:nvSpPr>
          <p:spPr>
            <a:xfrm rot="16200000">
              <a:off x="-339273" y="1725790"/>
              <a:ext cx="1427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Dependent feature</a:t>
              </a:r>
              <a:endParaRPr lang="en-IN" sz="105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0CEB87-AF60-4059-96BA-9577FB714338}"/>
                </a:ext>
              </a:extLst>
            </p:cNvPr>
            <p:cNvCxnSpPr/>
            <p:nvPr/>
          </p:nvCxnSpPr>
          <p:spPr>
            <a:xfrm flipV="1">
              <a:off x="555667" y="1990523"/>
              <a:ext cx="1674055" cy="7736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C8B238-6CA0-F44C-9527-BDA106A43B47}"/>
                </a:ext>
              </a:extLst>
            </p:cNvPr>
            <p:cNvCxnSpPr/>
            <p:nvPr/>
          </p:nvCxnSpPr>
          <p:spPr>
            <a:xfrm flipV="1">
              <a:off x="556027" y="1882163"/>
              <a:ext cx="1518806" cy="974101"/>
            </a:xfrm>
            <a:prstGeom prst="line">
              <a:avLst/>
            </a:prstGeom>
            <a:ln w="158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8E0D87-6DF5-E0A4-FC96-C1E5FBA4A5E9}"/>
                </a:ext>
              </a:extLst>
            </p:cNvPr>
            <p:cNvCxnSpPr/>
            <p:nvPr/>
          </p:nvCxnSpPr>
          <p:spPr>
            <a:xfrm flipV="1">
              <a:off x="555667" y="1863803"/>
              <a:ext cx="1723292" cy="93528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62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6DE0B2-98C7-4DF2-F21F-BC2B5DC5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186024"/>
            <a:ext cx="8520600" cy="841800"/>
          </a:xfrm>
        </p:spPr>
        <p:txBody>
          <a:bodyPr/>
          <a:lstStyle/>
          <a:p>
            <a:r>
              <a:rPr lang="en-IN" dirty="0"/>
              <a:t>Akaike Information Criterion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D0BCBA-52B4-BD9D-972D-8125AFB14EA2}"/>
                  </a:ext>
                </a:extLst>
              </p:cNvPr>
              <p:cNvSpPr txBox="1"/>
              <p:nvPr/>
            </p:nvSpPr>
            <p:spPr>
              <a:xfrm>
                <a:off x="485335" y="1139483"/>
                <a:ext cx="8353930" cy="2946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When determining the multiple linear regression model and following any of the methods to determine the best model, AIC estimates the quality of each model for a given set of data.</a:t>
                </a:r>
              </a:p>
              <a:p>
                <a:endParaRPr lang="en-IN" dirty="0"/>
              </a:p>
              <a:p>
                <a:r>
                  <a:rPr lang="en-IN" dirty="0"/>
                  <a:t>Say we have </a:t>
                </a:r>
                <a:r>
                  <a:rPr lang="en-IN" i="1" dirty="0"/>
                  <a:t>k</a:t>
                </a:r>
                <a:r>
                  <a:rPr lang="en-IN" dirty="0"/>
                  <a:t> features (estimated predictors/ parameters/ independent variables), the AIC can be calculated by using.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𝑆𝑆𝐸</m:t>
                                  </m:r>
                                </m:num>
                                <m:den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 SSE is Squared Sum of Errors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i="1" dirty="0"/>
                  <a:t>n</a:t>
                </a:r>
                <a:r>
                  <a:rPr lang="en-IN" dirty="0"/>
                  <a:t> is sample size, k is the number of predictors plus one for the intercept.</a:t>
                </a:r>
              </a:p>
              <a:p>
                <a:endParaRPr lang="en-IN" dirty="0"/>
              </a:p>
              <a:p>
                <a:r>
                  <a:rPr lang="en-IN" dirty="0"/>
                  <a:t>The preferred model is the one with minimum AIC value.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D0BCBA-52B4-BD9D-972D-8125AFB14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5" y="1139483"/>
                <a:ext cx="8353930" cy="2946256"/>
              </a:xfrm>
              <a:prstGeom prst="rect">
                <a:avLst/>
              </a:prstGeom>
              <a:blipFill>
                <a:blip r:embed="rId2"/>
                <a:stretch>
                  <a:fillRect l="-219" t="-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3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6DE0B2-98C7-4DF2-F21F-BC2B5DC5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186024"/>
            <a:ext cx="8520600" cy="841800"/>
          </a:xfrm>
        </p:spPr>
        <p:txBody>
          <a:bodyPr/>
          <a:lstStyle/>
          <a:p>
            <a:r>
              <a:rPr lang="en-IN" dirty="0"/>
              <a:t>Multicollinearity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DA1AD4-BB2C-55F3-69B2-FA04A8D284A3}"/>
              </a:ext>
            </a:extLst>
          </p:cNvPr>
          <p:cNvGrpSpPr/>
          <p:nvPr/>
        </p:nvGrpSpPr>
        <p:grpSpPr>
          <a:xfrm>
            <a:off x="485335" y="1139483"/>
            <a:ext cx="8353930" cy="2893100"/>
            <a:chOff x="485335" y="1139483"/>
            <a:chExt cx="8353930" cy="28931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D0BCBA-52B4-BD9D-972D-8125AFB14EA2}"/>
                </a:ext>
              </a:extLst>
            </p:cNvPr>
            <p:cNvSpPr txBox="1"/>
            <p:nvPr/>
          </p:nvSpPr>
          <p:spPr>
            <a:xfrm>
              <a:off x="485335" y="1139483"/>
              <a:ext cx="835393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dirty="0"/>
                <a:t>Multicollinearity is when two or more independent features in regression model are highly correlated/strongly related. This complicates the process of determining the individual effects of each independent feature.</a:t>
              </a:r>
            </a:p>
            <a:p>
              <a:endParaRPr lang="en-IN" dirty="0"/>
            </a:p>
            <a:p>
              <a:r>
                <a:rPr lang="en-IN" dirty="0"/>
                <a:t>When dealing with effect of a variable in the model, change in one of the predictor should only change the outcome (target variable) but not have an effect on other predictors.</a:t>
              </a:r>
            </a:p>
            <a:p>
              <a:endParaRPr lang="en-IN" dirty="0"/>
            </a:p>
            <a:p>
              <a:r>
                <a:rPr lang="en-IN" dirty="0"/>
                <a:t>When the multicollinearity if observed in the data, the coefficients from OLS becomes unstable/unreliable.</a:t>
              </a:r>
            </a:p>
            <a:p>
              <a:endParaRPr lang="en-IN" dirty="0"/>
            </a:p>
            <a:p>
              <a:r>
                <a:rPr lang="en-IN"/>
                <a:t>Checking </a:t>
              </a:r>
              <a:r>
                <a:rPr lang="en-IN" dirty="0"/>
                <a:t>collinearity is simple in Pandas. (</a:t>
              </a:r>
              <a:r>
                <a:rPr lang="en-IN" dirty="0" err="1"/>
                <a:t>df.corr</a:t>
              </a:r>
              <a:r>
                <a:rPr lang="en-IN" dirty="0"/>
                <a:t>())</a:t>
              </a:r>
            </a:p>
            <a:p>
              <a:endParaRPr lang="en-IN" dirty="0"/>
            </a:p>
            <a:p>
              <a:r>
                <a:rPr lang="en-IN" dirty="0"/>
                <a:t>What to do when we observe multicollinearity and how to deal with it?</a:t>
              </a:r>
            </a:p>
          </p:txBody>
        </p:sp>
        <p:pic>
          <p:nvPicPr>
            <p:cNvPr id="5" name="Graphic 4" descr="Thought bubble">
              <a:extLst>
                <a:ext uri="{FF2B5EF4-FFF2-40B4-BE49-F238E27FC236}">
                  <a16:creationId xmlns:a16="http://schemas.microsoft.com/office/drawing/2014/main" id="{BC50AA6C-F78C-DA0D-36A8-5D2292EC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21565" y="3546035"/>
              <a:ext cx="182982" cy="182982"/>
            </a:xfrm>
            <a:prstGeom prst="rect">
              <a:avLst/>
            </a:prstGeom>
          </p:spPr>
        </p:pic>
        <p:pic>
          <p:nvPicPr>
            <p:cNvPr id="7" name="Graphic 6" descr="Confused person">
              <a:extLst>
                <a:ext uri="{FF2B5EF4-FFF2-40B4-BE49-F238E27FC236}">
                  <a16:creationId xmlns:a16="http://schemas.microsoft.com/office/drawing/2014/main" id="{0C89EADE-93F7-BB28-E93B-7A05E389D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27724" y="3688731"/>
              <a:ext cx="343852" cy="343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59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26448-3E29-58E3-A738-5970BE92B292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Variance Inflation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/>
              <p:nvPr/>
            </p:nvSpPr>
            <p:spPr>
              <a:xfrm>
                <a:off x="566057" y="1027824"/>
                <a:ext cx="8273208" cy="141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degree of multicollinearity is explained by VIF and is calculated as below.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en-IN" b="0" i="1" baseline="-25000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IN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For each feature determine the </a:t>
                </a:r>
                <a:r>
                  <a:rPr lang="en-US" i="1" dirty="0"/>
                  <a:t>R</a:t>
                </a:r>
                <a:r>
                  <a:rPr lang="en-US" baseline="24000" dirty="0"/>
                  <a:t>2</a:t>
                </a:r>
                <a:r>
                  <a:rPr lang="en-US" dirty="0"/>
                  <a:t> and calculate VIF.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Higher the value of VIF higher the correlation of a predictor with others.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In general, any value above 5 should be removed from modelling.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1027824"/>
                <a:ext cx="8273208" cy="1415452"/>
              </a:xfrm>
              <a:prstGeom prst="rect">
                <a:avLst/>
              </a:prstGeom>
              <a:blipFill>
                <a:blip r:embed="rId2"/>
                <a:stretch>
                  <a:fillRect l="-147" t="-862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97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26448-3E29-58E3-A738-5970BE92B292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Other options?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A0AD0-7529-ACF5-C740-3471B1CE983C}"/>
              </a:ext>
            </a:extLst>
          </p:cNvPr>
          <p:cNvSpPr txBox="1"/>
          <p:nvPr/>
        </p:nvSpPr>
        <p:spPr>
          <a:xfrm>
            <a:off x="566057" y="1027824"/>
            <a:ext cx="827320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When there are 2 features correlating with each other, we could eliminate one of them and observe the model effectiveness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Say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and X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are highly correlated, build the model just with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aseline="-25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Principal component Analysis can also be applied. PCA is unsupervised dimensionality reduction technique.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69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504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Fira Sans Extra Condensed SemiBold</vt:lpstr>
      <vt:lpstr>Arial</vt:lpstr>
      <vt:lpstr>Roboto</vt:lpstr>
      <vt:lpstr>Wingdings</vt:lpstr>
      <vt:lpstr>Cambria Math</vt:lpstr>
      <vt:lpstr>Fira Sans Extra Condensed</vt:lpstr>
      <vt:lpstr>Machine Learning Infographics by Slidesgo</vt:lpstr>
      <vt:lpstr>Multiple Linear Regression</vt:lpstr>
      <vt:lpstr>Linear Regression</vt:lpstr>
      <vt:lpstr>Plane of best fit</vt:lpstr>
      <vt:lpstr>Akaike Information Criterion</vt:lpstr>
      <vt:lpstr>Multicollinearity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Sanjeev Kallepalli</dc:creator>
  <cp:lastModifiedBy>Sanjeev Kallepalli</cp:lastModifiedBy>
  <cp:revision>42</cp:revision>
  <dcterms:modified xsi:type="dcterms:W3CDTF">2024-07-20T12:17:57Z</dcterms:modified>
</cp:coreProperties>
</file>