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61" r:id="rId4"/>
    <p:sldId id="262" r:id="rId5"/>
    <p:sldId id="263" r:id="rId6"/>
    <p:sldId id="257" r:id="rId7"/>
    <p:sldId id="258" r:id="rId8"/>
  </p:sldIdLst>
  <p:sldSz cx="18288000" cy="10287000"/>
  <p:notesSz cx="6858000" cy="9144000"/>
  <p:embeddedFontLst>
    <p:embeddedFont>
      <p:font typeface="Helios" panose="020B0604020202020204" charset="0"/>
      <p:regular r:id="rId9"/>
    </p:embeddedFont>
    <p:embeddedFont>
      <p:font typeface="Helios Bold" panose="020B0604020202020204" charset="0"/>
      <p:regular r:id="rId10"/>
    </p:embeddedFont>
    <p:embeddedFont>
      <p:font typeface="Klein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8"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562" y="48"/>
      </p:cViewPr>
      <p:guideLst>
        <p:guide orient="horz" pos="1608"/>
        <p:guide pos="576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7T19:50:37.483"/>
    </inkml:context>
    <inkml:brush xml:id="br0">
      <inkml:brushProperty name="width" value="0.035" units="cm"/>
      <inkml:brushProperty name="height" value="0.035" units="cm"/>
      <inkml:brushProperty name="ignorePressur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6:50.834"/>
    </inkml:context>
    <inkml:brush xml:id="br0">
      <inkml:brushProperty name="width" value="0.05" units="cm"/>
      <inkml:brushProperty name="height" value="0.05" units="cm"/>
      <inkml:brushProperty name="ignorePressure" value="1"/>
    </inkml:brush>
  </inkml:definitions>
  <inkml:trace contextRef="#ctx0" brushRef="#br0">268 0,'-17'0,"1"0,-1 0,584 0,-1151 0,385 0,197 0,10 0,36 0,219 0,-249 0,-25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3.568"/>
    </inkml:context>
    <inkml:brush xml:id="br0">
      <inkml:brushProperty name="width" value="0.2" units="cm"/>
      <inkml:brushProperty name="height" value="0.2" units="cm"/>
    </inkml:brush>
  </inkml:definitions>
  <inkml:trace contextRef="#ctx0" brushRef="#br0">0 0 9156,'0'0'3778,"0"10"-5011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4.176"/>
    </inkml:context>
    <inkml:brush xml:id="br0">
      <inkml:brushProperty name="width" value="0.2" units="cm"/>
      <inkml:brushProperty name="height" value="0.2" units="cm"/>
    </inkml:brush>
  </inkml:definitions>
  <inkml:trace contextRef="#ctx0" brushRef="#br0">0 0 9732,'0'0'4066,"17"0"-4082,-17 20-2049,0 0-1760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4.560"/>
    </inkml:context>
    <inkml:brush xml:id="br0">
      <inkml:brushProperty name="width" value="0.2" units="cm"/>
      <inkml:brushProperty name="height" value="0.2" units="cm"/>
    </inkml:brush>
  </inkml:definitions>
  <inkml:trace contextRef="#ctx0" brushRef="#br0">1 1 9973,'0'0'1648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5.073"/>
    </inkml:context>
    <inkml:brush xml:id="br0">
      <inkml:brushProperty name="width" value="0.2" units="cm"/>
      <inkml:brushProperty name="height" value="0.2" units="cm"/>
    </inkml:brush>
  </inkml:definitions>
  <inkml:trace contextRef="#ctx0" brushRef="#br0">0 0 5555,'0'0'4161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5.504"/>
    </inkml:context>
    <inkml:brush xml:id="br0">
      <inkml:brushProperty name="width" value="0.2" units="cm"/>
      <inkml:brushProperty name="height" value="0.2" units="cm"/>
    </inkml:brush>
  </inkml:definitions>
  <inkml:trace contextRef="#ctx0" brushRef="#br0">1 1 512,'0'0'10789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5.857"/>
    </inkml:context>
    <inkml:brush xml:id="br0">
      <inkml:brushProperty name="width" value="0.2" units="cm"/>
      <inkml:brushProperty name="height" value="0.2" units="cm"/>
    </inkml:brush>
  </inkml:definitions>
  <inkml:trace contextRef="#ctx0" brushRef="#br0">0 1 9412,'0'0'7972,"0"29"-7972,0-19-208,0 0-1489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56.227"/>
    </inkml:context>
    <inkml:brush xml:id="br0">
      <inkml:brushProperty name="width" value="0.2" units="cm"/>
      <inkml:brushProperty name="height" value="0.2" units="cm"/>
    </inkml:brush>
  </inkml:definitions>
  <inkml:trace contextRef="#ctx0" brushRef="#br0">0 0 6051,'0'0'1649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4.774"/>
    </inkml:context>
    <inkml:brush xml:id="br0">
      <inkml:brushProperty name="width" value="0.2" units="cm"/>
      <inkml:brushProperty name="height" value="0.2" units="cm"/>
      <inkml:brushProperty name="color" value="#F6630D"/>
    </inkml:brush>
  </inkml:definitions>
  <inkml:trace contextRef="#ctx0" brushRef="#br0">1 50 11541,'0'0'6883,"0"-50"-7267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5.283"/>
    </inkml:context>
    <inkml:brush xml:id="br0">
      <inkml:brushProperty name="width" value="0.2" units="cm"/>
      <inkml:brushProperty name="height" value="0.2" units="cm"/>
      <inkml:brushProperty name="color" value="#F6630D"/>
    </inkml:brush>
  </inkml:definitions>
  <inkml:trace contextRef="#ctx0" brushRef="#br0">0 1 3217,'0'0'6211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5.649"/>
    </inkml:context>
    <inkml:brush xml:id="br0">
      <inkml:brushProperty name="width" value="0.2" units="cm"/>
      <inkml:brushProperty name="height" value="0.2" units="cm"/>
      <inkml:brushProperty name="color" value="#F6630D"/>
    </inkml:brush>
  </inkml:definitions>
  <inkml:trace contextRef="#ctx0" brushRef="#br0">1 31 10389,'0'0'6259,"0"-30"-6259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3.157"/>
    </inkml:context>
    <inkml:brush xml:id="br0">
      <inkml:brushProperty name="width" value="0.2" units="cm"/>
      <inkml:brushProperty name="height" value="0.2" units="cm"/>
    </inkml:brush>
  </inkml:definitions>
  <inkml:trace contextRef="#ctx0" brushRef="#br0">0 91 8228,'0'0'7288,"0"-9"-6482,0-3-1639,0-38 7245,0 31-7896</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6.049"/>
    </inkml:context>
    <inkml:brush xml:id="br0">
      <inkml:brushProperty name="width" value="0.2" units="cm"/>
      <inkml:brushProperty name="height" value="0.2" units="cm"/>
      <inkml:brushProperty name="color" value="#F6630D"/>
    </inkml:brush>
  </inkml:definitions>
  <inkml:trace contextRef="#ctx0" brushRef="#br0">0 10 9556,'0'0'4338,"17"-10"-6034,-1 10-449,-16 20-1473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6.400"/>
    </inkml:context>
    <inkml:brush xml:id="br0">
      <inkml:brushProperty name="width" value="0.2" units="cm"/>
      <inkml:brushProperty name="height" value="0.2" units="cm"/>
      <inkml:brushProperty name="color" value="#F6630D"/>
    </inkml:brush>
  </inkml:definitions>
  <inkml:trace contextRef="#ctx0" brushRef="#br0">0 0 8900,'0'0'945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6.765"/>
    </inkml:context>
    <inkml:brush xml:id="br0">
      <inkml:brushProperty name="width" value="0.2" units="cm"/>
      <inkml:brushProperty name="height" value="0.2" units="cm"/>
      <inkml:brushProperty name="color" value="#F6630D"/>
    </inkml:brush>
  </inkml:definitions>
  <inkml:trace contextRef="#ctx0" brushRef="#br0">0 1 4370,'0'0'10661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7.116"/>
    </inkml:context>
    <inkml:brush xml:id="br0">
      <inkml:brushProperty name="width" value="0.2" units="cm"/>
      <inkml:brushProperty name="height" value="0.2" units="cm"/>
      <inkml:brushProperty name="color" value="#F6630D"/>
    </inkml:brush>
  </inkml:definitions>
  <inkml:trace contextRef="#ctx0" brushRef="#br0">0 1 8548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7.452"/>
    </inkml:context>
    <inkml:brush xml:id="br0">
      <inkml:brushProperty name="width" value="0.2" units="cm"/>
      <inkml:brushProperty name="height" value="0.2" units="cm"/>
      <inkml:brushProperty name="color" value="#F6630D"/>
    </inkml:brush>
  </inkml:definitions>
  <inkml:trace contextRef="#ctx0" brushRef="#br0">266 51 8548,'-265'-40'4834,"265"30"-2753,16 10-2737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7.803"/>
    </inkml:context>
    <inkml:brush xml:id="br0">
      <inkml:brushProperty name="width" value="0.2" units="cm"/>
      <inkml:brushProperty name="height" value="0.2" units="cm"/>
      <inkml:brushProperty name="color" value="#F6630D"/>
    </inkml:brush>
  </inkml:definitions>
  <inkml:trace contextRef="#ctx0" brushRef="#br0">0 0 7075,'0'0'4258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5:08.173"/>
    </inkml:context>
    <inkml:brush xml:id="br0">
      <inkml:brushProperty name="width" value="0.2" units="cm"/>
      <inkml:brushProperty name="height" value="0.2" units="cm"/>
      <inkml:brushProperty name="color" value="#F6630D"/>
    </inkml:brush>
  </inkml:definitions>
  <inkml:trace contextRef="#ctx0" brushRef="#br0">1 21 11941,'0'0'1441,"66"-20"-14023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13:24.406"/>
    </inkml:context>
    <inkml:brush xml:id="br0">
      <inkml:brushProperty name="width" value="0.1" units="cm"/>
      <inkml:brushProperty name="height" value="0.1" units="cm"/>
    </inkml:brush>
  </inkml:definitions>
  <inkml:trace contextRef="#ctx0" brushRef="#br0">1 70 4770,'0'0'6200,"0"-6"-5695,0-57 7231,3 63-7557,0 0-129,0 1-1,0 0 1,0 0-1,0 1 1,0-1-1,0 1 1,-1-1-1,1 1 1,0 0-1,-1 0 1,0 0-1,1 0 1,-1 0-1,0 1 1,2 2-1,32 45 394,-5 0-83,4 8-13,-28-47-294,-1 0-1,2 0 0,-1-1 1,2 0-1,-1 0 1,14 11-1,-11-10-15,0 0 0,16 23 0,-25-32-33,0 0 0,0 1 0,0-1 0,0 0 0,1 0 0,-1 0 0,0 0 0,1 0 1,0-1-1,4 3 0,10 6 4,-3 5-1,-12-12-6,0-1 0,0 1 0,1 0 0,-1-1-1,1 0 1,-1 1 0,7 3 0,-7-5-173,0 0 0,0 0-1,0 0 1,0 0 0,0 0 0,-1 1 0,1-1 0,0 1 0,-1-1 0,1 1 0,-1 0 0,0 0 0,1 0 0,-1-1 0,0 1-1,0 0 1,0 0 0,-1 1 0,1-1 0,0 0 0,-1 0 0,1 0 0,-1 0 0,0 1 0,0-1 0,0 0 0,0 0-1,0 1 1,0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13:25.481"/>
    </inkml:context>
    <inkml:brush xml:id="br0">
      <inkml:brushProperty name="width" value="0.1" units="cm"/>
      <inkml:brushProperty name="height" value="0.1" units="cm"/>
    </inkml:brush>
  </inkml:definitions>
  <inkml:trace contextRef="#ctx0" brushRef="#br0">279 37 6003,'0'0'5352,"3"-5"-4592,8-15-18,-8 9 3350,-5 34-3730,-2 1 0,0-1 0,-2 0 0,0 0 0,-13 29 0,-6 25 137,24-76-494,-27 100 957,-24 154 0,49-146-485,1-9-45,-31 169 294,31-259-715,1-1 0,-2 1 0,1 0-1,-1-1 1,-1 1 0,0-1 0,0 0 0,-1-1 0,0 1 0,0-1-1,-1 0 1,0 0 0,-8 8 0,13-15-16,-1 0 1,1 0-1,0 0 1,0 0-1,0 0 0,0 0 1,0 0-1,0 0 1,0 0-1,0 1 1,1-1-1,-1 0 1,0 1-1,1-1 0,-1 0 1,1 1-1,-1-1 1,1 1-1,0-1 1,0 3-1,-1-3-110,1 0 1,0 1-1,0-1 1,-1 0-1,1 0 1,-1 0-1,1 1 1,-1-1-1,0 0 1,1 0-1,-1 0 1,0 0-1,0 0 0,0 0 1,1 0-1,-1 0 1,-2 0-1,-15 9-5544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7T19:50:37.483"/>
    </inkml:context>
    <inkml:brush xml:id="br0">
      <inkml:brushProperty name="width" value="0.035" units="cm"/>
      <inkml:brushProperty name="height" value="0.035" units="cm"/>
      <inkml:brushProperty name="ignorePressure" value="1"/>
    </inkml:brush>
  </inkml:definitions>
  <inkml:trace contextRef="#ctx0" brushRef="#br0">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3.665"/>
    </inkml:context>
    <inkml:brush xml:id="br0">
      <inkml:brushProperty name="width" value="0.2" units="cm"/>
      <inkml:brushProperty name="height" value="0.2" units="cm"/>
    </inkml:brush>
  </inkml:definitions>
  <inkml:trace contextRef="#ctx0" brushRef="#br0">0 30 8708,'0'0'7716,"0"-30"-7716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44.069"/>
    </inkml:context>
    <inkml:brush xml:id="br0">
      <inkml:brushProperty name="width" value="0.05" units="cm"/>
      <inkml:brushProperty name="height" value="0.05" units="cm"/>
    </inkml:brush>
  </inkml:definitions>
  <inkml:trace contextRef="#ctx0" brushRef="#br0">1 1 7203,'0'0'4610,"0"10"-5682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44.842"/>
    </inkml:context>
    <inkml:brush xml:id="br0">
      <inkml:brushProperty name="width" value="0.05" units="cm"/>
      <inkml:brushProperty name="height" value="0.05" units="cm"/>
    </inkml:brush>
  </inkml:definitions>
  <inkml:trace contextRef="#ctx0" brushRef="#br0">1 1 10965,'0'0'4114,"0"10"-4258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56.696"/>
    </inkml:context>
    <inkml:brush xml:id="br0">
      <inkml:brushProperty name="width" value="0.2" units="cm"/>
      <inkml:brushProperty name="height" value="0.2" units="cm"/>
    </inkml:brush>
  </inkml:definitions>
  <inkml:trace contextRef="#ctx0" brushRef="#br0">0 18 6403,'3'-9'13298,"-3"8"-13219,1 1-79,7-1 1171,-15-5-1541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57.614"/>
    </inkml:context>
    <inkml:brush xml:id="br0">
      <inkml:brushProperty name="width" value="0.2" units="cm"/>
      <inkml:brushProperty name="height" value="0.2" units="cm"/>
    </inkml:brush>
  </inkml:definitions>
  <inkml:trace contextRef="#ctx0" brushRef="#br0">1 20 12342,'0'0'6563,"16"-20"-6435,1 20-48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58.366"/>
    </inkml:context>
    <inkml:brush xml:id="br0">
      <inkml:brushProperty name="width" value="0.2" units="cm"/>
      <inkml:brushProperty name="height" value="0.2" units="cm"/>
    </inkml:brush>
  </inkml:definitions>
  <inkml:trace contextRef="#ctx0" brushRef="#br0">100 1 9380,'0'0'9701,"-17"0"-9541,1 20-384,-1-20-2273,-33 0-5283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59.118"/>
    </inkml:context>
    <inkml:brush xml:id="br0">
      <inkml:brushProperty name="width" value="0.2" units="cm"/>
      <inkml:brushProperty name="height" value="0.2" units="cm"/>
    </inkml:brush>
  </inkml:definitions>
  <inkml:trace contextRef="#ctx0" brushRef="#br0">17 1 12614,'0'0'5362,"-16"0"-5362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8:59.854"/>
    </inkml:context>
    <inkml:brush xml:id="br0">
      <inkml:brushProperty name="width" value="0.2" units="cm"/>
      <inkml:brushProperty name="height" value="0.2" units="cm"/>
    </inkml:brush>
  </inkml:definitions>
  <inkml:trace contextRef="#ctx0" brushRef="#br0">67 1 11045,'0'0'7540,"-16"0"-7669,-1 30-159,-16-10-2417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0.531"/>
    </inkml:context>
    <inkml:brush xml:id="br0">
      <inkml:brushProperty name="width" value="0.2" units="cm"/>
      <inkml:brushProperty name="height" value="0.2" units="cm"/>
    </inkml:brush>
  </inkml:definitions>
  <inkml:trace contextRef="#ctx0" brushRef="#br0">1 60 13670,'0'0'4995,"0"-60"-4963,0 80-1601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1.138"/>
    </inkml:context>
    <inkml:brush xml:id="br0">
      <inkml:brushProperty name="width" value="0.2" units="cm"/>
      <inkml:brushProperty name="height" value="0.2" units="cm"/>
    </inkml:brush>
  </inkml:definitions>
  <inkml:trace contextRef="#ctx0" brushRef="#br0">1 0 14038,'0'0'3602,"0"20"-7348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1.834"/>
    </inkml:context>
    <inkml:brush xml:id="br0">
      <inkml:brushProperty name="width" value="0.2" units="cm"/>
      <inkml:brushProperty name="height" value="0.2" units="cm"/>
    </inkml:brush>
  </inkml:definitions>
  <inkml:trace contextRef="#ctx0" brushRef="#br0">17 41 15543,'0'0'4482,"-16"-40"-4498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4.096"/>
    </inkml:context>
    <inkml:brush xml:id="br0">
      <inkml:brushProperty name="width" value="0.2" units="cm"/>
      <inkml:brushProperty name="height" value="0.2" units="cm"/>
    </inkml:brush>
  </inkml:definitions>
  <inkml:trace contextRef="#ctx0" brushRef="#br0">0 11 9412,'0'0'5075,"0"-10"-5187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2.380"/>
    </inkml:context>
    <inkml:brush xml:id="br0">
      <inkml:brushProperty name="width" value="0.2" units="cm"/>
      <inkml:brushProperty name="height" value="0.2" units="cm"/>
    </inkml:brush>
  </inkml:definitions>
  <inkml:trace contextRef="#ctx0" brushRef="#br0">0 1 15591,'0'0'2561,"0"39"-5314,34-39-3138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3.075"/>
    </inkml:context>
    <inkml:brush xml:id="br0">
      <inkml:brushProperty name="width" value="0.2" units="cm"/>
      <inkml:brushProperty name="height" value="0.2" units="cm"/>
    </inkml:brush>
  </inkml:definitions>
  <inkml:trace contextRef="#ctx0" brushRef="#br0">0 1 16504,'0'0'720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3.703"/>
    </inkml:context>
    <inkml:brush xml:id="br0">
      <inkml:brushProperty name="width" value="0.2" units="cm"/>
      <inkml:brushProperty name="height" value="0.2" units="cm"/>
    </inkml:brush>
  </inkml:definitions>
  <inkml:trace contextRef="#ctx0" brushRef="#br0">0 0 13270,'0'0'1265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7.405"/>
    </inkml:context>
    <inkml:brush xml:id="br0">
      <inkml:brushProperty name="width" value="0.2" units="cm"/>
      <inkml:brushProperty name="height" value="0.2" units="cm"/>
    </inkml:brush>
  </inkml:definitions>
  <inkml:trace contextRef="#ctx0" brushRef="#br0">0 0 10517,'0'0'1392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8.073"/>
    </inkml:context>
    <inkml:brush xml:id="br0">
      <inkml:brushProperty name="width" value="0.2" units="cm"/>
      <inkml:brushProperty name="height" value="0.2" units="cm"/>
    </inkml:brush>
  </inkml:definitions>
  <inkml:trace contextRef="#ctx0" brushRef="#br0">33 11 12838,'0'0'4434,"-33"-10"-11445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8.996"/>
    </inkml:context>
    <inkml:brush xml:id="br0">
      <inkml:brushProperty name="width" value="0.2" units="cm"/>
      <inkml:brushProperty name="height" value="0.2" units="cm"/>
    </inkml:brush>
  </inkml:definitions>
  <inkml:trace contextRef="#ctx0" brushRef="#br0">1 30 15271,'0'0'2401,"33"-30"-2465,0 30-368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09.592"/>
    </inkml:context>
    <inkml:brush xml:id="br0">
      <inkml:brushProperty name="width" value="0.2" units="cm"/>
      <inkml:brushProperty name="height" value="0.2" units="cm"/>
    </inkml:brush>
  </inkml:definitions>
  <inkml:trace contextRef="#ctx0" brushRef="#br0">0 1 15607,'0'0'1073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0.154"/>
    </inkml:context>
    <inkml:brush xml:id="br0">
      <inkml:brushProperty name="width" value="0.2" units="cm"/>
      <inkml:brushProperty name="height" value="0.2" units="cm"/>
    </inkml:brush>
  </inkml:definitions>
  <inkml:trace contextRef="#ctx0" brushRef="#br0">18 0 12182,'0'0'6515,"-17"0"-8036</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0.769"/>
    </inkml:context>
    <inkml:brush xml:id="br0">
      <inkml:brushProperty name="width" value="0.2" units="cm"/>
      <inkml:brushProperty name="height" value="0.2" units="cm"/>
    </inkml:brush>
  </inkml:definitions>
  <inkml:trace contextRef="#ctx0" brushRef="#br0">1 0 8052,'0'0'9060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1.262"/>
    </inkml:context>
    <inkml:brush xml:id="br0">
      <inkml:brushProperty name="width" value="0.2" units="cm"/>
      <inkml:brushProperty name="height" value="0.2" units="cm"/>
    </inkml:brush>
  </inkml:definitions>
  <inkml:trace contextRef="#ctx0" brushRef="#br0">0 0 13846,'0'0'4883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4.495"/>
    </inkml:context>
    <inkml:brush xml:id="br0">
      <inkml:brushProperty name="width" value="0.2" units="cm"/>
      <inkml:brushProperty name="height" value="0.2" units="cm"/>
    </inkml:brush>
  </inkml:definitions>
  <inkml:trace contextRef="#ctx0" brushRef="#br0">0 0 9204,'0'0'897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1.924"/>
    </inkml:context>
    <inkml:brush xml:id="br0">
      <inkml:brushProperty name="width" value="0.2" units="cm"/>
      <inkml:brushProperty name="height" value="0.2" units="cm"/>
    </inkml:brush>
  </inkml:definitions>
  <inkml:trace contextRef="#ctx0" brushRef="#br0">1 11 9060,'0'0'6211,"0"-10"-7924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2.606"/>
    </inkml:context>
    <inkml:brush xml:id="br0">
      <inkml:brushProperty name="width" value="0.2" units="cm"/>
      <inkml:brushProperty name="height" value="0.2" units="cm"/>
    </inkml:brush>
  </inkml:definitions>
  <inkml:trace contextRef="#ctx0" brushRef="#br0">17 0 13782,'0'0'3490,"-17"0"-5395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3.228"/>
    </inkml:context>
    <inkml:brush xml:id="br0">
      <inkml:brushProperty name="width" value="0.2" units="cm"/>
      <inkml:brushProperty name="height" value="0.2" units="cm"/>
    </inkml:brush>
  </inkml:definitions>
  <inkml:trace contextRef="#ctx0" brushRef="#br0">17 11 11797,'0'0'5011,"-17"-10"-5011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14.070"/>
    </inkml:context>
    <inkml:brush xml:id="br0">
      <inkml:brushProperty name="width" value="0.2" units="cm"/>
      <inkml:brushProperty name="height" value="0.2" units="cm"/>
    </inkml:brush>
  </inkml:definitions>
  <inkml:trace contextRef="#ctx0" brushRef="#br0">0 0 13254,'0'0'0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5.827"/>
    </inkml:context>
    <inkml:brush xml:id="br0">
      <inkml:brushProperty name="width" value="0.2" units="cm"/>
      <inkml:brushProperty name="height" value="0.2" units="cm"/>
    </inkml:brush>
  </inkml:definitions>
  <inkml:trace contextRef="#ctx0" brushRef="#br0">0 11 3105,'0'0'10981,"0"-10"-11061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6.294"/>
    </inkml:context>
    <inkml:brush xml:id="br0">
      <inkml:brushProperty name="width" value="0.2" units="cm"/>
      <inkml:brushProperty name="height" value="0.2" units="cm"/>
    </inkml:brush>
  </inkml:definitions>
  <inkml:trace contextRef="#ctx0" brushRef="#br0">0 21 8756,'0'0'6243,"0"-20"-6275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4.794"/>
    </inkml:context>
    <inkml:brush xml:id="br0">
      <inkml:brushProperty name="width" value="0.2" units="cm"/>
      <inkml:brushProperty name="height" value="0.2" units="cm"/>
    </inkml:brush>
  </inkml:definitions>
  <inkml:trace contextRef="#ctx0" brushRef="#br0">67 11 11861,'0'0'8836,"-16"-10"-8804,-1 10-1472,-16 0-2098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5.353"/>
    </inkml:context>
    <inkml:brush xml:id="br0">
      <inkml:brushProperty name="width" value="0.2" units="cm"/>
      <inkml:brushProperty name="height" value="0.2" units="cm"/>
    </inkml:brush>
  </inkml:definitions>
  <inkml:trace contextRef="#ctx0" brushRef="#br0">0 11 10901,'0'0'7668,"0"-10"-7668</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6.970"/>
    </inkml:context>
    <inkml:brush xml:id="br0">
      <inkml:brushProperty name="width" value="0.2" units="cm"/>
      <inkml:brushProperty name="height" value="0.2" units="cm"/>
    </inkml:brush>
  </inkml:definitions>
  <inkml:trace contextRef="#ctx0" brushRef="#br0">1 41 10277,'0'0'7475,"16"-40"-7475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7.523"/>
    </inkml:context>
    <inkml:brush xml:id="br0">
      <inkml:brushProperty name="width" value="0.2" units="cm"/>
      <inkml:brushProperty name="height" value="0.2" units="cm"/>
    </inkml:brush>
  </inkml:definitions>
  <inkml:trace contextRef="#ctx0" brushRef="#br0">1 1 12758,'0'0'4402,"50"0"-5074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5.007"/>
    </inkml:context>
    <inkml:brush xml:id="br0">
      <inkml:brushProperty name="width" value="0.2" units="cm"/>
      <inkml:brushProperty name="height" value="0.2" units="cm"/>
    </inkml:brush>
  </inkml:definitions>
  <inkml:trace contextRef="#ctx0" brushRef="#br0">1 50 8740,'0'0'9300,"0"-49"-9300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8.034"/>
    </inkml:context>
    <inkml:brush xml:id="br0">
      <inkml:brushProperty name="width" value="0.2" units="cm"/>
      <inkml:brushProperty name="height" value="0.2" units="cm"/>
    </inkml:brush>
  </inkml:definitions>
  <inkml:trace contextRef="#ctx0" brushRef="#br0">0 0 13014,'0'0'4914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29.066"/>
    </inkml:context>
    <inkml:brush xml:id="br0">
      <inkml:brushProperty name="width" value="0.2" units="cm"/>
      <inkml:brushProperty name="height" value="0.2" units="cm"/>
    </inkml:brush>
  </inkml:definitions>
  <inkml:trace contextRef="#ctx0" brushRef="#br0">1 0 2945,'0'0'15143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3.743"/>
    </inkml:context>
    <inkml:brush xml:id="br0">
      <inkml:brushProperty name="width" value="0.2" units="cm"/>
      <inkml:brushProperty name="height" value="0.2" units="cm"/>
    </inkml:brush>
  </inkml:definitions>
  <inkml:trace contextRef="#ctx0" brushRef="#br0">150 30 9588,'0'0'10581,"-33"-30"-10533,-1 30-800,1 0-1745,-17 10-5699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4.347"/>
    </inkml:context>
    <inkml:brush xml:id="br0">
      <inkml:brushProperty name="width" value="0.2" units="cm"/>
      <inkml:brushProperty name="height" value="0.2" units="cm"/>
    </inkml:brush>
  </inkml:definitions>
  <inkml:trace contextRef="#ctx0" brushRef="#br0">1 1 9364,'0'0'897</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4.772"/>
    </inkml:context>
    <inkml:brush xml:id="br0">
      <inkml:brushProperty name="width" value="0.2" units="cm"/>
      <inkml:brushProperty name="height" value="0.2" units="cm"/>
    </inkml:brush>
  </inkml:definitions>
  <inkml:trace contextRef="#ctx0" brushRef="#br0">0 0 8644,'0'0'0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5.436"/>
    </inkml:context>
    <inkml:brush xml:id="br0">
      <inkml:brushProperty name="width" value="0.2" units="cm"/>
      <inkml:brushProperty name="height" value="0.2" units="cm"/>
    </inkml:brush>
  </inkml:definitions>
  <inkml:trace contextRef="#ctx0" brushRef="#br0">1 1 9284,'0'0'5411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6.530"/>
    </inkml:context>
    <inkml:brush xml:id="br0">
      <inkml:brushProperty name="width" value="0.2" units="cm"/>
      <inkml:brushProperty name="height" value="0.2" units="cm"/>
    </inkml:brush>
  </inkml:definitions>
  <inkml:trace contextRef="#ctx0" brushRef="#br0">33 0 3394,'0'0'11733,"-16"0"-8372,-1 0-3441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7.255"/>
    </inkml:context>
    <inkml:brush xml:id="br0">
      <inkml:brushProperty name="width" value="0.2" units="cm"/>
      <inkml:brushProperty name="height" value="0.2" units="cm"/>
    </inkml:brush>
  </inkml:definitions>
  <inkml:trace contextRef="#ctx0" brushRef="#br0">0 0 10389,'0'0'5138,"116"60"-6835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7.767"/>
    </inkml:context>
    <inkml:brush xml:id="br0">
      <inkml:brushProperty name="width" value="0.2" units="cm"/>
      <inkml:brushProperty name="height" value="0.2" units="cm"/>
    </inkml:brush>
  </inkml:definitions>
  <inkml:trace contextRef="#ctx0" brushRef="#br0">1 40 9925,'0'0'6547,"0"-40"-6563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8.321"/>
    </inkml:context>
    <inkml:brush xml:id="br0">
      <inkml:brushProperty name="width" value="0.2" units="cm"/>
      <inkml:brushProperty name="height" value="0.2" units="cm"/>
    </inkml:brush>
  </inkml:definitions>
  <inkml:trace contextRef="#ctx0" brushRef="#br0">0 1 10613,'0'0'7091,"33"9"-7283,-16 1-1921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5.476"/>
    </inkml:context>
    <inkml:brush xml:id="br0">
      <inkml:brushProperty name="width" value="0.2" units="cm"/>
      <inkml:brushProperty name="height" value="0.2" units="cm"/>
    </inkml:brush>
  </inkml:definitions>
  <inkml:trace contextRef="#ctx0" brushRef="#br0">0 0 10597,'0'0'3682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9.116"/>
    </inkml:context>
    <inkml:brush xml:id="br0">
      <inkml:brushProperty name="width" value="0.2" units="cm"/>
      <inkml:brushProperty name="height" value="0.2" units="cm"/>
    </inkml:brush>
  </inkml:definitions>
  <inkml:trace contextRef="#ctx0" brushRef="#br0">0 10 11637,'0'0'5219,"67"-10"-16280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39.783"/>
    </inkml:context>
    <inkml:brush xml:id="br0">
      <inkml:brushProperty name="width" value="0.2" units="cm"/>
      <inkml:brushProperty name="height" value="0.2" units="cm"/>
    </inkml:brush>
  </inkml:definitions>
  <inkml:trace contextRef="#ctx0" brushRef="#br0">1 1 6755,'0'0'5475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6:39:40.425"/>
    </inkml:context>
    <inkml:brush xml:id="br0">
      <inkml:brushProperty name="width" value="0.2" units="cm"/>
      <inkml:brushProperty name="height" value="0.2" units="cm"/>
    </inkml:brush>
  </inkml:definitions>
  <inkml:trace contextRef="#ctx0" brushRef="#br0">0 0 11333,'0'0'1249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6:42:38.273"/>
    </inkml:context>
    <inkml:brush xml:id="br0">
      <inkml:brushProperty name="width" value="0.2" units="cm"/>
      <inkml:brushProperty name="height" value="0.2" units="cm"/>
      <inkml:brushProperty name="ignorePressure" value="1"/>
    </inkml:brush>
  </inkml:definitions>
  <inkml:trace contextRef="#ctx0" brushRef="#br0">17 1,'-17'0,"103"0,27 0,703 0,177 0,17078 0,-17977 0,-138 0,11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5.888"/>
    </inkml:context>
    <inkml:brush xml:id="br0">
      <inkml:brushProperty name="width" value="0.2" units="cm"/>
      <inkml:brushProperty name="height" value="0.2" units="cm"/>
    </inkml:brush>
  </inkml:definitions>
  <inkml:trace contextRef="#ctx0" brushRef="#br0">1 30 11205,'0'0'5619,"0"-29"-6660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6.318"/>
    </inkml:context>
    <inkml:brush xml:id="br0">
      <inkml:brushProperty name="width" value="0.2" units="cm"/>
      <inkml:brushProperty name="height" value="0.2" units="cm"/>
    </inkml:brush>
  </inkml:definitions>
  <inkml:trace contextRef="#ctx0" brushRef="#br0">0 0 10645,'0'0'3762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38:06.733"/>
    </inkml:context>
    <inkml:brush xml:id="br0">
      <inkml:brushProperty name="width" value="0.2" units="cm"/>
      <inkml:brushProperty name="height" value="0.2" units="cm"/>
    </inkml:brush>
  </inkml:definitions>
  <inkml:trace contextRef="#ctx0" brushRef="#br0">0 1 8676,'0'0'1361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5:06.133"/>
    </inkml:context>
    <inkml:brush xml:id="br0">
      <inkml:brushProperty name="width" value="0.05" units="cm"/>
      <inkml:brushProperty name="height" value="0.05" units="cm"/>
      <inkml:brushProperty name="ignorePressure" value="1"/>
    </inkml:brush>
  </inkml:definitions>
  <inkml:trace contextRef="#ctx0" brushRef="#br0">0 40,'0'-10,"0"0,0 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4.903"/>
    </inkml:context>
    <inkml:brush xml:id="br0">
      <inkml:brushProperty name="width" value="0.2" units="cm"/>
      <inkml:brushProperty name="height" value="0.2" units="cm"/>
    </inkml:brush>
  </inkml:definitions>
  <inkml:trace contextRef="#ctx0" brushRef="#br0">34 0 13190,'0'0'7219,"-17"0"-8147,1 10-1105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5.239"/>
    </inkml:context>
    <inkml:brush xml:id="br0">
      <inkml:brushProperty name="width" value="0.2" units="cm"/>
      <inkml:brushProperty name="height" value="0.2" units="cm"/>
    </inkml:brush>
  </inkml:definitions>
  <inkml:trace contextRef="#ctx0" brushRef="#br0">18 11 9941,'0'0'2048,"-17"-10"-5217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5.655"/>
    </inkml:context>
    <inkml:brush xml:id="br0">
      <inkml:brushProperty name="width" value="0.2" units="cm"/>
      <inkml:brushProperty name="height" value="0.2" units="cm"/>
    </inkml:brush>
  </inkml:definitions>
  <inkml:trace contextRef="#ctx0" brushRef="#br0">0 1 12998,'0'0'528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6.100"/>
    </inkml:context>
    <inkml:brush xml:id="br0">
      <inkml:brushProperty name="width" value="0.2" units="cm"/>
      <inkml:brushProperty name="height" value="0.2" units="cm"/>
    </inkml:brush>
  </inkml:definitions>
  <inkml:trace contextRef="#ctx0" brushRef="#br0">0 1 720,'0'0'0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6.499"/>
    </inkml:context>
    <inkml:brush xml:id="br0">
      <inkml:brushProperty name="width" value="0.2" units="cm"/>
      <inkml:brushProperty name="height" value="0.2" units="cm"/>
    </inkml:brush>
  </inkml:definitions>
  <inkml:trace contextRef="#ctx0" brushRef="#br0">1 0 9812,'0'0'1105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6.963"/>
    </inkml:context>
    <inkml:brush xml:id="br0">
      <inkml:brushProperty name="width" value="0.2" units="cm"/>
      <inkml:brushProperty name="height" value="0.2" units="cm"/>
    </inkml:brush>
  </inkml:definitions>
  <inkml:trace contextRef="#ctx0" brushRef="#br0">0 1 11957,'0'0'2081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7.414"/>
    </inkml:context>
    <inkml:brush xml:id="br0">
      <inkml:brushProperty name="width" value="0.2" units="cm"/>
      <inkml:brushProperty name="height" value="0.2" units="cm"/>
    </inkml:brush>
  </inkml:definitions>
  <inkml:trace contextRef="#ctx0" brushRef="#br0">0 1 11925,'0'0'3602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7.813"/>
    </inkml:context>
    <inkml:brush xml:id="br0">
      <inkml:brushProperty name="width" value="0.2" units="cm"/>
      <inkml:brushProperty name="height" value="0.2" units="cm"/>
    </inkml:brush>
  </inkml:definitions>
  <inkml:trace contextRef="#ctx0" brushRef="#br0">0 31 10565,'0'0'6659,"17"-30"-6691,0 30-993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8.228"/>
    </inkml:context>
    <inkml:brush xml:id="br0">
      <inkml:brushProperty name="width" value="0.2" units="cm"/>
      <inkml:brushProperty name="height" value="0.2" units="cm"/>
    </inkml:brush>
  </inkml:definitions>
  <inkml:trace contextRef="#ctx0" brushRef="#br0">1 1 12342,'0'0'2113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8.594"/>
    </inkml:context>
    <inkml:brush xml:id="br0">
      <inkml:brushProperty name="width" value="0.2" units="cm"/>
      <inkml:brushProperty name="height" value="0.2" units="cm"/>
    </inkml:brush>
  </inkml:definitions>
  <inkml:trace contextRef="#ctx0" brushRef="#br0">1 10 8836,'0'0'8340,"16"-10"-9957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5:12.545"/>
    </inkml:context>
    <inkml:brush xml:id="br0">
      <inkml:brushProperty name="width" value="0.05" units="cm"/>
      <inkml:brushProperty name="height" value="0.05" units="cm"/>
      <inkml:brushProperty name="ignorePressure" value="1"/>
    </inkml:brush>
  </inkml:definitions>
  <inkml:trace contextRef="#ctx0" brushRef="#br0">0 130,'0'-10,"0"0,0-80,0 70,0 4242,0-1405,0-2538,0-190,0-79,0 0,0 80,0-80,0 61,0 17,0-1204,0 903,0 1351,0-1126,0-2,0 0,0 0,0 0,0 55,0-124,0 40,0 42,0 17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9.219"/>
    </inkml:context>
    <inkml:brush xml:id="br0">
      <inkml:brushProperty name="width" value="0.2" units="cm"/>
      <inkml:brushProperty name="height" value="0.2" units="cm"/>
    </inkml:brush>
  </inkml:definitions>
  <inkml:trace contextRef="#ctx0" brushRef="#br0">1 0 4866,'0'0'9813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39.617"/>
    </inkml:context>
    <inkml:brush xml:id="br0">
      <inkml:brushProperty name="width" value="0.2" units="cm"/>
      <inkml:brushProperty name="height" value="0.2" units="cm"/>
    </inkml:brush>
  </inkml:definitions>
  <inkml:trace contextRef="#ctx0" brushRef="#br0">1 0 5138,'0'0'5891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40.051"/>
    </inkml:context>
    <inkml:brush xml:id="br0">
      <inkml:brushProperty name="width" value="0.2" units="cm"/>
      <inkml:brushProperty name="height" value="0.2" units="cm"/>
    </inkml:brush>
  </inkml:definitions>
  <inkml:trace contextRef="#ctx0" brushRef="#br0">34 1 13302,'0'0'5587,"-33"30"-7620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40.531"/>
    </inkml:context>
    <inkml:brush xml:id="br0">
      <inkml:brushProperty name="width" value="0.2" units="cm"/>
      <inkml:brushProperty name="height" value="0.2" units="cm"/>
    </inkml:brush>
  </inkml:definitions>
  <inkml:trace contextRef="#ctx0" brushRef="#br0">1 0 13078,'0'0'3490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41.496"/>
    </inkml:context>
    <inkml:brush xml:id="br0">
      <inkml:brushProperty name="width" value="0.2" units="cm"/>
      <inkml:brushProperty name="height" value="0.2" units="cm"/>
    </inkml:brush>
  </inkml:definitions>
  <inkml:trace contextRef="#ctx0" brushRef="#br0">1 0 4530,'0'0'10997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0:42.418"/>
    </inkml:context>
    <inkml:brush xml:id="br0">
      <inkml:brushProperty name="width" value="0.2" units="cm"/>
      <inkml:brushProperty name="height" value="0.2" units="cm"/>
    </inkml:brush>
  </inkml:definitions>
  <inkml:trace contextRef="#ctx0" brushRef="#br0">0 0 3025,'0'0'0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41:00.082"/>
    </inkml:context>
    <inkml:brush xml:id="br0">
      <inkml:brushProperty name="width" value="0.2" units="cm"/>
      <inkml:brushProperty name="height" value="0.2" units="cm"/>
      <inkml:brushProperty name="color" value="#F6630D"/>
      <inkml:brushProperty name="ignorePressure" value="1"/>
    </inkml:brush>
  </inkml:definitions>
  <inkml:trace contextRef="#ctx0" brushRef="#br0">0 2908,'9'-3,"-5"2,8177-2816,-7982 2748,-150 53,-45 14,-9 4,-16 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6.159"/>
    </inkml:context>
    <inkml:brush xml:id="br0">
      <inkml:brushProperty name="width" value="0.2" units="cm"/>
      <inkml:brushProperty name="height" value="0.2" units="cm"/>
      <inkml:brushProperty name="color" value="#F6630D"/>
    </inkml:brush>
  </inkml:definitions>
  <inkml:trace contextRef="#ctx0" brushRef="#br0">17 20 12374,'0'0'5042,"-16"-20"-7747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7.052"/>
    </inkml:context>
    <inkml:brush xml:id="br0">
      <inkml:brushProperty name="width" value="0.2" units="cm"/>
      <inkml:brushProperty name="height" value="0.2" units="cm"/>
      <inkml:brushProperty name="color" value="#F6630D"/>
    </inkml:brush>
  </inkml:definitions>
  <inkml:trace contextRef="#ctx0" brushRef="#br0">83 51 14343,'0'0'2513,"-83"-50"-12198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7.434"/>
    </inkml:context>
    <inkml:brush xml:id="br0">
      <inkml:brushProperty name="width" value="0.2" units="cm"/>
      <inkml:brushProperty name="height" value="0.2" units="cm"/>
      <inkml:brushProperty name="color" value="#F6630D"/>
    </inkml:brush>
  </inkml:definitions>
  <inkml:trace contextRef="#ctx0" brushRef="#br0">1 1 12934,'0'0'1361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5:51.752"/>
    </inkml:context>
    <inkml:brush xml:id="br0">
      <inkml:brushProperty name="width" value="0.05" units="cm"/>
      <inkml:brushProperty name="height" value="0.05" units="cm"/>
      <inkml:brushProperty name="ignorePressure" value="1"/>
    </inkml:brush>
  </inkml:definitions>
  <inkml:trace contextRef="#ctx0" brushRef="#br0">0 70,'0'-50,"0"40,0 1,0 88,0-67,0 147,0-39,0 5236,0-5339,0-6,0-1,0 0,0 90,0-90,0 0,0 69,0-29,0-40,0 161,0-155,0-4,0-2,0 0,0 956,0-917,0-39,0 0,0 0,0 60,0-28,0 155,0-147,0-40,0 0,0-4,0-12,0-77,0 36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7.779"/>
    </inkml:context>
    <inkml:brush xml:id="br0">
      <inkml:brushProperty name="width" value="0.2" units="cm"/>
      <inkml:brushProperty name="height" value="0.2" units="cm"/>
      <inkml:brushProperty name="color" value="#F6630D"/>
    </inkml:brush>
  </inkml:definitions>
  <inkml:trace contextRef="#ctx0" brushRef="#br0">0 1 10741,'0'0'0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8.433"/>
    </inkml:context>
    <inkml:brush xml:id="br0">
      <inkml:brushProperty name="width" value="0.2" units="cm"/>
      <inkml:brushProperty name="height" value="0.2" units="cm"/>
      <inkml:brushProperty name="color" value="#F6630D"/>
    </inkml:brush>
  </inkml:definitions>
  <inkml:trace contextRef="#ctx0" brushRef="#br0">1 10 16087,'0'0'4594,"0"-10"-4674,0 30-1104,0 20-1777,0 10-4835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9.296"/>
    </inkml:context>
    <inkml:brush xml:id="br0">
      <inkml:brushProperty name="width" value="0.2" units="cm"/>
      <inkml:brushProperty name="height" value="0.2" units="cm"/>
      <inkml:brushProperty name="color" value="#F6630D"/>
    </inkml:brush>
  </inkml:definitions>
  <inkml:trace contextRef="#ctx0" brushRef="#br0">17 1 14503,'0'0'3729,"-17"10"-3825,17 10-1536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09.781"/>
    </inkml:context>
    <inkml:brush xml:id="br0">
      <inkml:brushProperty name="width" value="0.2" units="cm"/>
      <inkml:brushProperty name="height" value="0.2" units="cm"/>
      <inkml:brushProperty name="color" value="#F6630D"/>
    </inkml:brush>
  </inkml:definitions>
  <inkml:trace contextRef="#ctx0" brushRef="#br0">0 0 13750,'0'0'2097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0.169"/>
    </inkml:context>
    <inkml:brush xml:id="br0">
      <inkml:brushProperty name="width" value="0.2" units="cm"/>
      <inkml:brushProperty name="height" value="0.2" units="cm"/>
      <inkml:brushProperty name="color" value="#F6630D"/>
    </inkml:brush>
  </inkml:definitions>
  <inkml:trace contextRef="#ctx0" brushRef="#br0">0 1 12630,'0'0'8148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0.505"/>
    </inkml:context>
    <inkml:brush xml:id="br0">
      <inkml:brushProperty name="width" value="0.2" units="cm"/>
      <inkml:brushProperty name="height" value="0.2" units="cm"/>
      <inkml:brushProperty name="color" value="#F6630D"/>
    </inkml:brush>
  </inkml:definitions>
  <inkml:trace contextRef="#ctx0" brushRef="#br0">50 21 13350,'0'0'3490,"-50"-20"-7092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1.056"/>
    </inkml:context>
    <inkml:brush xml:id="br0">
      <inkml:brushProperty name="width" value="0.2" units="cm"/>
      <inkml:brushProperty name="height" value="0.2" units="cm"/>
      <inkml:brushProperty name="color" value="#F6630D"/>
    </inkml:brush>
  </inkml:definitions>
  <inkml:trace contextRef="#ctx0" brushRef="#br0">0 0 11845,'0'0'4643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1.940"/>
    </inkml:context>
    <inkml:brush xml:id="br0">
      <inkml:brushProperty name="width" value="0.2" units="cm"/>
      <inkml:brushProperty name="height" value="0.2" units="cm"/>
      <inkml:brushProperty name="color" value="#F6630D"/>
    </inkml:brush>
  </inkml:definitions>
  <inkml:trace contextRef="#ctx0" brushRef="#br0">0 0 6243,'0'0'11925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2.546"/>
    </inkml:context>
    <inkml:brush xml:id="br0">
      <inkml:brushProperty name="width" value="0.2" units="cm"/>
      <inkml:brushProperty name="height" value="0.2" units="cm"/>
      <inkml:brushProperty name="color" value="#F6630D"/>
    </inkml:brush>
  </inkml:definitions>
  <inkml:trace contextRef="#ctx0" brushRef="#br0">1 10 10373,'0'0'6707,"16"-10"-6707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3.101"/>
    </inkml:context>
    <inkml:brush xml:id="br0">
      <inkml:brushProperty name="width" value="0.2" units="cm"/>
      <inkml:brushProperty name="height" value="0.2" units="cm"/>
      <inkml:brushProperty name="color" value="#F6630D"/>
    </inkml:brush>
  </inkml:definitions>
  <inkml:trace contextRef="#ctx0" brushRef="#br0">1 1 11109,'0'0'2161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6:07.13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3.959"/>
    </inkml:context>
    <inkml:brush xml:id="br0">
      <inkml:brushProperty name="width" value="0.2" units="cm"/>
      <inkml:brushProperty name="height" value="0.2" units="cm"/>
      <inkml:brushProperty name="color" value="#F6630D"/>
    </inkml:brush>
  </inkml:definitions>
  <inkml:trace contextRef="#ctx0" brushRef="#br0">1 11 4178,'0'0'13014,"0"-10"-14183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4.501"/>
    </inkml:context>
    <inkml:brush xml:id="br0">
      <inkml:brushProperty name="width" value="0.2" units="cm"/>
      <inkml:brushProperty name="height" value="0.2" units="cm"/>
      <inkml:brushProperty name="color" value="#F6630D"/>
    </inkml:brush>
  </inkml:definitions>
  <inkml:trace contextRef="#ctx0" brushRef="#br0">0 0 9652,'0'0'4915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5.132"/>
    </inkml:context>
    <inkml:brush xml:id="br0">
      <inkml:brushProperty name="width" value="0.2" units="cm"/>
      <inkml:brushProperty name="height" value="0.2" units="cm"/>
      <inkml:brushProperty name="color" value="#F6630D"/>
    </inkml:brush>
  </inkml:definitions>
  <inkml:trace contextRef="#ctx0" brushRef="#br0">1 1 10037,'0'0'0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5.625"/>
    </inkml:context>
    <inkml:brush xml:id="br0">
      <inkml:brushProperty name="width" value="0.2" units="cm"/>
      <inkml:brushProperty name="height" value="0.2" units="cm"/>
      <inkml:brushProperty name="color" value="#F6630D"/>
    </inkml:brush>
  </inkml:definitions>
  <inkml:trace contextRef="#ctx0" brushRef="#br0">1 0 11301,'0'0'2129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7.209"/>
    </inkml:context>
    <inkml:brush xml:id="br0">
      <inkml:brushProperty name="width" value="0.2" units="cm"/>
      <inkml:brushProperty name="height" value="0.2" units="cm"/>
      <inkml:brushProperty name="color" value="#F6630D"/>
    </inkml:brush>
  </inkml:definitions>
  <inkml:trace contextRef="#ctx0" brushRef="#br0">1 41 13062,'0'0'8388,"16"-40"-8388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7.722"/>
    </inkml:context>
    <inkml:brush xml:id="br0">
      <inkml:brushProperty name="width" value="0.2" units="cm"/>
      <inkml:brushProperty name="height" value="0.2" units="cm"/>
      <inkml:brushProperty name="color" value="#F6630D"/>
    </inkml:brush>
  </inkml:definitions>
  <inkml:trace contextRef="#ctx0" brushRef="#br0">1 50 10517,'0'0'8580,"0"-49"-13879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1:19.649"/>
    </inkml:context>
    <inkml:brush xml:id="br0">
      <inkml:brushProperty name="width" value="0.2" units="cm"/>
      <inkml:brushProperty name="height" value="0.2" units="cm"/>
      <inkml:brushProperty name="color" value="#F6630D"/>
    </inkml:brush>
  </inkml:definitions>
  <inkml:trace contextRef="#ctx0" brushRef="#br0">1 0 12870,'0'0'1120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19.934"/>
    </inkml:context>
    <inkml:brush xml:id="br0">
      <inkml:brushProperty name="width" value="0.2" units="cm"/>
      <inkml:brushProperty name="height" value="0.2" units="cm"/>
      <inkml:brushProperty name="color" value="#F6630D"/>
    </inkml:brush>
  </inkml:definitions>
  <inkml:trace contextRef="#ctx0" brushRef="#br0">1 1 10517,'0'0'752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1.698"/>
    </inkml:context>
    <inkml:brush xml:id="br0">
      <inkml:brushProperty name="width" value="0.2" units="cm"/>
      <inkml:brushProperty name="height" value="0.2" units="cm"/>
      <inkml:brushProperty name="color" value="#F6630D"/>
    </inkml:brush>
  </inkml:definitions>
  <inkml:trace contextRef="#ctx0" brushRef="#br0">0 1 9492,'0'0'929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5.288"/>
    </inkml:context>
    <inkml:brush xml:id="br0">
      <inkml:brushProperty name="width" value="0.2" units="cm"/>
      <inkml:brushProperty name="height" value="0.2" units="cm"/>
      <inkml:brushProperty name="color" value="#F6630D"/>
    </inkml:brush>
  </inkml:definitions>
  <inkml:trace contextRef="#ctx0" brushRef="#br0">0 0 10261,'0'0'496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6:13.377"/>
    </inkml:context>
    <inkml:brush xml:id="br0">
      <inkml:brushProperty name="width" value="0.05" units="cm"/>
      <inkml:brushProperty name="height" value="0.05" units="cm"/>
      <inkml:brushProperty name="ignorePressure" value="1"/>
    </inkml:brush>
  </inkml:definitions>
  <inkml:trace contextRef="#ctx0" brushRef="#br0">0 305,'0'-77,"0"54,0 13,0 0,0 1565,0 3957,0-5389,0-15,0 0,0-97,0 109,0-50,0 39,0-7714,0 7474,0-33,0 199,0-15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0.383"/>
    </inkml:context>
    <inkml:brush xml:id="br0">
      <inkml:brushProperty name="width" value="0.2" units="cm"/>
      <inkml:brushProperty name="height" value="0.2" units="cm"/>
      <inkml:brushProperty name="color" value="#F6630D"/>
    </inkml:brush>
  </inkml:definitions>
  <inkml:trace contextRef="#ctx0" brushRef="#br0">1 1 5426,'0'0'721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0.863"/>
    </inkml:context>
    <inkml:brush xml:id="br0">
      <inkml:brushProperty name="width" value="0.2" units="cm"/>
      <inkml:brushProperty name="height" value="0.2" units="cm"/>
      <inkml:brushProperty name="color" value="#F6630D"/>
    </inkml:brush>
  </inkml:definitions>
  <inkml:trace contextRef="#ctx0" brushRef="#br0">1 0 10629,'0'0'2561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1.280"/>
    </inkml:context>
    <inkml:brush xml:id="br0">
      <inkml:brushProperty name="width" value="0.2" units="cm"/>
      <inkml:brushProperty name="height" value="0.2" units="cm"/>
      <inkml:brushProperty name="color" value="#F6630D"/>
    </inkml:brush>
  </inkml:definitions>
  <inkml:trace contextRef="#ctx0" brushRef="#br0">0 50 11941,'0'0'6355,"0"-50"-6611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2.082"/>
    </inkml:context>
    <inkml:brush xml:id="br0">
      <inkml:brushProperty name="width" value="0.2" units="cm"/>
      <inkml:brushProperty name="height" value="0.2" units="cm"/>
      <inkml:brushProperty name="color" value="#F6630D"/>
    </inkml:brush>
  </inkml:definitions>
  <inkml:trace contextRef="#ctx0" brushRef="#br0">0 1 11157,'0'0'2593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2.640"/>
    </inkml:context>
    <inkml:brush xml:id="br0">
      <inkml:brushProperty name="width" value="0.2" units="cm"/>
      <inkml:brushProperty name="height" value="0.2" units="cm"/>
      <inkml:brushProperty name="color" value="#F6630D"/>
    </inkml:brush>
  </inkml:definitions>
  <inkml:trace contextRef="#ctx0" brushRef="#br0">0 1 9828,'0'0'1905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3.021"/>
    </inkml:context>
    <inkml:brush xml:id="br0">
      <inkml:brushProperty name="width" value="0.2" units="cm"/>
      <inkml:brushProperty name="height" value="0.2" units="cm"/>
      <inkml:brushProperty name="color" value="#F6630D"/>
    </inkml:brush>
  </inkml:definitions>
  <inkml:trace contextRef="#ctx0" brushRef="#br0">0 1 12870,'0'0'1841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3.466"/>
    </inkml:context>
    <inkml:brush xml:id="br0">
      <inkml:brushProperty name="width" value="0.2" units="cm"/>
      <inkml:brushProperty name="height" value="0.2" units="cm"/>
      <inkml:brushProperty name="color" value="#F6630D"/>
    </inkml:brush>
  </inkml:definitions>
  <inkml:trace contextRef="#ctx0" brushRef="#br0">1 1 12214,'0'0'2273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3.963"/>
    </inkml:context>
    <inkml:brush xml:id="br0">
      <inkml:brushProperty name="width" value="0.2" units="cm"/>
      <inkml:brushProperty name="height" value="0.2" units="cm"/>
      <inkml:brushProperty name="color" value="#F6630D"/>
    </inkml:brush>
  </inkml:definitions>
  <inkml:trace contextRef="#ctx0" brushRef="#br0">1 20 11253,'0'0'5347,"16"-20"-5555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4.377"/>
    </inkml:context>
    <inkml:brush xml:id="br0">
      <inkml:brushProperty name="width" value="0.2" units="cm"/>
      <inkml:brushProperty name="height" value="0.2" units="cm"/>
      <inkml:brushProperty name="color" value="#F6630D"/>
    </inkml:brush>
  </inkml:definitions>
  <inkml:trace contextRef="#ctx0" brushRef="#br0">34 50 12278,'0'0'3745,"-33"-50"-6834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4.856"/>
    </inkml:context>
    <inkml:brush xml:id="br0">
      <inkml:brushProperty name="width" value="0.2" units="cm"/>
      <inkml:brushProperty name="height" value="0.2" units="cm"/>
      <inkml:brushProperty name="color" value="#F6630D"/>
    </inkml:brush>
  </inkml:definitions>
  <inkml:trace contextRef="#ctx0" brushRef="#br0">1 60 13062,'0'0'3089,"33"-59"-9652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6:38.624"/>
    </inkml:context>
    <inkml:brush xml:id="br0">
      <inkml:brushProperty name="width" value="0.05" units="cm"/>
      <inkml:brushProperty name="height" value="0.05" units="cm"/>
      <inkml:brushProperty name="ignorePressure" value="1"/>
    </inkml:brush>
  </inkml:definitions>
  <inkml:trace contextRef="#ctx0" brushRef="#br0">0 0,'17'0,"102"0,1819 0,-1307 0,-565 0,579 0,-457 0,1618 0,-1272 0,1202 0,-1700 0,-202 0,133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5.799"/>
    </inkml:context>
    <inkml:brush xml:id="br0">
      <inkml:brushProperty name="width" value="0.2" units="cm"/>
      <inkml:brushProperty name="height" value="0.2" units="cm"/>
      <inkml:brushProperty name="color" value="#F6630D"/>
    </inkml:brush>
  </inkml:definitions>
  <inkml:trace contextRef="#ctx0" brushRef="#br0">1 0 12134,'0'0'1936</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6.215"/>
    </inkml:context>
    <inkml:brush xml:id="br0">
      <inkml:brushProperty name="width" value="0.2" units="cm"/>
      <inkml:brushProperty name="height" value="0.2" units="cm"/>
      <inkml:brushProperty name="color" value="#F6630D"/>
    </inkml:brush>
  </inkml:definitions>
  <inkml:trace contextRef="#ctx0" brushRef="#br0">0 0 13382,'0'0'0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6.852"/>
    </inkml:context>
    <inkml:brush xml:id="br0">
      <inkml:brushProperty name="width" value="0.2" units="cm"/>
      <inkml:brushProperty name="height" value="0.2" units="cm"/>
      <inkml:brushProperty name="color" value="#F6630D"/>
    </inkml:brush>
  </inkml:definitions>
  <inkml:trace contextRef="#ctx0" brushRef="#br0">1 0 14134,'0'0'0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27.779"/>
    </inkml:context>
    <inkml:brush xml:id="br0">
      <inkml:brushProperty name="width" value="0.2" units="cm"/>
      <inkml:brushProperty name="height" value="0.2" units="cm"/>
      <inkml:brushProperty name="color" value="#F6630D"/>
    </inkml:brush>
  </inkml:definitions>
  <inkml:trace contextRef="#ctx0" brushRef="#br0">1 0 15303,'0'0'1137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2.296"/>
    </inkml:context>
    <inkml:brush xml:id="br0">
      <inkml:brushProperty name="width" value="0.2" units="cm"/>
      <inkml:brushProperty name="height" value="0.2" units="cm"/>
    </inkml:brush>
  </inkml:definitions>
  <inkml:trace contextRef="#ctx0" brushRef="#br0">0 20 12070,'0'0'5842,"0"-20"-8723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2.854"/>
    </inkml:context>
    <inkml:brush xml:id="br0">
      <inkml:brushProperty name="width" value="0.2" units="cm"/>
      <inkml:brushProperty name="height" value="0.2" units="cm"/>
    </inkml:brush>
  </inkml:definitions>
  <inkml:trace contextRef="#ctx0" brushRef="#br0">0 0 10869,'0'0'5555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3.568"/>
    </inkml:context>
    <inkml:brush xml:id="br0">
      <inkml:brushProperty name="width" value="0.2" units="cm"/>
      <inkml:brushProperty name="height" value="0.2" units="cm"/>
    </inkml:brush>
  </inkml:definitions>
  <inkml:trace contextRef="#ctx0" brushRef="#br0">1 30 12726,'0'0'5170,"0"-29"-6498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4.114"/>
    </inkml:context>
    <inkml:brush xml:id="br0">
      <inkml:brushProperty name="width" value="0.2" units="cm"/>
      <inkml:brushProperty name="height" value="0.2" units="cm"/>
    </inkml:brush>
  </inkml:definitions>
  <inkml:trace contextRef="#ctx0" brushRef="#br0">1 31 12038,'0'0'3633,"0"-30"-9155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4.595"/>
    </inkml:context>
    <inkml:brush xml:id="br0">
      <inkml:brushProperty name="width" value="0.2" units="cm"/>
      <inkml:brushProperty name="height" value="0.2" units="cm"/>
    </inkml:brush>
  </inkml:definitions>
  <inkml:trace contextRef="#ctx0" brushRef="#br0">0 0 15271,'0'0'2177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5.255"/>
    </inkml:context>
    <inkml:brush xml:id="br0">
      <inkml:brushProperty name="width" value="0.2" units="cm"/>
      <inkml:brushProperty name="height" value="0.2" units="cm"/>
    </inkml:brush>
  </inkml:definitions>
  <inkml:trace contextRef="#ctx0" brushRef="#br0">0 1 14663,'0'0'2177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6:42.481"/>
    </inkml:context>
    <inkml:brush xml:id="br0">
      <inkml:brushProperty name="width" value="0.05" units="cm"/>
      <inkml:brushProperty name="height" value="0.05" units="cm"/>
      <inkml:brushProperty name="ignorePressure" value="1"/>
    </inkml:brush>
  </inkml:definitions>
  <inkml:trace contextRef="#ctx0" brushRef="#br0">0 0,'45'0,"1003"0,4647 0,-5480 0,-32 0,-1 0,-99 0,-66 0,-1 0,1 0,0 0,-1 0,1 0,66 0,0 0,-72 0,-25 0,-268 0,252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5.843"/>
    </inkml:context>
    <inkml:brush xml:id="br0">
      <inkml:brushProperty name="width" value="0.2" units="cm"/>
      <inkml:brushProperty name="height" value="0.2" units="cm"/>
    </inkml:brush>
  </inkml:definitions>
  <inkml:trace contextRef="#ctx0" brushRef="#br0">0 0 16408,'0'0'1312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6.391"/>
    </inkml:context>
    <inkml:brush xml:id="br0">
      <inkml:brushProperty name="width" value="0.2" units="cm"/>
      <inkml:brushProperty name="height" value="0.2" units="cm"/>
    </inkml:brush>
  </inkml:definitions>
  <inkml:trace contextRef="#ctx0" brushRef="#br0">1 1 16119,'0'0'1521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09.470"/>
    </inkml:context>
    <inkml:brush xml:id="br0">
      <inkml:brushProperty name="width" value="0.2" units="cm"/>
      <inkml:brushProperty name="height" value="0.2" units="cm"/>
    </inkml:brush>
  </inkml:definitions>
  <inkml:trace contextRef="#ctx0" brushRef="#br0">84 1 13574,'0'0'2673,"-83"0"-5202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10.013"/>
    </inkml:context>
    <inkml:brush xml:id="br0">
      <inkml:brushProperty name="width" value="0.2" units="cm"/>
      <inkml:brushProperty name="height" value="0.2" units="cm"/>
    </inkml:brush>
  </inkml:definitions>
  <inkml:trace contextRef="#ctx0" brushRef="#br0">0 0 1889,'0'0'14919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10.971"/>
    </inkml:context>
    <inkml:brush xml:id="br0">
      <inkml:brushProperty name="width" value="0.2" units="cm"/>
      <inkml:brushProperty name="height" value="0.2" units="cm"/>
    </inkml:brush>
  </inkml:definitions>
  <inkml:trace contextRef="#ctx0" brushRef="#br0">1 1 10805,'0'0'2577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11.933"/>
    </inkml:context>
    <inkml:brush xml:id="br0">
      <inkml:brushProperty name="width" value="0.2" units="cm"/>
      <inkml:brushProperty name="height" value="0.2" units="cm"/>
    </inkml:brush>
  </inkml:definitions>
  <inkml:trace contextRef="#ctx0" brushRef="#br0">0 0 10053,'0'0'6483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13.545"/>
    </inkml:context>
    <inkml:brush xml:id="br0">
      <inkml:brushProperty name="width" value="0.2" units="cm"/>
      <inkml:brushProperty name="height" value="0.2" units="cm"/>
    </inkml:brush>
  </inkml:definitions>
  <inkml:trace contextRef="#ctx0" brushRef="#br0">1 40 9845,'0'0'3585,"33"-40"-5970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2:14.057"/>
    </inkml:context>
    <inkml:brush xml:id="br0">
      <inkml:brushProperty name="width" value="0.2" units="cm"/>
      <inkml:brushProperty name="height" value="0.2" units="cm"/>
    </inkml:brush>
  </inkml:definitions>
  <inkml:trace contextRef="#ctx0" brushRef="#br0">0 0 13030,'0'0'2801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43:04.196"/>
    </inkml:context>
    <inkml:brush xml:id="br0">
      <inkml:brushProperty name="width" value="0.2" units="cm"/>
      <inkml:brushProperty name="height" value="0.2" units="cm"/>
      <inkml:brushProperty name="ignorePressure" value="1"/>
    </inkml:brush>
  </inkml:definitions>
  <inkml:trace contextRef="#ctx0" brushRef="#br0">18 3306,'4'-2,"-3"2,-12 5,0-1,11-4,6908-3076,-6635 2955,-269 116,-6-17,-27-66,28 88,-1 0,0 0,1 0,-1 1,1-1,-1 0,1 1,-1 0,1-1,-1 1,1 0,0 0,-3 1,-3 2,-105 49,49-24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22.327"/>
    </inkml:context>
    <inkml:brush xml:id="br0">
      <inkml:brushProperty name="width" value="0.2" units="cm"/>
      <inkml:brushProperty name="height" value="0.2" units="cm"/>
    </inkml:brush>
  </inkml:definitions>
  <inkml:trace contextRef="#ctx0" brushRef="#br0">34 1882 5378,'0'0'8628,"-5"0"-7990,-23 0 2491,28-10-3054,0 5-30,0 0 1,0-1-1,0 1 0,1 0 0,0 0 0,0 0 0,2-9 1,-1 13-38,-1-1 0,0 0 0,0 0 0,1 1 0,-1-1 0,0 1 0,1-1 0,0 1 0,-1 0 0,1 0 1,3-2-1,15-11 8,52-42-11,11-2 17,-56 46-6,-15 7-19,-1 0 0,0-1 0,15-11 0,0 0-1,2-8 14,-3 0-10,-13 16 0,23-21 0,-33 27 0,0 1 0,1 0 0,-1 0 0,1 0 0,-1 0 0,1 0 0,0 1 0,0-1 0,-1 1 0,7-2 0,-7 2 0,1 0 0,0 0 0,-1 0 0,1 0 0,-1-1 0,1 1 0,-1-1 0,0 0 0,0 1 0,3-4 0,0-1-1,-4 5 1,0-1-1,0 1 0,1 0 1,-1-1-1,1 1 0,-1 0 1,1 0-1,0 0 0,-1 0 1,1 1-1,0-1 0,-1 0 0,1 1 1,0-1-1,0 1 0,0 0 1,2-1-1,63-29-4,-61 27 6,-1 0 1,1-1 0,0 0 0,-1 0-1,7-7 1,-7 6-1,0 1 0,1-1 0,0 1 0,-1 0 0,11-4 0,53-37-15,14 18-4,94-59-89,-152 73 88,-19 10 16,1-1 0,-1 1-1,1 0 1,11-3 0,-6 2-24,0-2 0,0 0-1,0 0 1,20-16-1,7-3-53,55-35-213,-89 52 294,42-30 0,-39 32-3,-1 0-1,1 1 1,0 0-1,16-6 1,-17 7 0,0 1 0,0-1 0,0 0 0,10-8 0,30-13 16,-42 18-10,9-6-3,86-63-16,-79 58 17,-19 16-2,0-1 1,0 1 0,1 0-1,-1 0 1,0 1 0,1-1-1,0 0 1,-1 1 0,6-3-1,-3 5-4,0-2 0,15-20 2,-15 16 0,0-1 0,0 1-1,1 1 1,-1-1 0,1 1 0,0 0 0,0 0-1,0 1 1,13-5 0,-13 5 3,1 1 0,-1-1 0,-1 0 0,11-7 0,-10 6 0,0 0 0,0 1 0,0-1 0,13-3 0,-17 6 1,1-1-1,-1 1 1,0 0 0,0-1-1,0 1 1,-1-1 0,1 1-1,0-1 1,0 0 0,-1 0-1,1 0 1,0-2 0,1 0 0,-1 1 0,1 0 0,-1 0 0,1 0 0,0 1 0,6-5 0,7-4-16,0 1 0,18-18 0,-31 25 13,0 1 0,0-1 0,0 0 1,0 1-1,0-1 0,0 1 0,1 0 1,-1 0-1,8-2 0,0-1 1,6-5-2,0 0 0,-1-1 0,0-1 0,-1-1-1,20-21 1,-27 27-15,0-1 0,0 2 0,0-1 1,1 1-1,12-7 0,-19 12 16,1-2-11,-3 2 13,0 1-1,0-1 1,0 1 0,0-1 0,1 1 0,-1-1 0,0 1 0,1-1 0,-1 1 0,0-1 0,1 1 0,-1 0 0,0-1 0,1 1-1,-1-1 1,1 1 0,-1 0 0,0-1 0,1 1 0,-1 0 0,1 0 0,-1-1 0,1 1 0,-1 0 0,1 0 0,-1 0 0,1 0-1,0 0 1,-1 0 0,1 0 0,-1 0 0,1 0 0,-1 0 0,1 0 0,0 0 0,0 0 0,66-27-29,-63 26 28,-1 0 1,1-1-1,0 0 1,-1 0 0,1 0-1,-1 0 1,5-4-1,42-27 2,-24 21-1,-15 8 0,-1-1 0,1 0 0,14-9 0,5-4 3,-26 10 7,-2 4-7,-1 3-3,1-1 0,0 1 0,0 0 0,0 0 0,0 0 0,0 0 0,0 0 0,0 0 0,1 1 0,2-2 0,17-6 0,27-12-32,-18 9 32,-28 2 0,-4 9 0,0-5-5,2 4 4,0 1 1,0-1-1,-1 1 1,1-1 0,0 1-1,0 0 1,0-1-1,0 1 1,-1 0-1,1 0 1,0-1 0,0 1-1,0 0 1,0 0-1,0 0 1,0 0-1,0 0 1,1 0 0,11-1-93,0 0 0,0-1 1,0-1-1,0 0 0,-1-1 1,0 0-1,1-1 0,-1-1 1,-1 0-1,14-8 0,6 5-83,-27 8 166,0 0 0,0 0 0,0 0 1,0 0-1,0 0 0,7-4 0,-6 2-13,0 1-1,0 0 1,1 0 0,-1 0 0,0 1-1,1 0 1,7-1 0,20-5-495,-33 7 515,6-2-65,0 0 0,1 1-1,-1 0 1,0 0 0,1 0 0,7 1-1,0-2 34,-12-2 38,-1 2-3,49-22 30,-40 18-26,1 1 0,0 0 1,1 0-1,-1 1 0,1 0 1,0 1-1,19-3 1,-28 6 11,14-1 899,-17-8-2207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8T15:36:46.315"/>
    </inkml:context>
    <inkml:brush xml:id="br0">
      <inkml:brushProperty name="width" value="0.05" units="cm"/>
      <inkml:brushProperty name="height" value="0.05" units="cm"/>
      <inkml:brushProperty name="ignorePressure" value="1"/>
    </inkml:brush>
  </inkml:definitions>
  <inkml:trace contextRef="#ctx0" brushRef="#br0">0 0,'166'0,"3551"0,-2837 0,-664 0,2 0,592 0,418 0,-995 0,-217 0,1 0,-97 0,44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47.259"/>
    </inkml:context>
    <inkml:brush xml:id="br0">
      <inkml:brushProperty name="width" value="0.2" units="cm"/>
      <inkml:brushProperty name="height" value="0.2" units="cm"/>
    </inkml:brush>
  </inkml:definitions>
  <inkml:trace contextRef="#ctx0" brushRef="#br0">346 24 5314,'-14'-22'13956,"13"22"-13751,-2-1 0,2 1-224,0 0 1,0 1 0,1-1-1,-1 0 1,0 1 0,0-1-1,0 0 1,1 1 0,-1-1-1,0 1 1,0-1 0,1 1-1,-1 0 1,0-1 0,1 1-1,-1 0 1,1-1 0,-1 1-1,0 1 1,-49 91 842,24-44-640,-29 72-1,-13 26-174,20-75-148,13-23-1565,31-43 1195,3-4 251,1-1 0,-1 1 1,0-1-1,1 0 0,-1 0 0,0 1 0,-13 8-2836,12-9 2836,1-1 0,-3 1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47.625"/>
    </inkml:context>
    <inkml:brush xml:id="br0">
      <inkml:brushProperty name="width" value="0.2" units="cm"/>
      <inkml:brushProperty name="height" value="0.2" units="cm"/>
    </inkml:brush>
  </inkml:definitions>
  <inkml:trace contextRef="#ctx0" brushRef="#br0">0 52 7075,'0'0'11349,"3"-8"-9831,8-25-426,-11 32-1062,0 1 0,1-1 0,-1 1-1,0-1 1,1 0 0,-1 1 0,0-1 0,1 1 0,-1-1 0,0 1 0,1 0 0,-1-1 0,1 1 0,-1-1 0,1 1 0,-1 0 0,1-1 0,-1 1 0,1 0 0,0 0 0,-1-1 0,1 1 0,-1 0 0,1 0 0,0 0 0,-1 0 0,1 0 0,0 0 0,-1 0 0,1 0 0,-1 0 0,1 0 0,0 0-1,-1 0 1,1 0 0,-1 0 0,2 1 0,3 0 99,2-1-98,0 1 0,0 0 1,0 1-1,-1-1 0,1 1 1,0 1-1,-1-1 0,1 1 1,6 4-1,57 39 251,-40-25-181,21 17 23,-2 1 0,48 52 0,7 4-1398,-76-71-1646,58 36 0,-50-38-3074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47.979"/>
    </inkml:context>
    <inkml:brush xml:id="br0">
      <inkml:brushProperty name="width" value="0.2" units="cm"/>
      <inkml:brushProperty name="height" value="0.2" units="cm"/>
    </inkml:brush>
  </inkml:definitions>
  <inkml:trace contextRef="#ctx0" brushRef="#br0">0 0 14311,'0'0'5874,"0"179"-5890,17-99-864,-17-10-1889,0 9-3554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49.209"/>
    </inkml:context>
    <inkml:brush xml:id="br0">
      <inkml:brushProperty name="width" value="0.2" units="cm"/>
      <inkml:brushProperty name="height" value="0.2" units="cm"/>
    </inkml:brush>
  </inkml:definitions>
  <inkml:trace contextRef="#ctx0" brushRef="#br0">415 1 11909,'0'0'8420,"-83"149"-7971,50-99 15,16 0-208,1-1-160,-18 1-64,18 10-32,-17 0-48,-1-1-608,-15 11-929,-1-10-864,0-10-3042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49.592"/>
    </inkml:context>
    <inkml:brush xml:id="br0">
      <inkml:brushProperty name="width" value="0.2" units="cm"/>
      <inkml:brushProperty name="height" value="0.2" units="cm"/>
    </inkml:brush>
  </inkml:definitions>
  <inkml:trace contextRef="#ctx0" brushRef="#br0">1 1 11541,'0'0'8868,"199"129"-8644,-133-89-192,17 10-32,17-11-224,16 11-1632,-17-10-4227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3:50.153"/>
    </inkml:context>
    <inkml:brush xml:id="br0">
      <inkml:brushProperty name="width" value="0.2" units="cm"/>
      <inkml:brushProperty name="height" value="0.2" units="cm"/>
    </inkml:brush>
  </inkml:definitions>
  <inkml:trace contextRef="#ctx0" brushRef="#br0">81 20 10037,'0'0'8441,"25"-4"-8260,80-9-146,-103 12-34,0 1-1,1-1 1,-1 1-1,1 0 1,-1 0 0,0-1-1,1 1 1,-1 1 0,1-1-1,-1 0 1,0 1 0,1-1-1,-1 1 1,0 0-1,1-1 1,-1 1 0,0 0-1,0 1 1,0-1 0,3 2-1,-4-1 3,0 0-1,-1 0 0,1 1 1,0-1-1,-1 0 1,0 0-1,1 1 0,-1-1 1,0 0-1,0 1 1,0-1-1,0 0 0,-1 0 1,0 4-1,-1 18 32,3 0 35,0-14 3,-1 0-1,0 0 0,0 0 1,-1 1-1,0-1 0,-1 0 1,-4 13-1,2-14 20,-1 0 0,0 0 0,0 0 0,-1-1 0,0 0 0,-9 10 0,-51 46 638,20-21-121,21-19-317,14-14-114,0 0 0,1 1-1,-10 12 1,13-11 5,-5-1 84,12-11-260,0 0-1,0 0 1,0 0-1,0 0 1,1 1-1,-1-1 1,0 0-1,0 0 1,0 0-1,0 0 0,0 0 1,0 0-1,1 0 1,-1 0-1,0 0 1,0 0-1,0 0 1,0 1-1,0-1 1,0 0-1,0 0 1,1 0-1,-1 0 1,0 0-1,0 0 1,0 1-1,0-1 1,0 0-1,0 0 1,0 0-1,0 0 1,0 0-1,0 1 1,0-1-1,0 0 1,0 0-1,0 0 1,0 0-1,0 0 1,0 1-1,0-1 1,0 0-1,0 0 1,0 0-1,0 0 0,0 0 1,0 1-1,-1-1 1,1 0-1,0 0 1,0 0-1,0 0 1,0 0-1,0 0 1,0 0-1,0 1 1,0-1-1,-1 0 1,1 0-1,0 0 1,0 0-1,0 0 1,18 2 232,21-2-191,0-1-1,0-2 1,-1-2-1,70-18 0,161-67-1202,-90 21-2531,-35 12-3155,-59 26-2341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37.665"/>
    </inkml:context>
    <inkml:brush xml:id="br0">
      <inkml:brushProperty name="width" value="0.2" units="cm"/>
      <inkml:brushProperty name="height" value="0.2" units="cm"/>
    </inkml:brush>
  </inkml:definitions>
  <inkml:trace contextRef="#ctx0" brushRef="#br0">2042 0 3185,'0'0'5694,"-3"0"-5409,1 0-230,0 0 1,0 0-1,0 1 0,0-1 1,0 0-1,0 1 0,0-1 0,1 1 1,-1-1-1,0 1 0,0 0 0,0 0 1,1 0-1,-1 0 0,0 0 1,1 0-1,-1 1 0,1-1 0,0 0 1,-1 1-1,-1 1 0,-21 18 261,21-18-234,0 0 1,0 0 0,0 0 0,0 0 0,1 0 0,-1 1 0,1-1 0,0 1 0,0 0 0,0-1 0,0 1-1,-1 6 1,3-9-53,-1 1 0,1 0 0,-1-1 1,1 1-1,-1-1 0,0 1 0,0-1 0,0 0 0,0 1 0,0-1 0,0 0 0,0 0 0,0 1 0,0-1 0,0 0 0,-2 1 0,-11 14 559,3 6-316,-1-1 1,-1 0-1,-1-1 1,0 0 0,-18 18-1,25-31-274,-42 73 223,46-77-204,1 0-1,0 0 1,0 1 0,0-1 0,1 1 0,-1-1 0,-1 9 0,2-9 2,0 1 0,0 0 0,-1-1 0,1 1 0,-1-1 1,0 1-1,-5 5 0,-7 9 46,0 1 0,1 0 1,1 1-1,0 0 0,-8 24 0,-8-4 73,27-36-119,-1 0 1,0 0-1,0 0 0,0 0 1,0 0-1,0 0 0,-1-1 1,0 1-1,0-1 0,0 0 1,0 0-1,-5 4 0,-3 5 29,0 0 0,1 1 1,1 0-1,-14 23 0,15-23-38,-1-2 1,0 1 0,-1-1-1,-1-1 1,1 1 0,-2-2-1,-12 10 1,-18 15 25,29-23-26,11-10-9,0 1-1,0 0 1,0 0-1,0 0 0,0-1 1,0 2-1,1-1 1,-1 0-1,1 0 0,0 0 1,0 1-1,-2 3 1,-25 26 16,28-32-16,-4 8 5,0-1 0,0 0 1,-1 0-1,1 0 0,-2-1 0,1 1 1,-1-1-1,-8 7 0,10-10 6,0 0 0,0 0 1,1 1-1,-1-1 0,-4 8 0,-12 10 55,16-18-59,0 0-1,0 0 1,0 0 0,1 1 0,0 0-1,-1-1 1,1 1 0,-3 6 0,-12 13 27,12-18-30,5-5-6,1 0 0,-1 1 0,0-1 1,1 1-1,-1-1 0,0 1 0,1-1 0,-1 1 0,1 0 1,-1-1-1,1 1 0,-1 0 0,1-1 0,0 1 1,-1 0-1,1 0 0,0-1 0,-1 1 0,1 0 1,0 0-1,0 0 0,0-1 0,0 2 0,-1-1 1,1 1 0,0-1 0,-1 0 0,1 0 0,0 0 0,-1 0 0,1 0 0,-1 0 0,0 0 0,1 0 0,-1 0 0,0 0 0,0 0 0,1 0 0,-1 0 0,0 0 0,0-1 0,0 1 0,0 0 0,-2 0 0,1 1 0,-1-1 1,1 1-1,0 0 0,0 0 0,0 0 1,0 0-1,0 0 0,-1 4 0,1-3 1,1 0 1,-1-1 0,1 1 0,0-1 0,-1 1 0,0-1 0,0 1 0,0-1 0,0 0-1,0 0 1,0 0 0,0 0 0,-1 0 0,-2 1 0,-2 0 7,0 1-1,1-1 1,-1 1 0,1 0 0,0 1-1,0-1 1,0 1 0,1 0 0,-8 9-1,6-6 7,-1-1 0,0 1-1,-16 10 1,-9 13 0,14-12-13,19-14-3,0-1 0,-5 0-4,4-3 6,1-1-1,-1 1 1,0-1 0,1 1 0,-1-1-1,0 1 1,1 0 0,-1-1 0,1 1-1,0 0 1,-1-1 0,1 1 0,-1 0-1,1 0 1,0-1 0,0 1 0,-1 0-1,1 0 1,0-1 0,0 1 0,0 1-1,-2 1 1,0-1 1,1 0-1,-1 1 0,0-1 0,0 0 0,0 0 0,-1 0 0,1 0 0,0-1 0,-1 1 0,1-1 1,-1 1-1,-2 0 0,3-1 1,1-1-1,0 0 1,0 1 0,0-1 0,0 1 0,0-1-1,0 1 1,1-1 0,-1 1 0,0 0-1,0-1 1,0 1 0,0 0 0,1 0 0,-1 0-1,0 0 1,1 0 0,-1-1 0,0 3 0,0-1 2,0-1 1,0 0-1,0 1 1,0-1-1,0 0 1,0 1 0,0-1-1,0 0 1,0 0-1,-1 0 1,-2 2-1,-9 8 62,12-11-62,1 1 0,-1 0 0,0 0-1,0-1 1,0 1 0,1 0 0,-1-1 0,0 1 0,0-1 0,0 1 0,0-1 0,0 0 0,0 1 0,0-1-1,0 0 1,0 1 0,-1-1 0,-17 28 121,14-24-116,0-1 0,0 0 0,0 0 1,0 0-1,-1 0 0,-6 1 0,-9 6 20,-29 27 45,47-36-62,2 1-11,-1 0-1,1 0 1,-1-1-1,0 1 1,1 0 0,-1-1-1,0 0 1,0 1-1,0-1 1,0 0 0,0 0-1,-1 0 1,-3 1-1,-16 9 22,-72 37 79,75-35-59,19-13-38,-1 1 1,1-1-1,-1 1 0,0 0 1,1-1-1,-1 1 0,0-1 0,1 0 1,-1 1-1,0-1 0,0 0 1,1 1-1,-1-1 0,0 0 1,0 0-1,1 1 0,-1-1 1,-1 0-1,-1 2 24,3 4-10,-14-2 10,-3 9-9,14-10-14,-1 1 0,-1-1 1,1 0-1,0 0 0,-1-1 1,-8 5-1,4-4-3,7-3-2,0 1 1,0-1 0,1 1-1,-1 0 1,1 0-1,-1 0 1,1 0 0,-1 0-1,1 0 1,-1 0-1,1 0 1,0 0 0,-1 1-1,0 2 1,-32 14 54,23-16-29,8-2 31,-10 1-66,3 6 15,6-5-3,0 1 1,0 0 0,0-1 0,-1 0-1,1 0 1,-1 0 0,1-1-1,-1 0 1,0 0 0,1 0 0,-1 0-1,0-1 1,0 1 0,-8-2 0,12 1-5,1 0 0,-1 0 1,1 0-1,-1 0 0,1-1 1,-1 1-1,1 0 0,-1 0 1,1 0-1,-1 0 0,1 0 1,-1 0-1,1 0 0,-1 1 1,1-1-1,-1 0 0,1 0 1,-1 0-1,1 0 0,-1 1 1,1-1-1,0 0 0,-1 0 1,1 1-1,-1-1 0,1 0 1,0 1-1,-1-1 0,1 1 1,0-1-1,-1 0 0,1 1 1,0-1-1,-1 1 0,1-1 1,0 1-1,0-1 0,0 1 1,-1 0-1,-1 0-3,1-1 3,0 0 0,0 1-1,0-1 1,-1 0 0,1 1-1,0-1 1,0 1 0,0 0-1,0-1 1,0 1 0,0 0-1,0 0 1,0-1 0,1 1-1,-2 1 1,-12 8 8,12-8-9,-1-1 0,1 0 1,-1 0-1,1 0 0,-1 0 0,1 0 0,-1 0 1,0-1-1,-4 1 0,4-1 57,3 1 47,1 5-92,-16-3 379,12-3-360,3 2-17,0 4-13,-16-2-13,10-1 15,2 2 3,-19 3 4,-8 6 7,28-6 635,-19-8-3607,-5 0-2983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29.343"/>
    </inkml:context>
    <inkml:brush xml:id="br0">
      <inkml:brushProperty name="width" value="0.2" units="cm"/>
      <inkml:brushProperty name="height" value="0.2" units="cm"/>
    </inkml:brush>
  </inkml:definitions>
  <inkml:trace contextRef="#ctx0" brushRef="#br0">1 2121 688,'0'0'7241,"2"-1"-6918,7-7 130,-8 7-398,0 0-1,-1 0 1,1 1-1,0-1 0,0 0 1,0 0-1,0 1 0,0-1 1,0 0-1,1 1 0,-1-1 1,0 1-1,0 0 1,0-1-1,0 1 0,1 0 1,-1 0-1,0-1 0,0 1 1,2 0-1,25-8 216,-25 7-158,0 1-67,19-2 260,-1-1 0,1-1 0,-1-1 0,28-9 0,-38 10-157,56-26 89,-15 10-223,-32 15 6,0-1 1,-1-1-1,31-15 1,-25 10 24,38-12 1,-32 16-59,-21 6 10,0-1-1,0 0 1,0 0 0,18-10 0,22-7-24,16-9 6,1 5 5,-43 10 12,0 0-10,0-1 0,36-30 0,57-41-55,-115 84 66,1 0 1,1-1-1,-1 1 1,0 1-1,1-1 1,-1 0-1,0 1 1,1 0 0,0 0-1,-1 0 1,5 0-1,11-5-7,-14 4-24,0-1 1,0 1-1,-1-1 1,1 0-1,4-5 0,-4 4-49,0 0 0,0 0-1,0 1 1,0 0 0,9-4-1,20-12-79,-27 15 139,1-1 1,0 1-1,0 0 1,1 0-1,-1 1 1,10-2-1,-5 1 17,0 0 0,0 0 0,-1-2 0,1 1 0,19-14-1,85-42-2,-18 4-54,34-14 42,-132 70 23,1 0-1,-1 0 0,0 0 1,0 0-1,1 0 0,-1 0 1,0 0-1,0 0 1,0 0-1,0-1 0,0 1 1,0-2-1,0 2 0,0-1 1,-1 1-1,1 0 0,0 0 1,0 0-1,0 0 0,0 0 1,0 0-1,0 0 0,0 0 1,0 0-1,1 0 0,-1 1 1,0-1-1,0 0 0,1 1 1,1-1-1,8-6 0,1 1 0,-1-2 0,10-8 0,21-14 0,-8 11 0,-17 11-12,-2-1 0,1-1 0,18-15 0,-32 23 12,1 0 0,0 0 0,-1 0 0,1 0 0,0 1 0,0-1 0,0 1 0,0 0 0,0 0 0,0 0 0,1 0 0,4 0 0,-4 0 0,0 0 0,0-1 0,1 0 0,-1 0 0,0 0 0,-1 0 0,1-1 0,0 0 0,-1 1 0,1-1 0,-1-1 0,0 1 0,4-5 0,-2 2 0,0 1 0,1-1 0,0 1 0,8-6 0,5-1 7,-2-1 0,1 0 0,-2-2 0,28-29 0,22-16 30,0 0 158,67-79 357,-130 135-545,0 1-1,1 0 1,-1 1-1,0-1 1,1 0-1,0 1 1,5-3-1,-5 3-2,0 0 0,0-1 0,0 1-1,-1-1 1,1 1 0,-1-1 0,5-5 0,-3 3 12,0 0-1,0 0 1,1 0 0,-1 1 0,7-4-1,-6 5 20,-1-1 0,0 1 0,0-1 0,-1 0 0,1 0 0,-1-1-1,7-7 1,-6 3 2,-4 6-22,1 0-1,0 1 1,0-1 0,0 0 0,1 1-1,-1-1 1,0 1 0,1 0-1,0 0 1,-1 0 0,5-2 0,1-3-7,1 1 1,-1-1-1,9-9 1,21-18 2,83-71-8,-76 64 10,-38 34 10,0-1 0,0 0-1,7-11 1,17-19 49,2-5-38,14-5 353,-46 47-378,0 0-5,-1 1-1,0-1 0,0 1 0,1-1 0,-1 1 1,1-1-1,-1 1 0,1-1 0,-1 1 0,1-1 1,-1 1-1,1 0 0,-1-1 0,1 1 0,-1 0 1,1-1-1,-1 1 0,1 0 0,0 0 0,-1-1 1,1 1-1,-1 0 0,1 0 0,0 0 0,-1 0 1,1 0-1,1 0 0,1 0 58,-1-1-39,12-7-38,-1 1 0,24-8 0,-35 14 14,0 0 1,-1 0 0,1-1 0,0 1 0,-1 0-1,1 0 1,-1-1 0,1 1 0,-1-1-1,0 0 1,0 1 0,0-1 0,0 0-1,0 1 1,0-1 0,1-4 0,0 2-380,0-1 1,-1 0-1,0 1 1,0-1 0,0 0-1,0-6 1,-1-19-5703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32.192"/>
    </inkml:context>
    <inkml:brush xml:id="br0">
      <inkml:brushProperty name="width" value="0.2" units="cm"/>
      <inkml:brushProperty name="height" value="0.2" units="cm"/>
    </inkml:brush>
  </inkml:definitions>
  <inkml:trace contextRef="#ctx0" brushRef="#br0">31 54 4706,'0'0'4354,"-2"-4"-3970,-1 0-108,2 0 0,-1 0 0,0 0 0,1 0 0,-1 0 0,1 0 0,0 0 0,0-8 0,-13 11 2109,103-1-2353,-33 0-27,-1 2-1,107 14 1,1 14-5,-96-17 0,-27 4 0,53 10 0,-17-13-2,-17-4-18,32 6-80,14 2-171,-75-9 169,0-2-1,1-1 0,50 0 1,-64-3 97,1 0 1,27 7-1,27 4 3,102 14-76,-5-4-1728,-114-15 1264,-39-6 448,0 1 0,30 8 0,-23-5 79,0 0 1,0-1-1,0-1 1,31 0 0,32 6 107,-38-6-77,60 9 0,-59-5-356,64 1 0,119 2-37,515-10 506,-631-10-49,-72 8-68,58-11 0,-58 7-8,59-3 0,33 0 12,561 9-16,-677-1-1,0-1 1,23-5-1,-23 3-790,0 1 0,23 0 0,-10 3-2245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5:44:34.633"/>
    </inkml:context>
    <inkml:brush xml:id="br0">
      <inkml:brushProperty name="width" value="0.2" units="cm"/>
      <inkml:brushProperty name="height" value="0.2" units="cm"/>
    </inkml:brush>
  </inkml:definitions>
  <inkml:trace contextRef="#ctx0" brushRef="#br0">17 20 3201,'0'0'6726,"-17"-2"-5448,20-12 1652,17 10-2485,671 4 281,-511 10-529,-9 0-154,111-2-1,90-4-39,-196-6 13,2590 2-557,-2697-10 517,-37 5-55,5 0-59,806 5-3215,-793-1 1336,-17-8-1515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customXml" Target="../ink/ink82.xml"/><Relationship Id="rId21" Type="http://schemas.openxmlformats.org/officeDocument/2006/relationships/customXml" Target="../ink/ink11.xml"/><Relationship Id="rId42" Type="http://schemas.openxmlformats.org/officeDocument/2006/relationships/customXml" Target="../ink/ink25.xml"/><Relationship Id="rId63" Type="http://schemas.openxmlformats.org/officeDocument/2006/relationships/customXml" Target="../ink/ink40.xml"/><Relationship Id="rId84" Type="http://schemas.openxmlformats.org/officeDocument/2006/relationships/customXml" Target="../ink/ink55.xml"/><Relationship Id="rId138" Type="http://schemas.openxmlformats.org/officeDocument/2006/relationships/image" Target="../media/image45.png"/><Relationship Id="rId159" Type="http://schemas.openxmlformats.org/officeDocument/2006/relationships/customXml" Target="../ink/ink104.xml"/><Relationship Id="rId170" Type="http://schemas.openxmlformats.org/officeDocument/2006/relationships/customXml" Target="../ink/ink113.xml"/><Relationship Id="rId107" Type="http://schemas.openxmlformats.org/officeDocument/2006/relationships/customXml" Target="../ink/ink73.xml"/><Relationship Id="rId11" Type="http://schemas.openxmlformats.org/officeDocument/2006/relationships/customXml" Target="../ink/ink6.xml"/><Relationship Id="rId32" Type="http://schemas.openxmlformats.org/officeDocument/2006/relationships/customXml" Target="../ink/ink17.xml"/><Relationship Id="rId53" Type="http://schemas.openxmlformats.org/officeDocument/2006/relationships/customXml" Target="../ink/ink34.xml"/><Relationship Id="rId74" Type="http://schemas.openxmlformats.org/officeDocument/2006/relationships/customXml" Target="../ink/ink48.xml"/><Relationship Id="rId128" Type="http://schemas.openxmlformats.org/officeDocument/2006/relationships/image" Target="../media/image40.png"/><Relationship Id="rId149" Type="http://schemas.openxmlformats.org/officeDocument/2006/relationships/customXml" Target="../ink/ink98.xml"/><Relationship Id="rId5" Type="http://schemas.openxmlformats.org/officeDocument/2006/relationships/image" Target="../media/image4.png"/><Relationship Id="rId95" Type="http://schemas.openxmlformats.org/officeDocument/2006/relationships/customXml" Target="../ink/ink64.xml"/><Relationship Id="rId160" Type="http://schemas.openxmlformats.org/officeDocument/2006/relationships/customXml" Target="../ink/ink105.xml"/><Relationship Id="rId22" Type="http://schemas.openxmlformats.org/officeDocument/2006/relationships/image" Target="../media/image12.png"/><Relationship Id="rId43" Type="http://schemas.openxmlformats.org/officeDocument/2006/relationships/customXml" Target="../ink/ink26.xml"/><Relationship Id="rId64" Type="http://schemas.openxmlformats.org/officeDocument/2006/relationships/customXml" Target="../ink/ink41.xml"/><Relationship Id="rId118" Type="http://schemas.openxmlformats.org/officeDocument/2006/relationships/image" Target="../media/image37.png"/><Relationship Id="rId139" Type="http://schemas.openxmlformats.org/officeDocument/2006/relationships/customXml" Target="../ink/ink95.xml"/><Relationship Id="rId85" Type="http://schemas.openxmlformats.org/officeDocument/2006/relationships/image" Target="../media/image31.png"/><Relationship Id="rId150" Type="http://schemas.openxmlformats.org/officeDocument/2006/relationships/image" Target="../media/image51.png"/><Relationship Id="rId171" Type="http://schemas.openxmlformats.org/officeDocument/2006/relationships/customXml" Target="../ink/ink114.xml"/><Relationship Id="rId12" Type="http://schemas.openxmlformats.org/officeDocument/2006/relationships/image" Target="../media/image7.png"/><Relationship Id="rId33" Type="http://schemas.openxmlformats.org/officeDocument/2006/relationships/customXml" Target="../ink/ink18.xml"/><Relationship Id="rId108" Type="http://schemas.openxmlformats.org/officeDocument/2006/relationships/customXml" Target="../ink/ink74.xml"/><Relationship Id="rId129" Type="http://schemas.openxmlformats.org/officeDocument/2006/relationships/customXml" Target="../ink/ink90.xml"/><Relationship Id="rId54" Type="http://schemas.openxmlformats.org/officeDocument/2006/relationships/customXml" Target="../ink/ink35.xml"/><Relationship Id="rId75" Type="http://schemas.openxmlformats.org/officeDocument/2006/relationships/image" Target="../media/image28.png"/><Relationship Id="rId96" Type="http://schemas.openxmlformats.org/officeDocument/2006/relationships/customXml" Target="../ink/ink65.xml"/><Relationship Id="rId140" Type="http://schemas.openxmlformats.org/officeDocument/2006/relationships/image" Target="../media/image46.png"/><Relationship Id="rId161" Type="http://schemas.openxmlformats.org/officeDocument/2006/relationships/customXml" Target="../ink/ink106.xml"/><Relationship Id="rId1" Type="http://schemas.openxmlformats.org/officeDocument/2006/relationships/slideLayout" Target="../slideLayouts/slideLayout7.xml"/><Relationship Id="rId6" Type="http://schemas.openxmlformats.org/officeDocument/2006/relationships/customXml" Target="../ink/ink3.xml"/><Relationship Id="rId23" Type="http://schemas.openxmlformats.org/officeDocument/2006/relationships/customXml" Target="../ink/ink12.xml"/><Relationship Id="rId28" Type="http://schemas.openxmlformats.org/officeDocument/2006/relationships/image" Target="../media/image15.png"/><Relationship Id="rId49" Type="http://schemas.openxmlformats.org/officeDocument/2006/relationships/customXml" Target="../ink/ink30.xml"/><Relationship Id="rId114" Type="http://schemas.openxmlformats.org/officeDocument/2006/relationships/customXml" Target="../ink/ink79.xml"/><Relationship Id="rId119" Type="http://schemas.openxmlformats.org/officeDocument/2006/relationships/customXml" Target="../ink/ink83.xml"/><Relationship Id="rId44" Type="http://schemas.openxmlformats.org/officeDocument/2006/relationships/customXml" Target="../ink/ink27.xml"/><Relationship Id="rId60" Type="http://schemas.openxmlformats.org/officeDocument/2006/relationships/image" Target="../media/image23.png"/><Relationship Id="rId65" Type="http://schemas.openxmlformats.org/officeDocument/2006/relationships/image" Target="../media/image25.png"/><Relationship Id="rId81" Type="http://schemas.openxmlformats.org/officeDocument/2006/relationships/customXml" Target="../ink/ink53.xml"/><Relationship Id="rId86" Type="http://schemas.openxmlformats.org/officeDocument/2006/relationships/customXml" Target="../ink/ink56.xml"/><Relationship Id="rId130" Type="http://schemas.openxmlformats.org/officeDocument/2006/relationships/image" Target="../media/image41.png"/><Relationship Id="rId135" Type="http://schemas.openxmlformats.org/officeDocument/2006/relationships/customXml" Target="../ink/ink93.xml"/><Relationship Id="rId151" Type="http://schemas.openxmlformats.org/officeDocument/2006/relationships/customXml" Target="../ink/ink99.xml"/><Relationship Id="rId156" Type="http://schemas.openxmlformats.org/officeDocument/2006/relationships/image" Target="../media/image54.png"/><Relationship Id="rId177" Type="http://schemas.openxmlformats.org/officeDocument/2006/relationships/image" Target="../media/image47.png"/><Relationship Id="rId172" Type="http://schemas.openxmlformats.org/officeDocument/2006/relationships/image" Target="../media/image57.png"/><Relationship Id="rId13" Type="http://schemas.openxmlformats.org/officeDocument/2006/relationships/customXml" Target="../ink/ink7.xml"/><Relationship Id="rId18" Type="http://schemas.openxmlformats.org/officeDocument/2006/relationships/image" Target="../media/image10.png"/><Relationship Id="rId39" Type="http://schemas.openxmlformats.org/officeDocument/2006/relationships/customXml" Target="../ink/ink22.xml"/><Relationship Id="rId109" Type="http://schemas.openxmlformats.org/officeDocument/2006/relationships/image" Target="../media/image36.png"/><Relationship Id="rId34" Type="http://schemas.openxmlformats.org/officeDocument/2006/relationships/customXml" Target="../ink/ink19.xml"/><Relationship Id="rId50" Type="http://schemas.openxmlformats.org/officeDocument/2006/relationships/customXml" Target="../ink/ink31.xml"/><Relationship Id="rId55" Type="http://schemas.openxmlformats.org/officeDocument/2006/relationships/customXml" Target="../ink/ink36.xml"/><Relationship Id="rId76" Type="http://schemas.openxmlformats.org/officeDocument/2006/relationships/customXml" Target="../ink/ink49.xml"/><Relationship Id="rId97" Type="http://schemas.openxmlformats.org/officeDocument/2006/relationships/customXml" Target="../ink/ink66.xml"/><Relationship Id="rId104" Type="http://schemas.openxmlformats.org/officeDocument/2006/relationships/customXml" Target="../ink/ink70.xml"/><Relationship Id="rId120" Type="http://schemas.openxmlformats.org/officeDocument/2006/relationships/customXml" Target="../ink/ink84.xml"/><Relationship Id="rId125" Type="http://schemas.openxmlformats.org/officeDocument/2006/relationships/customXml" Target="../ink/ink88.xml"/><Relationship Id="rId141" Type="http://schemas.openxmlformats.org/officeDocument/2006/relationships/customXml" Target="../ink/ink96.xml"/><Relationship Id="rId146" Type="http://schemas.openxmlformats.org/officeDocument/2006/relationships/image" Target="../media/image49.png"/><Relationship Id="rId167" Type="http://schemas.openxmlformats.org/officeDocument/2006/relationships/image" Target="../media/image56.png"/><Relationship Id="rId7" Type="http://schemas.openxmlformats.org/officeDocument/2006/relationships/image" Target="../media/image5.png"/><Relationship Id="rId71" Type="http://schemas.openxmlformats.org/officeDocument/2006/relationships/image" Target="../media/image27.png"/><Relationship Id="rId92" Type="http://schemas.openxmlformats.org/officeDocument/2006/relationships/customXml" Target="../ink/ink62.xml"/><Relationship Id="rId162" Type="http://schemas.openxmlformats.org/officeDocument/2006/relationships/customXml" Target="../ink/ink107.xml"/><Relationship Id="rId2" Type="http://schemas.openxmlformats.org/officeDocument/2006/relationships/customXml" Target="../ink/ink1.xml"/><Relationship Id="rId29" Type="http://schemas.openxmlformats.org/officeDocument/2006/relationships/customXml" Target="../ink/ink15.xml"/><Relationship Id="rId24" Type="http://schemas.openxmlformats.org/officeDocument/2006/relationships/image" Target="../media/image13.png"/><Relationship Id="rId40" Type="http://schemas.openxmlformats.org/officeDocument/2006/relationships/customXml" Target="../ink/ink23.xml"/><Relationship Id="rId45" Type="http://schemas.openxmlformats.org/officeDocument/2006/relationships/image" Target="../media/image19.png"/><Relationship Id="rId66" Type="http://schemas.openxmlformats.org/officeDocument/2006/relationships/customXml" Target="../ink/ink42.xml"/><Relationship Id="rId87" Type="http://schemas.openxmlformats.org/officeDocument/2006/relationships/customXml" Target="../ink/ink57.xml"/><Relationship Id="rId110" Type="http://schemas.openxmlformats.org/officeDocument/2006/relationships/customXml" Target="../ink/ink75.xml"/><Relationship Id="rId115" Type="http://schemas.openxmlformats.org/officeDocument/2006/relationships/customXml" Target="../ink/ink80.xml"/><Relationship Id="rId131" Type="http://schemas.openxmlformats.org/officeDocument/2006/relationships/customXml" Target="../ink/ink91.xml"/><Relationship Id="rId136" Type="http://schemas.openxmlformats.org/officeDocument/2006/relationships/image" Target="../media/image44.png"/><Relationship Id="rId157" Type="http://schemas.openxmlformats.org/officeDocument/2006/relationships/customXml" Target="../ink/ink102.xml"/><Relationship Id="rId178" Type="http://schemas.openxmlformats.org/officeDocument/2006/relationships/customXml" Target="../ink/ink118.xml"/><Relationship Id="rId61" Type="http://schemas.openxmlformats.org/officeDocument/2006/relationships/customXml" Target="../ink/ink39.xml"/><Relationship Id="rId82" Type="http://schemas.openxmlformats.org/officeDocument/2006/relationships/customXml" Target="../ink/ink54.xml"/><Relationship Id="rId152" Type="http://schemas.openxmlformats.org/officeDocument/2006/relationships/image" Target="../media/image52.png"/><Relationship Id="rId173" Type="http://schemas.openxmlformats.org/officeDocument/2006/relationships/customXml" Target="../ink/ink115.xml"/><Relationship Id="rId19" Type="http://schemas.openxmlformats.org/officeDocument/2006/relationships/customXml" Target="../ink/ink10.xml"/><Relationship Id="rId14" Type="http://schemas.openxmlformats.org/officeDocument/2006/relationships/image" Target="../media/image8.png"/><Relationship Id="rId30" Type="http://schemas.openxmlformats.org/officeDocument/2006/relationships/image" Target="../media/image16.png"/><Relationship Id="rId35" Type="http://schemas.openxmlformats.org/officeDocument/2006/relationships/customXml" Target="../ink/ink20.xml"/><Relationship Id="rId56" Type="http://schemas.openxmlformats.org/officeDocument/2006/relationships/image" Target="../media/image21.png"/><Relationship Id="rId77" Type="http://schemas.openxmlformats.org/officeDocument/2006/relationships/customXml" Target="../ink/ink50.xml"/><Relationship Id="rId100" Type="http://schemas.openxmlformats.org/officeDocument/2006/relationships/customXml" Target="../ink/ink68.xml"/><Relationship Id="rId105" Type="http://schemas.openxmlformats.org/officeDocument/2006/relationships/customXml" Target="../ink/ink71.xml"/><Relationship Id="rId126" Type="http://schemas.openxmlformats.org/officeDocument/2006/relationships/image" Target="../media/image39.png"/><Relationship Id="rId147" Type="http://schemas.openxmlformats.org/officeDocument/2006/relationships/customXml" Target="../ink/ink97.xml"/><Relationship Id="rId168" Type="http://schemas.openxmlformats.org/officeDocument/2006/relationships/customXml" Target="../ink/ink111.xml"/><Relationship Id="rId8" Type="http://schemas.openxmlformats.org/officeDocument/2006/relationships/customXml" Target="../ink/ink4.xml"/><Relationship Id="rId51" Type="http://schemas.openxmlformats.org/officeDocument/2006/relationships/customXml" Target="../ink/ink32.xml"/><Relationship Id="rId72" Type="http://schemas.openxmlformats.org/officeDocument/2006/relationships/customXml" Target="../ink/ink46.xml"/><Relationship Id="rId93" Type="http://schemas.openxmlformats.org/officeDocument/2006/relationships/image" Target="../media/image32.png"/><Relationship Id="rId98" Type="http://schemas.openxmlformats.org/officeDocument/2006/relationships/customXml" Target="../ink/ink67.xml"/><Relationship Id="rId121" Type="http://schemas.openxmlformats.org/officeDocument/2006/relationships/customXml" Target="../ink/ink85.xml"/><Relationship Id="rId163" Type="http://schemas.openxmlformats.org/officeDocument/2006/relationships/customXml" Target="../ink/ink108.xml"/><Relationship Id="rId3" Type="http://schemas.openxmlformats.org/officeDocument/2006/relationships/image" Target="../media/image3.png"/><Relationship Id="rId25" Type="http://schemas.openxmlformats.org/officeDocument/2006/relationships/customXml" Target="../ink/ink13.xml"/><Relationship Id="rId46" Type="http://schemas.openxmlformats.org/officeDocument/2006/relationships/customXml" Target="../ink/ink28.xml"/><Relationship Id="rId67" Type="http://schemas.openxmlformats.org/officeDocument/2006/relationships/image" Target="../media/image26.png"/><Relationship Id="rId116" Type="http://schemas.openxmlformats.org/officeDocument/2006/relationships/customXml" Target="../ink/ink81.xml"/><Relationship Id="rId137" Type="http://schemas.openxmlformats.org/officeDocument/2006/relationships/customXml" Target="../ink/ink94.xml"/><Relationship Id="rId158" Type="http://schemas.openxmlformats.org/officeDocument/2006/relationships/customXml" Target="../ink/ink103.xml"/><Relationship Id="rId20" Type="http://schemas.openxmlformats.org/officeDocument/2006/relationships/image" Target="../media/image11.png"/><Relationship Id="rId41" Type="http://schemas.openxmlformats.org/officeDocument/2006/relationships/customXml" Target="../ink/ink24.xml"/><Relationship Id="rId62" Type="http://schemas.openxmlformats.org/officeDocument/2006/relationships/image" Target="../media/image24.png"/><Relationship Id="rId83" Type="http://schemas.openxmlformats.org/officeDocument/2006/relationships/image" Target="../media/image30.png"/><Relationship Id="rId88" Type="http://schemas.openxmlformats.org/officeDocument/2006/relationships/customXml" Target="../ink/ink58.xml"/><Relationship Id="rId111" Type="http://schemas.openxmlformats.org/officeDocument/2006/relationships/customXml" Target="../ink/ink76.xml"/><Relationship Id="rId132" Type="http://schemas.openxmlformats.org/officeDocument/2006/relationships/image" Target="../media/image42.png"/><Relationship Id="rId153" Type="http://schemas.openxmlformats.org/officeDocument/2006/relationships/customXml" Target="../ink/ink100.xml"/><Relationship Id="rId174" Type="http://schemas.openxmlformats.org/officeDocument/2006/relationships/customXml" Target="../ink/ink116.xml"/><Relationship Id="rId179" Type="http://schemas.openxmlformats.org/officeDocument/2006/relationships/image" Target="../media/image48.png"/><Relationship Id="rId15" Type="http://schemas.openxmlformats.org/officeDocument/2006/relationships/customXml" Target="../ink/ink8.xml"/><Relationship Id="rId36" Type="http://schemas.openxmlformats.org/officeDocument/2006/relationships/image" Target="../media/image17.png"/><Relationship Id="rId57" Type="http://schemas.openxmlformats.org/officeDocument/2006/relationships/customXml" Target="../ink/ink37.xml"/><Relationship Id="rId106" Type="http://schemas.openxmlformats.org/officeDocument/2006/relationships/customXml" Target="../ink/ink72.xml"/><Relationship Id="rId127" Type="http://schemas.openxmlformats.org/officeDocument/2006/relationships/customXml" Target="../ink/ink89.xml"/><Relationship Id="rId10" Type="http://schemas.openxmlformats.org/officeDocument/2006/relationships/image" Target="../media/image6.png"/><Relationship Id="rId31" Type="http://schemas.openxmlformats.org/officeDocument/2006/relationships/customXml" Target="../ink/ink16.xml"/><Relationship Id="rId52" Type="http://schemas.openxmlformats.org/officeDocument/2006/relationships/customXml" Target="../ink/ink33.xml"/><Relationship Id="rId73" Type="http://schemas.openxmlformats.org/officeDocument/2006/relationships/customXml" Target="../ink/ink47.xml"/><Relationship Id="rId78" Type="http://schemas.openxmlformats.org/officeDocument/2006/relationships/image" Target="../media/image29.png"/><Relationship Id="rId94" Type="http://schemas.openxmlformats.org/officeDocument/2006/relationships/customXml" Target="../ink/ink63.xml"/><Relationship Id="rId99" Type="http://schemas.openxmlformats.org/officeDocument/2006/relationships/image" Target="../media/image33.png"/><Relationship Id="rId101" Type="http://schemas.openxmlformats.org/officeDocument/2006/relationships/image" Target="../media/image34.png"/><Relationship Id="rId122" Type="http://schemas.openxmlformats.org/officeDocument/2006/relationships/customXml" Target="../ink/ink86.xml"/><Relationship Id="rId148" Type="http://schemas.openxmlformats.org/officeDocument/2006/relationships/image" Target="../media/image50.png"/><Relationship Id="rId164" Type="http://schemas.openxmlformats.org/officeDocument/2006/relationships/customXml" Target="../ink/ink109.xml"/><Relationship Id="rId169" Type="http://schemas.openxmlformats.org/officeDocument/2006/relationships/customXml" Target="../ink/ink112.xml"/><Relationship Id="rId4" Type="http://schemas.openxmlformats.org/officeDocument/2006/relationships/customXml" Target="../ink/ink2.xml"/><Relationship Id="rId9" Type="http://schemas.openxmlformats.org/officeDocument/2006/relationships/customXml" Target="../ink/ink5.xml"/><Relationship Id="rId26" Type="http://schemas.openxmlformats.org/officeDocument/2006/relationships/image" Target="../media/image14.png"/><Relationship Id="rId47" Type="http://schemas.openxmlformats.org/officeDocument/2006/relationships/customXml" Target="../ink/ink29.xml"/><Relationship Id="rId68" Type="http://schemas.openxmlformats.org/officeDocument/2006/relationships/customXml" Target="../ink/ink43.xml"/><Relationship Id="rId89" Type="http://schemas.openxmlformats.org/officeDocument/2006/relationships/customXml" Target="../ink/ink59.xml"/><Relationship Id="rId112" Type="http://schemas.openxmlformats.org/officeDocument/2006/relationships/customXml" Target="../ink/ink77.xml"/><Relationship Id="rId133" Type="http://schemas.openxmlformats.org/officeDocument/2006/relationships/customXml" Target="../ink/ink92.xml"/><Relationship Id="rId154" Type="http://schemas.openxmlformats.org/officeDocument/2006/relationships/image" Target="../media/image53.png"/><Relationship Id="rId175" Type="http://schemas.openxmlformats.org/officeDocument/2006/relationships/image" Target="../media/image58.png"/><Relationship Id="rId16" Type="http://schemas.openxmlformats.org/officeDocument/2006/relationships/image" Target="../media/image9.png"/><Relationship Id="rId37" Type="http://schemas.openxmlformats.org/officeDocument/2006/relationships/customXml" Target="../ink/ink21.xml"/><Relationship Id="rId58" Type="http://schemas.openxmlformats.org/officeDocument/2006/relationships/image" Target="../media/image22.png"/><Relationship Id="rId79" Type="http://schemas.openxmlformats.org/officeDocument/2006/relationships/customXml" Target="../ink/ink51.xml"/><Relationship Id="rId102" Type="http://schemas.openxmlformats.org/officeDocument/2006/relationships/customXml" Target="../ink/ink69.xml"/><Relationship Id="rId123" Type="http://schemas.openxmlformats.org/officeDocument/2006/relationships/image" Target="../media/image38.png"/><Relationship Id="rId90" Type="http://schemas.openxmlformats.org/officeDocument/2006/relationships/customXml" Target="../ink/ink60.xml"/><Relationship Id="rId165" Type="http://schemas.openxmlformats.org/officeDocument/2006/relationships/image" Target="../media/image55.png"/><Relationship Id="rId27" Type="http://schemas.openxmlformats.org/officeDocument/2006/relationships/customXml" Target="../ink/ink14.xml"/><Relationship Id="rId48" Type="http://schemas.openxmlformats.org/officeDocument/2006/relationships/image" Target="../media/image20.png"/><Relationship Id="rId69" Type="http://schemas.openxmlformats.org/officeDocument/2006/relationships/customXml" Target="../ink/ink44.xml"/><Relationship Id="rId113" Type="http://schemas.openxmlformats.org/officeDocument/2006/relationships/customXml" Target="../ink/ink78.xml"/><Relationship Id="rId134" Type="http://schemas.openxmlformats.org/officeDocument/2006/relationships/image" Target="../media/image43.png"/><Relationship Id="rId80" Type="http://schemas.openxmlformats.org/officeDocument/2006/relationships/customXml" Target="../ink/ink52.xml"/><Relationship Id="rId155" Type="http://schemas.openxmlformats.org/officeDocument/2006/relationships/customXml" Target="../ink/ink101.xml"/><Relationship Id="rId176" Type="http://schemas.openxmlformats.org/officeDocument/2006/relationships/customXml" Target="../ink/ink117.xml"/><Relationship Id="rId17" Type="http://schemas.openxmlformats.org/officeDocument/2006/relationships/customXml" Target="../ink/ink9.xml"/><Relationship Id="rId38" Type="http://schemas.openxmlformats.org/officeDocument/2006/relationships/image" Target="../media/image18.png"/><Relationship Id="rId59" Type="http://schemas.openxmlformats.org/officeDocument/2006/relationships/customXml" Target="../ink/ink38.xml"/><Relationship Id="rId103" Type="http://schemas.openxmlformats.org/officeDocument/2006/relationships/image" Target="../media/image35.png"/><Relationship Id="rId124" Type="http://schemas.openxmlformats.org/officeDocument/2006/relationships/customXml" Target="../ink/ink87.xml"/><Relationship Id="rId70" Type="http://schemas.openxmlformats.org/officeDocument/2006/relationships/customXml" Target="../ink/ink45.xml"/><Relationship Id="rId91" Type="http://schemas.openxmlformats.org/officeDocument/2006/relationships/customXml" Target="../ink/ink61.xml"/><Relationship Id="rId166" Type="http://schemas.openxmlformats.org/officeDocument/2006/relationships/customXml" Target="../ink/ink1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1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6" Type="http://schemas.openxmlformats.org/officeDocument/2006/relationships/customXml" Target="../ink/ink133.xml"/><Relationship Id="rId21" Type="http://schemas.openxmlformats.org/officeDocument/2006/relationships/customXml" Target="../ink/ink130.xml"/><Relationship Id="rId34" Type="http://schemas.openxmlformats.org/officeDocument/2006/relationships/customXml" Target="../ink/ink139.xml"/><Relationship Id="rId42" Type="http://schemas.openxmlformats.org/officeDocument/2006/relationships/customXml" Target="../ink/ink145.xml"/><Relationship Id="rId47" Type="http://schemas.openxmlformats.org/officeDocument/2006/relationships/image" Target="../media/image75.png"/><Relationship Id="rId50" Type="http://schemas.openxmlformats.org/officeDocument/2006/relationships/customXml" Target="../ink/ink150.xml"/><Relationship Id="rId55" Type="http://schemas.openxmlformats.org/officeDocument/2006/relationships/customXml" Target="../ink/ink154.xml"/><Relationship Id="rId63" Type="http://schemas.openxmlformats.org/officeDocument/2006/relationships/customXml" Target="../ink/ink159.xml"/><Relationship Id="rId68" Type="http://schemas.openxmlformats.org/officeDocument/2006/relationships/customXml" Target="../ink/ink162.xml"/><Relationship Id="rId7" Type="http://schemas.openxmlformats.org/officeDocument/2006/relationships/customXml" Target="../ink/ink123.xml"/><Relationship Id="rId2" Type="http://schemas.openxmlformats.org/officeDocument/2006/relationships/customXml" Target="../ink/ink120.xml"/><Relationship Id="rId16" Type="http://schemas.openxmlformats.org/officeDocument/2006/relationships/image" Target="../media/image65.png"/><Relationship Id="rId29" Type="http://schemas.openxmlformats.org/officeDocument/2006/relationships/customXml" Target="../ink/ink135.xml"/><Relationship Id="rId11" Type="http://schemas.openxmlformats.org/officeDocument/2006/relationships/customXml" Target="../ink/ink125.xml"/><Relationship Id="rId24" Type="http://schemas.openxmlformats.org/officeDocument/2006/relationships/image" Target="../media/image69.png"/><Relationship Id="rId32" Type="http://schemas.openxmlformats.org/officeDocument/2006/relationships/customXml" Target="../ink/ink137.xml"/><Relationship Id="rId37" Type="http://schemas.openxmlformats.org/officeDocument/2006/relationships/customXml" Target="../ink/ink141.xml"/><Relationship Id="rId40" Type="http://schemas.openxmlformats.org/officeDocument/2006/relationships/customXml" Target="../ink/ink143.xml"/><Relationship Id="rId45" Type="http://schemas.openxmlformats.org/officeDocument/2006/relationships/customXml" Target="../ink/ink147.xml"/><Relationship Id="rId53" Type="http://schemas.openxmlformats.org/officeDocument/2006/relationships/image" Target="../media/image77.png"/><Relationship Id="rId58" Type="http://schemas.openxmlformats.org/officeDocument/2006/relationships/image" Target="../media/image78.png"/><Relationship Id="rId66" Type="http://schemas.openxmlformats.org/officeDocument/2006/relationships/image" Target="../media/image82.png"/><Relationship Id="rId5" Type="http://schemas.openxmlformats.org/officeDocument/2006/relationships/customXml" Target="../ink/ink122.xml"/><Relationship Id="rId61" Type="http://schemas.openxmlformats.org/officeDocument/2006/relationships/customXml" Target="../ink/ink158.xml"/><Relationship Id="rId19" Type="http://schemas.openxmlformats.org/officeDocument/2006/relationships/customXml" Target="../ink/ink129.xml"/><Relationship Id="rId14" Type="http://schemas.openxmlformats.org/officeDocument/2006/relationships/image" Target="../media/image64.png"/><Relationship Id="rId22" Type="http://schemas.openxmlformats.org/officeDocument/2006/relationships/image" Target="../media/image68.png"/><Relationship Id="rId27" Type="http://schemas.openxmlformats.org/officeDocument/2006/relationships/customXml" Target="../ink/ink134.xml"/><Relationship Id="rId30" Type="http://schemas.openxmlformats.org/officeDocument/2006/relationships/image" Target="../media/image71.png"/><Relationship Id="rId35" Type="http://schemas.openxmlformats.org/officeDocument/2006/relationships/customXml" Target="../ink/ink140.xml"/><Relationship Id="rId43" Type="http://schemas.openxmlformats.org/officeDocument/2006/relationships/customXml" Target="../ink/ink146.xml"/><Relationship Id="rId48" Type="http://schemas.openxmlformats.org/officeDocument/2006/relationships/customXml" Target="../ink/ink149.xml"/><Relationship Id="rId56" Type="http://schemas.openxmlformats.org/officeDocument/2006/relationships/customXml" Target="../ink/ink155.xml"/><Relationship Id="rId64" Type="http://schemas.openxmlformats.org/officeDocument/2006/relationships/image" Target="../media/image81.png"/><Relationship Id="rId8" Type="http://schemas.openxmlformats.org/officeDocument/2006/relationships/image" Target="../media/image61.png"/><Relationship Id="rId51" Type="http://schemas.openxmlformats.org/officeDocument/2006/relationships/customXml" Target="../ink/ink151.xml"/><Relationship Id="rId3"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customXml" Target="../ink/ink128.xml"/><Relationship Id="rId25" Type="http://schemas.openxmlformats.org/officeDocument/2006/relationships/customXml" Target="../ink/ink132.xml"/><Relationship Id="rId33" Type="http://schemas.openxmlformats.org/officeDocument/2006/relationships/customXml" Target="../ink/ink138.xml"/><Relationship Id="rId38" Type="http://schemas.openxmlformats.org/officeDocument/2006/relationships/customXml" Target="../ink/ink142.xml"/><Relationship Id="rId46" Type="http://schemas.openxmlformats.org/officeDocument/2006/relationships/customXml" Target="../ink/ink148.xml"/><Relationship Id="rId59" Type="http://schemas.openxmlformats.org/officeDocument/2006/relationships/customXml" Target="../ink/ink157.xml"/><Relationship Id="rId67" Type="http://schemas.openxmlformats.org/officeDocument/2006/relationships/customXml" Target="../ink/ink161.xml"/><Relationship Id="rId20" Type="http://schemas.openxmlformats.org/officeDocument/2006/relationships/image" Target="../media/image67.png"/><Relationship Id="rId41" Type="http://schemas.openxmlformats.org/officeDocument/2006/relationships/customXml" Target="../ink/ink144.xml"/><Relationship Id="rId54" Type="http://schemas.openxmlformats.org/officeDocument/2006/relationships/customXml" Target="../ink/ink153.xml"/><Relationship Id="rId6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60.png"/><Relationship Id="rId15" Type="http://schemas.openxmlformats.org/officeDocument/2006/relationships/customXml" Target="../ink/ink127.xml"/><Relationship Id="rId23" Type="http://schemas.openxmlformats.org/officeDocument/2006/relationships/customXml" Target="../ink/ink131.xml"/><Relationship Id="rId28" Type="http://schemas.openxmlformats.org/officeDocument/2006/relationships/image" Target="../media/image70.png"/><Relationship Id="rId36" Type="http://schemas.openxmlformats.org/officeDocument/2006/relationships/image" Target="../media/image72.png"/><Relationship Id="rId49" Type="http://schemas.openxmlformats.org/officeDocument/2006/relationships/image" Target="../media/image76.png"/><Relationship Id="rId57" Type="http://schemas.openxmlformats.org/officeDocument/2006/relationships/customXml" Target="../ink/ink156.xml"/><Relationship Id="rId10" Type="http://schemas.openxmlformats.org/officeDocument/2006/relationships/image" Target="../media/image62.png"/><Relationship Id="rId31" Type="http://schemas.openxmlformats.org/officeDocument/2006/relationships/customXml" Target="../ink/ink136.xml"/><Relationship Id="rId44" Type="http://schemas.openxmlformats.org/officeDocument/2006/relationships/image" Target="../media/image74.png"/><Relationship Id="rId52" Type="http://schemas.openxmlformats.org/officeDocument/2006/relationships/customXml" Target="../ink/ink152.xml"/><Relationship Id="rId60" Type="http://schemas.openxmlformats.org/officeDocument/2006/relationships/image" Target="../media/image79.png"/><Relationship Id="rId65" Type="http://schemas.openxmlformats.org/officeDocument/2006/relationships/customXml" Target="../ink/ink160.xml"/><Relationship Id="rId4" Type="http://schemas.openxmlformats.org/officeDocument/2006/relationships/customXml" Target="../ink/ink121.xml"/><Relationship Id="rId9" Type="http://schemas.openxmlformats.org/officeDocument/2006/relationships/customXml" Target="../ink/ink124.xml"/><Relationship Id="rId13" Type="http://schemas.openxmlformats.org/officeDocument/2006/relationships/customXml" Target="../ink/ink126.xml"/><Relationship Id="rId18" Type="http://schemas.openxmlformats.org/officeDocument/2006/relationships/image" Target="../media/image66.png"/><Relationship Id="rId39"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customXml" Target="../ink/ink1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9144000" y="2962881"/>
            <a:ext cx="8115300" cy="4361239"/>
            <a:chOff x="0" y="0"/>
            <a:chExt cx="10820400" cy="5814985"/>
          </a:xfrm>
        </p:grpSpPr>
        <p:sp>
          <p:nvSpPr>
            <p:cNvPr id="9" name="TextBox 9"/>
            <p:cNvSpPr txBox="1"/>
            <p:nvPr/>
          </p:nvSpPr>
          <p:spPr>
            <a:xfrm>
              <a:off x="0" y="0"/>
              <a:ext cx="10820400" cy="4924425"/>
            </a:xfrm>
            <a:prstGeom prst="rect">
              <a:avLst/>
            </a:prstGeom>
          </p:spPr>
          <p:txBody>
            <a:bodyPr lIns="0" tIns="0" rIns="0" bIns="0" rtlCol="0" anchor="t">
              <a:spAutoFit/>
            </a:bodyPr>
            <a:lstStyle/>
            <a:p>
              <a:pPr algn="l">
                <a:lnSpc>
                  <a:spcPts val="14399"/>
                </a:lnSpc>
              </a:pPr>
              <a:r>
                <a:rPr lang="en-US" sz="11999" dirty="0">
                  <a:solidFill>
                    <a:srgbClr val="2A2E3A"/>
                  </a:solidFill>
                  <a:latin typeface="Klein Bold"/>
                  <a:ea typeface="Klein Bold"/>
                  <a:cs typeface="Klein Bold"/>
                  <a:sym typeface="Klein Bold"/>
                </a:rPr>
                <a:t>Bias</a:t>
              </a:r>
            </a:p>
            <a:p>
              <a:pPr algn="l">
                <a:lnSpc>
                  <a:spcPts val="14399"/>
                </a:lnSpc>
              </a:pPr>
              <a:r>
                <a:rPr lang="en-US" sz="11999" dirty="0">
                  <a:solidFill>
                    <a:srgbClr val="718BAB"/>
                  </a:solidFill>
                  <a:latin typeface="Klein Bold"/>
                  <a:ea typeface="Klein Bold"/>
                  <a:cs typeface="Klein Bold"/>
                  <a:sym typeface="Klein Bold"/>
                </a:rPr>
                <a:t>Variance</a:t>
              </a:r>
            </a:p>
          </p:txBody>
        </p:sp>
        <p:sp>
          <p:nvSpPr>
            <p:cNvPr id="10" name="TextBox 10"/>
            <p:cNvSpPr txBox="1"/>
            <p:nvPr/>
          </p:nvSpPr>
          <p:spPr>
            <a:xfrm>
              <a:off x="0" y="5107383"/>
              <a:ext cx="10498974" cy="707602"/>
            </a:xfrm>
            <a:prstGeom prst="rect">
              <a:avLst/>
            </a:prstGeom>
          </p:spPr>
          <p:txBody>
            <a:bodyPr lIns="0" tIns="0" rIns="0" bIns="0" rtlCol="0" anchor="t">
              <a:spAutoFit/>
            </a:bodyPr>
            <a:lstStyle/>
            <a:p>
              <a:pPr algn="l">
                <a:lnSpc>
                  <a:spcPts val="4479"/>
                </a:lnSpc>
              </a:pPr>
              <a:r>
                <a:rPr lang="en-US" sz="3199" dirty="0">
                  <a:solidFill>
                    <a:srgbClr val="2A2E3A"/>
                  </a:solidFill>
                  <a:latin typeface="Helios"/>
                  <a:ea typeface="Helios"/>
                  <a:cs typeface="Helios"/>
                  <a:sym typeface="Helios"/>
                </a:rPr>
                <a:t> and a bit about trade off!</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040534132"/>
              </p:ext>
            </p:extLst>
          </p:nvPr>
        </p:nvGraphicFramePr>
        <p:xfrm>
          <a:off x="9633851" y="3087580"/>
          <a:ext cx="7625450" cy="6310338"/>
        </p:xfrm>
        <a:graphic>
          <a:graphicData uri="http://schemas.openxmlformats.org/drawingml/2006/table">
            <a:tbl>
              <a:tblPr/>
              <a:tblGrid>
                <a:gridCol w="824940">
                  <a:extLst>
                    <a:ext uri="{9D8B030D-6E8A-4147-A177-3AD203B41FA5}">
                      <a16:colId xmlns:a16="http://schemas.microsoft.com/office/drawing/2014/main" val="20000"/>
                    </a:ext>
                  </a:extLst>
                </a:gridCol>
                <a:gridCol w="6800510">
                  <a:extLst>
                    <a:ext uri="{9D8B030D-6E8A-4147-A177-3AD203B41FA5}">
                      <a16:colId xmlns:a16="http://schemas.microsoft.com/office/drawing/2014/main" val="20001"/>
                    </a:ext>
                  </a:extLst>
                </a:gridCol>
              </a:tblGrid>
              <a:tr h="2103446">
                <a:tc>
                  <a:txBody>
                    <a:bodyPr/>
                    <a:lstStyle/>
                    <a:p>
                      <a:pPr algn="l">
                        <a:lnSpc>
                          <a:spcPts val="3079"/>
                        </a:lnSpc>
                        <a:defRPr/>
                      </a:pPr>
                      <a:r>
                        <a:rPr lang="en-US" sz="2199" dirty="0">
                          <a:solidFill>
                            <a:srgbClr val="718BAB"/>
                          </a:solidFill>
                          <a:latin typeface="Helios Bold"/>
                          <a:ea typeface="Helios Bold"/>
                          <a:cs typeface="Helios Bold"/>
                          <a:sym typeface="Helios Bold"/>
                        </a:rPr>
                        <a:t>4</a:t>
                      </a:r>
                      <a:endParaRPr lang="en-US" sz="1100" dirty="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r>
                        <a:rPr lang="en-US" sz="1999" dirty="0">
                          <a:solidFill>
                            <a:srgbClr val="2A2E3A"/>
                          </a:solidFill>
                          <a:latin typeface="Helios"/>
                          <a:ea typeface="Helios"/>
                          <a:cs typeface="Helios"/>
                          <a:sym typeface="Helios"/>
                        </a:rPr>
                        <a:t>Model building on Train and validation dataset. Ensuring model is robust by evaluating it on validation/test datasets.</a:t>
                      </a:r>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0"/>
                  </a:ext>
                </a:extLst>
              </a:tr>
              <a:tr h="2103446">
                <a:tc>
                  <a:txBody>
                    <a:bodyPr/>
                    <a:lstStyle/>
                    <a:p>
                      <a:pPr algn="l">
                        <a:lnSpc>
                          <a:spcPts val="3079"/>
                        </a:lnSpc>
                        <a:defRPr/>
                      </a:pPr>
                      <a:r>
                        <a:rPr lang="en-US" sz="2199">
                          <a:solidFill>
                            <a:srgbClr val="718BAB"/>
                          </a:solidFill>
                          <a:latin typeface="Helios Bold"/>
                          <a:ea typeface="Helios Bold"/>
                          <a:cs typeface="Helios Bold"/>
                          <a:sym typeface="Helios Bold"/>
                        </a:rPr>
                        <a:t>5</a:t>
                      </a: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r>
                        <a:rPr lang="en-US" sz="1999" dirty="0">
                          <a:solidFill>
                            <a:srgbClr val="2A2E3A"/>
                          </a:solidFill>
                          <a:latin typeface="Helios"/>
                          <a:ea typeface="Helios"/>
                          <a:cs typeface="Helios"/>
                          <a:sym typeface="Helios"/>
                        </a:rPr>
                        <a:t>Deploying the model and predicting for general use case.</a:t>
                      </a:r>
                      <a:endParaRPr lang="en-US" sz="1100" dirty="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1"/>
                  </a:ext>
                </a:extLst>
              </a:tr>
              <a:tr h="2103446">
                <a:tc>
                  <a:txBody>
                    <a:bodyPr/>
                    <a:lstStyle/>
                    <a:p>
                      <a:pPr algn="l">
                        <a:lnSpc>
                          <a:spcPts val="3079"/>
                        </a:lnSpc>
                        <a:defRPr/>
                      </a:pPr>
                      <a:r>
                        <a:rPr lang="en-US" sz="2199">
                          <a:solidFill>
                            <a:srgbClr val="718BAB"/>
                          </a:solidFill>
                          <a:latin typeface="Helios Bold"/>
                          <a:ea typeface="Helios Bold"/>
                          <a:cs typeface="Helios Bold"/>
                          <a:sym typeface="Helios Bold"/>
                        </a:rPr>
                        <a:t>6</a:t>
                      </a: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r>
                        <a:rPr lang="en-US" sz="1999" dirty="0">
                          <a:solidFill>
                            <a:srgbClr val="2A2E3A"/>
                          </a:solidFill>
                          <a:latin typeface="Helios"/>
                          <a:ea typeface="Helios"/>
                          <a:cs typeface="Helios"/>
                          <a:sym typeface="Helios"/>
                        </a:rPr>
                        <a:t>Continuous monitoring and repeating the cycle when required.</a:t>
                      </a:r>
                      <a:endParaRPr lang="en-US" sz="1100" dirty="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3" name="Table 3"/>
          <p:cNvGraphicFramePr>
            <a:graphicFrameLocks noGrp="1"/>
          </p:cNvGraphicFramePr>
          <p:nvPr>
            <p:extLst>
              <p:ext uri="{D42A27DB-BD31-4B8C-83A1-F6EECF244321}">
                <p14:modId xmlns:p14="http://schemas.microsoft.com/office/powerpoint/2010/main" val="852602076"/>
              </p:ext>
            </p:extLst>
          </p:nvPr>
        </p:nvGraphicFramePr>
        <p:xfrm>
          <a:off x="1028700" y="3087580"/>
          <a:ext cx="7199910" cy="6310338"/>
        </p:xfrm>
        <a:graphic>
          <a:graphicData uri="http://schemas.openxmlformats.org/drawingml/2006/table">
            <a:tbl>
              <a:tblPr/>
              <a:tblGrid>
                <a:gridCol w="778904">
                  <a:extLst>
                    <a:ext uri="{9D8B030D-6E8A-4147-A177-3AD203B41FA5}">
                      <a16:colId xmlns:a16="http://schemas.microsoft.com/office/drawing/2014/main" val="20000"/>
                    </a:ext>
                  </a:extLst>
                </a:gridCol>
                <a:gridCol w="6421006">
                  <a:extLst>
                    <a:ext uri="{9D8B030D-6E8A-4147-A177-3AD203B41FA5}">
                      <a16:colId xmlns:a16="http://schemas.microsoft.com/office/drawing/2014/main" val="20001"/>
                    </a:ext>
                  </a:extLst>
                </a:gridCol>
              </a:tblGrid>
              <a:tr h="2103446">
                <a:tc>
                  <a:txBody>
                    <a:bodyPr/>
                    <a:lstStyle/>
                    <a:p>
                      <a:pPr algn="l">
                        <a:lnSpc>
                          <a:spcPts val="3079"/>
                        </a:lnSpc>
                        <a:defRPr/>
                      </a:pPr>
                      <a:r>
                        <a:rPr lang="en-US" sz="2199">
                          <a:solidFill>
                            <a:srgbClr val="718BAB"/>
                          </a:solidFill>
                          <a:latin typeface="Helios Bold"/>
                          <a:ea typeface="Helios Bold"/>
                          <a:cs typeface="Helios Bold"/>
                          <a:sym typeface="Helios Bold"/>
                        </a:rPr>
                        <a:t>1</a:t>
                      </a: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r>
                        <a:rPr lang="en-US" sz="1999" dirty="0">
                          <a:solidFill>
                            <a:srgbClr val="2A2E3A"/>
                          </a:solidFill>
                          <a:latin typeface="Helios"/>
                          <a:ea typeface="Helios"/>
                          <a:cs typeface="Helios"/>
                          <a:sym typeface="Helios"/>
                        </a:rPr>
                        <a:t>The preliminary step is to identify the Business problem and understand if this is really solvable with Machine/Deep learning. </a:t>
                      </a:r>
                      <a:endParaRPr lang="en-US" sz="1100" dirty="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0"/>
                  </a:ext>
                </a:extLst>
              </a:tr>
              <a:tr h="2103446">
                <a:tc>
                  <a:txBody>
                    <a:bodyPr/>
                    <a:lstStyle/>
                    <a:p>
                      <a:pPr algn="l">
                        <a:lnSpc>
                          <a:spcPts val="3079"/>
                        </a:lnSpc>
                        <a:defRPr/>
                      </a:pPr>
                      <a:r>
                        <a:rPr lang="en-US" sz="2199">
                          <a:solidFill>
                            <a:srgbClr val="718BAB"/>
                          </a:solidFill>
                          <a:latin typeface="Helios Bold"/>
                          <a:ea typeface="Helios Bold"/>
                          <a:cs typeface="Helios Bold"/>
                          <a:sym typeface="Helios Bold"/>
                        </a:rPr>
                        <a:t>2</a:t>
                      </a: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r>
                        <a:rPr lang="en-US" sz="1999" dirty="0">
                          <a:solidFill>
                            <a:srgbClr val="2A2E3A"/>
                          </a:solidFill>
                          <a:latin typeface="Helios"/>
                          <a:ea typeface="Helios"/>
                          <a:cs typeface="Helios"/>
                          <a:sym typeface="Helios"/>
                        </a:rPr>
                        <a:t>Understanding the data that is required and know its impact on solving the business problem at hand. Collection of Data, knowing the source from which it can be captured.</a:t>
                      </a:r>
                      <a:endParaRPr lang="en-US" sz="1100" dirty="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1"/>
                  </a:ext>
                </a:extLst>
              </a:tr>
              <a:tr h="2103446">
                <a:tc>
                  <a:txBody>
                    <a:bodyPr/>
                    <a:lstStyle/>
                    <a:p>
                      <a:pPr algn="l">
                        <a:lnSpc>
                          <a:spcPts val="3079"/>
                        </a:lnSpc>
                        <a:defRPr/>
                      </a:pPr>
                      <a:r>
                        <a:rPr lang="en-US" sz="2199">
                          <a:solidFill>
                            <a:srgbClr val="718BAB"/>
                          </a:solidFill>
                          <a:latin typeface="Helios Bold"/>
                          <a:ea typeface="Helios Bold"/>
                          <a:cs typeface="Helios Bold"/>
                          <a:sym typeface="Helios Bold"/>
                        </a:rPr>
                        <a:t>3</a:t>
                      </a:r>
                      <a:endParaRPr lang="en-US" sz="110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tc>
                  <a:txBody>
                    <a:bodyPr/>
                    <a:lstStyle/>
                    <a:p>
                      <a:pPr algn="l">
                        <a:lnSpc>
                          <a:spcPts val="2799"/>
                        </a:lnSpc>
                        <a:defRPr/>
                      </a:pPr>
                      <a:r>
                        <a:rPr lang="en-US" sz="1999" dirty="0">
                          <a:solidFill>
                            <a:srgbClr val="2A2E3A"/>
                          </a:solidFill>
                          <a:latin typeface="Helios"/>
                          <a:ea typeface="Helios"/>
                          <a:cs typeface="Helios"/>
                          <a:sym typeface="Helios"/>
                        </a:rPr>
                        <a:t>Pre-processing/cleansing. Applying EDA (Exploratory Data Analysis). Converting data types/scalar/encode.</a:t>
                      </a:r>
                      <a:endParaRPr lang="en-US" sz="1100" dirty="0"/>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4" name="Group 4"/>
          <p:cNvGrpSpPr/>
          <p:nvPr/>
        </p:nvGrpSpPr>
        <p:grpSpPr>
          <a:xfrm>
            <a:off x="0" y="1"/>
            <a:ext cx="18288000" cy="2400299"/>
            <a:chOff x="0" y="0"/>
            <a:chExt cx="4816593" cy="1094989"/>
          </a:xfrm>
        </p:grpSpPr>
        <p:sp>
          <p:nvSpPr>
            <p:cNvPr id="5" name="Freeform 5"/>
            <p:cNvSpPr/>
            <p:nvPr/>
          </p:nvSpPr>
          <p:spPr>
            <a:xfrm>
              <a:off x="0" y="0"/>
              <a:ext cx="4816592" cy="1094988"/>
            </a:xfrm>
            <a:custGeom>
              <a:avLst/>
              <a:gdLst/>
              <a:ahLst/>
              <a:cxnLst/>
              <a:rect l="l" t="t" r="r" b="b"/>
              <a:pathLst>
                <a:path w="4816592" h="1094988">
                  <a:moveTo>
                    <a:pt x="0" y="0"/>
                  </a:moveTo>
                  <a:lnTo>
                    <a:pt x="4816592" y="0"/>
                  </a:lnTo>
                  <a:lnTo>
                    <a:pt x="4816592" y="1094988"/>
                  </a:lnTo>
                  <a:lnTo>
                    <a:pt x="0" y="1094988"/>
                  </a:lnTo>
                  <a:close/>
                </a:path>
              </a:pathLst>
            </a:custGeom>
            <a:solidFill>
              <a:srgbClr val="F4F4F4"/>
            </a:solidFill>
          </p:spPr>
        </p:sp>
        <p:sp>
          <p:nvSpPr>
            <p:cNvPr id="6" name="TextBox 6"/>
            <p:cNvSpPr txBox="1"/>
            <p:nvPr/>
          </p:nvSpPr>
          <p:spPr>
            <a:xfrm>
              <a:off x="0" y="-38100"/>
              <a:ext cx="4816593" cy="1133089"/>
            </a:xfrm>
            <a:prstGeom prst="rect">
              <a:avLst/>
            </a:prstGeom>
          </p:spPr>
          <p:txBody>
            <a:bodyPr lIns="50800" tIns="50800" rIns="50800" bIns="50800" rtlCol="0" anchor="ctr"/>
            <a:lstStyle/>
            <a:p>
              <a:pPr algn="ctr">
                <a:lnSpc>
                  <a:spcPts val="2100"/>
                </a:lnSpc>
              </a:pPr>
              <a:endParaRPr/>
            </a:p>
          </p:txBody>
        </p:sp>
      </p:grpSp>
      <p:sp>
        <p:nvSpPr>
          <p:cNvPr id="8" name="TextBox 8"/>
          <p:cNvSpPr txBox="1"/>
          <p:nvPr/>
        </p:nvSpPr>
        <p:spPr>
          <a:xfrm>
            <a:off x="2148268" y="971550"/>
            <a:ext cx="13991465" cy="1144480"/>
          </a:xfrm>
          <a:prstGeom prst="rect">
            <a:avLst/>
          </a:prstGeom>
        </p:spPr>
        <p:txBody>
          <a:bodyPr lIns="0" tIns="0" rIns="0" bIns="0" rtlCol="0" anchor="t">
            <a:spAutoFit/>
          </a:bodyPr>
          <a:lstStyle/>
          <a:p>
            <a:pPr algn="ctr">
              <a:lnSpc>
                <a:spcPts val="9099"/>
              </a:lnSpc>
            </a:pPr>
            <a:r>
              <a:rPr lang="en-US" sz="6999" dirty="0">
                <a:solidFill>
                  <a:srgbClr val="2A2E3A"/>
                </a:solidFill>
                <a:latin typeface="Klein Bold"/>
                <a:ea typeface="Klein Bold"/>
                <a:cs typeface="Klein Bold"/>
                <a:sym typeface="Klein Bold"/>
              </a:rPr>
              <a:t>Machine Learning Life Cycle</a:t>
            </a:r>
            <a:endParaRPr lang="en-US" sz="6999" dirty="0">
              <a:solidFill>
                <a:srgbClr val="718BAB"/>
              </a:solidFill>
              <a:latin typeface="Klein Bold"/>
              <a:ea typeface="Klein Bold"/>
              <a:cs typeface="Klein Bold"/>
              <a:sym typeface="Klein Bold"/>
            </a:endParaRPr>
          </a:p>
        </p:txBody>
      </p:sp>
    </p:spTree>
    <p:extLst>
      <p:ext uri="{BB962C8B-B14F-4D97-AF65-F5344CB8AC3E}">
        <p14:creationId xmlns:p14="http://schemas.microsoft.com/office/powerpoint/2010/main" val="219883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1"/>
            <a:ext cx="18288000" cy="2400299"/>
            <a:chOff x="0" y="0"/>
            <a:chExt cx="4816593" cy="1094989"/>
          </a:xfrm>
        </p:grpSpPr>
        <p:sp>
          <p:nvSpPr>
            <p:cNvPr id="5" name="Freeform 5"/>
            <p:cNvSpPr/>
            <p:nvPr/>
          </p:nvSpPr>
          <p:spPr>
            <a:xfrm>
              <a:off x="0" y="0"/>
              <a:ext cx="4816592" cy="1094988"/>
            </a:xfrm>
            <a:custGeom>
              <a:avLst/>
              <a:gdLst/>
              <a:ahLst/>
              <a:cxnLst/>
              <a:rect l="l" t="t" r="r" b="b"/>
              <a:pathLst>
                <a:path w="4816592" h="1094988">
                  <a:moveTo>
                    <a:pt x="0" y="0"/>
                  </a:moveTo>
                  <a:lnTo>
                    <a:pt x="4816592" y="0"/>
                  </a:lnTo>
                  <a:lnTo>
                    <a:pt x="4816592" y="1094988"/>
                  </a:lnTo>
                  <a:lnTo>
                    <a:pt x="0" y="1094988"/>
                  </a:lnTo>
                  <a:close/>
                </a:path>
              </a:pathLst>
            </a:custGeom>
            <a:solidFill>
              <a:srgbClr val="F4F4F4"/>
            </a:solidFill>
          </p:spPr>
        </p:sp>
        <p:sp>
          <p:nvSpPr>
            <p:cNvPr id="6" name="TextBox 6"/>
            <p:cNvSpPr txBox="1"/>
            <p:nvPr/>
          </p:nvSpPr>
          <p:spPr>
            <a:xfrm>
              <a:off x="0" y="-38100"/>
              <a:ext cx="4816593" cy="1133089"/>
            </a:xfrm>
            <a:prstGeom prst="rect">
              <a:avLst/>
            </a:prstGeom>
          </p:spPr>
          <p:txBody>
            <a:bodyPr lIns="50800" tIns="50800" rIns="50800" bIns="50800" rtlCol="0" anchor="ctr"/>
            <a:lstStyle/>
            <a:p>
              <a:pPr algn="ctr">
                <a:lnSpc>
                  <a:spcPts val="2100"/>
                </a:lnSpc>
              </a:pPr>
              <a:endParaRPr/>
            </a:p>
          </p:txBody>
        </p:sp>
      </p:grpSp>
      <p:sp>
        <p:nvSpPr>
          <p:cNvPr id="8" name="TextBox 8"/>
          <p:cNvSpPr txBox="1"/>
          <p:nvPr/>
        </p:nvSpPr>
        <p:spPr>
          <a:xfrm>
            <a:off x="2148268" y="971550"/>
            <a:ext cx="13991465" cy="1144480"/>
          </a:xfrm>
          <a:prstGeom prst="rect">
            <a:avLst/>
          </a:prstGeom>
        </p:spPr>
        <p:txBody>
          <a:bodyPr lIns="0" tIns="0" rIns="0" bIns="0" rtlCol="0" anchor="t">
            <a:spAutoFit/>
          </a:bodyPr>
          <a:lstStyle/>
          <a:p>
            <a:pPr algn="ctr">
              <a:lnSpc>
                <a:spcPts val="9099"/>
              </a:lnSpc>
            </a:pPr>
            <a:r>
              <a:rPr lang="en-US" sz="6999" dirty="0">
                <a:solidFill>
                  <a:srgbClr val="718BAB"/>
                </a:solidFill>
                <a:latin typeface="Klein Bold"/>
                <a:ea typeface="Klein Bold"/>
                <a:cs typeface="Klein Bold"/>
                <a:sym typeface="Klein Bold"/>
              </a:rPr>
              <a:t>Train and Validation</a:t>
            </a:r>
          </a:p>
        </p:txBody>
      </p:sp>
      <p:graphicFrame>
        <p:nvGraphicFramePr>
          <p:cNvPr id="7" name="Table 3">
            <a:extLst>
              <a:ext uri="{FF2B5EF4-FFF2-40B4-BE49-F238E27FC236}">
                <a16:creationId xmlns:a16="http://schemas.microsoft.com/office/drawing/2014/main" id="{5154BA66-82A6-D947-308A-79DF96EC47D5}"/>
              </a:ext>
            </a:extLst>
          </p:cNvPr>
          <p:cNvGraphicFramePr>
            <a:graphicFrameLocks noGrp="1"/>
          </p:cNvGraphicFramePr>
          <p:nvPr>
            <p:extLst>
              <p:ext uri="{D42A27DB-BD31-4B8C-83A1-F6EECF244321}">
                <p14:modId xmlns:p14="http://schemas.microsoft.com/office/powerpoint/2010/main" val="856511453"/>
              </p:ext>
            </p:extLst>
          </p:nvPr>
        </p:nvGraphicFramePr>
        <p:xfrm>
          <a:off x="990600" y="3087580"/>
          <a:ext cx="16230600" cy="4113320"/>
        </p:xfrm>
        <a:graphic>
          <a:graphicData uri="http://schemas.openxmlformats.org/drawingml/2006/table">
            <a:tbl>
              <a:tblPr/>
              <a:tblGrid>
                <a:gridCol w="16230600">
                  <a:extLst>
                    <a:ext uri="{9D8B030D-6E8A-4147-A177-3AD203B41FA5}">
                      <a16:colId xmlns:a16="http://schemas.microsoft.com/office/drawing/2014/main" val="20000"/>
                    </a:ext>
                  </a:extLst>
                </a:gridCol>
              </a:tblGrid>
              <a:tr h="4113320">
                <a:tc>
                  <a:txBody>
                    <a:bodyPr/>
                    <a:lstStyle/>
                    <a:p>
                      <a:pPr algn="l">
                        <a:lnSpc>
                          <a:spcPts val="2799"/>
                        </a:lnSpc>
                        <a:defRPr/>
                      </a:pPr>
                      <a:r>
                        <a:rPr lang="en-US" sz="1999" dirty="0">
                          <a:solidFill>
                            <a:srgbClr val="2A2E3A"/>
                          </a:solidFill>
                          <a:latin typeface="Helios"/>
                          <a:sym typeface="Helios"/>
                        </a:rPr>
                        <a:t>Once the pre-processing steps are completed, data is split into train and validation for model evaluation. Post split, it is generally the step to handle categorical features (</a:t>
                      </a:r>
                      <a:r>
                        <a:rPr lang="en-US" sz="1999" dirty="0" err="1">
                          <a:solidFill>
                            <a:srgbClr val="2A2E3A"/>
                          </a:solidFill>
                          <a:latin typeface="Helios"/>
                          <a:sym typeface="Helios"/>
                        </a:rPr>
                        <a:t>onehot</a:t>
                      </a:r>
                      <a:r>
                        <a:rPr lang="en-US" sz="1999" dirty="0">
                          <a:solidFill>
                            <a:srgbClr val="2A2E3A"/>
                          </a:solidFill>
                          <a:latin typeface="Helios"/>
                          <a:sym typeface="Helios"/>
                        </a:rPr>
                        <a:t>/label encode) and numerical features (standard/minmax scalar).</a:t>
                      </a:r>
                    </a:p>
                    <a:p>
                      <a:pPr algn="l">
                        <a:lnSpc>
                          <a:spcPts val="2799"/>
                        </a:lnSpc>
                        <a:defRPr/>
                      </a:pPr>
                      <a:endParaRPr lang="en-US" sz="1999" dirty="0">
                        <a:solidFill>
                          <a:srgbClr val="2A2E3A"/>
                        </a:solidFill>
                        <a:latin typeface="Helios"/>
                        <a:sym typeface="Helios"/>
                      </a:endParaRPr>
                    </a:p>
                    <a:p>
                      <a:pPr algn="l">
                        <a:lnSpc>
                          <a:spcPts val="2799"/>
                        </a:lnSpc>
                        <a:defRPr/>
                      </a:pPr>
                      <a:r>
                        <a:rPr lang="en-US" sz="1999" dirty="0">
                          <a:solidFill>
                            <a:srgbClr val="2A2E3A"/>
                          </a:solidFill>
                          <a:latin typeface="Helios"/>
                          <a:sym typeface="Helios"/>
                        </a:rPr>
                        <a:t>Ensure that the train, validation, test datasets have same columns.</a:t>
                      </a:r>
                    </a:p>
                    <a:p>
                      <a:pPr algn="l">
                        <a:lnSpc>
                          <a:spcPts val="2799"/>
                        </a:lnSpc>
                        <a:defRPr/>
                      </a:pPr>
                      <a:endParaRPr lang="en-US" sz="1999" dirty="0">
                        <a:solidFill>
                          <a:srgbClr val="2A2E3A"/>
                        </a:solidFill>
                        <a:latin typeface="Helios"/>
                        <a:sym typeface="Helios"/>
                      </a:endParaRPr>
                    </a:p>
                    <a:p>
                      <a:pPr algn="l">
                        <a:lnSpc>
                          <a:spcPts val="2799"/>
                        </a:lnSpc>
                        <a:defRPr/>
                      </a:pPr>
                      <a:r>
                        <a:rPr lang="en-US" sz="1999" dirty="0">
                          <a:solidFill>
                            <a:srgbClr val="2A2E3A"/>
                          </a:solidFill>
                          <a:latin typeface="Helios"/>
                          <a:sym typeface="Helios"/>
                        </a:rPr>
                        <a:t>Model is then fit on train dataset, predicted is on both train and validation. This is the point where model tries to look in to patterns of train, learn from it (evaluate Beta/weights) and use it for prediction.</a:t>
                      </a:r>
                    </a:p>
                    <a:p>
                      <a:pPr algn="l">
                        <a:lnSpc>
                          <a:spcPts val="2799"/>
                        </a:lnSpc>
                        <a:defRPr/>
                      </a:pPr>
                      <a:endParaRPr lang="en-US" sz="1100" dirty="0">
                        <a:solidFill>
                          <a:srgbClr val="2A2E3A"/>
                        </a:solidFill>
                        <a:latin typeface="Helios"/>
                        <a:sym typeface="Helios"/>
                      </a:endParaRPr>
                    </a:p>
                    <a:p>
                      <a:pPr algn="l">
                        <a:lnSpc>
                          <a:spcPts val="2799"/>
                        </a:lnSpc>
                        <a:defRPr/>
                      </a:pPr>
                      <a:r>
                        <a:rPr lang="en-US" sz="1999" kern="1200" dirty="0">
                          <a:solidFill>
                            <a:srgbClr val="2A2E3A"/>
                          </a:solidFill>
                          <a:latin typeface="Helios"/>
                          <a:ea typeface="+mn-ea"/>
                          <a:cs typeface="+mn-cs"/>
                          <a:sym typeface="Helios"/>
                        </a:rPr>
                        <a:t>The model should be generalized so it can be used for all scenarios of dataset. The errors can vary based on how the assumptions were made and how they were in actual. This leads to Bias and Variance.</a:t>
                      </a:r>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2240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1"/>
            <a:ext cx="18288000" cy="2400299"/>
            <a:chOff x="0" y="0"/>
            <a:chExt cx="4816593" cy="1094989"/>
          </a:xfrm>
        </p:grpSpPr>
        <p:sp>
          <p:nvSpPr>
            <p:cNvPr id="5" name="Freeform 5"/>
            <p:cNvSpPr/>
            <p:nvPr/>
          </p:nvSpPr>
          <p:spPr>
            <a:xfrm>
              <a:off x="0" y="0"/>
              <a:ext cx="4816592" cy="1094988"/>
            </a:xfrm>
            <a:custGeom>
              <a:avLst/>
              <a:gdLst/>
              <a:ahLst/>
              <a:cxnLst/>
              <a:rect l="l" t="t" r="r" b="b"/>
              <a:pathLst>
                <a:path w="4816592" h="1094988">
                  <a:moveTo>
                    <a:pt x="0" y="0"/>
                  </a:moveTo>
                  <a:lnTo>
                    <a:pt x="4816592" y="0"/>
                  </a:lnTo>
                  <a:lnTo>
                    <a:pt x="4816592" y="1094988"/>
                  </a:lnTo>
                  <a:lnTo>
                    <a:pt x="0" y="1094988"/>
                  </a:lnTo>
                  <a:close/>
                </a:path>
              </a:pathLst>
            </a:custGeom>
            <a:solidFill>
              <a:srgbClr val="F4F4F4"/>
            </a:solidFill>
          </p:spPr>
        </p:sp>
        <p:sp>
          <p:nvSpPr>
            <p:cNvPr id="6" name="TextBox 6"/>
            <p:cNvSpPr txBox="1"/>
            <p:nvPr/>
          </p:nvSpPr>
          <p:spPr>
            <a:xfrm>
              <a:off x="0" y="-38100"/>
              <a:ext cx="4816593" cy="1133089"/>
            </a:xfrm>
            <a:prstGeom prst="rect">
              <a:avLst/>
            </a:prstGeom>
          </p:spPr>
          <p:txBody>
            <a:bodyPr lIns="50800" tIns="50800" rIns="50800" bIns="50800" rtlCol="0" anchor="ctr"/>
            <a:lstStyle/>
            <a:p>
              <a:pPr algn="ctr">
                <a:lnSpc>
                  <a:spcPts val="2100"/>
                </a:lnSpc>
              </a:pPr>
              <a:endParaRPr/>
            </a:p>
          </p:txBody>
        </p:sp>
      </p:grpSp>
      <p:sp>
        <p:nvSpPr>
          <p:cNvPr id="8" name="TextBox 8"/>
          <p:cNvSpPr txBox="1"/>
          <p:nvPr/>
        </p:nvSpPr>
        <p:spPr>
          <a:xfrm>
            <a:off x="2148268" y="971550"/>
            <a:ext cx="13991465" cy="1144480"/>
          </a:xfrm>
          <a:prstGeom prst="rect">
            <a:avLst/>
          </a:prstGeom>
        </p:spPr>
        <p:txBody>
          <a:bodyPr lIns="0" tIns="0" rIns="0" bIns="0" rtlCol="0" anchor="t">
            <a:spAutoFit/>
          </a:bodyPr>
          <a:lstStyle/>
          <a:p>
            <a:pPr algn="ctr">
              <a:lnSpc>
                <a:spcPts val="9099"/>
              </a:lnSpc>
            </a:pPr>
            <a:r>
              <a:rPr lang="en-US" sz="6999" dirty="0">
                <a:solidFill>
                  <a:srgbClr val="2A2E3A"/>
                </a:solidFill>
                <a:latin typeface="Klein Bold"/>
                <a:ea typeface="Klein Bold"/>
                <a:cs typeface="Klein Bold"/>
                <a:sym typeface="Klein Bold"/>
              </a:rPr>
              <a:t>Bias</a:t>
            </a:r>
            <a:endParaRPr lang="en-US" sz="6999" dirty="0">
              <a:solidFill>
                <a:srgbClr val="718BAB"/>
              </a:solidFill>
              <a:latin typeface="Klein Bold"/>
              <a:ea typeface="Klein Bold"/>
              <a:cs typeface="Klein Bold"/>
              <a:sym typeface="Klein Bold"/>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1403669F-7882-789D-32F4-7A7BC00F96FB}"/>
                  </a:ext>
                </a:extLst>
              </p14:cNvPr>
              <p14:cNvContentPartPr/>
              <p14:nvPr/>
            </p14:nvContentPartPr>
            <p14:xfrm>
              <a:off x="6038566" y="3751883"/>
              <a:ext cx="360" cy="360"/>
            </p14:xfrm>
          </p:contentPart>
        </mc:Choice>
        <mc:Fallback xmlns="">
          <p:pic>
            <p:nvPicPr>
              <p:cNvPr id="7" name="Ink 6">
                <a:extLst>
                  <a:ext uri="{FF2B5EF4-FFF2-40B4-BE49-F238E27FC236}">
                    <a16:creationId xmlns:a16="http://schemas.microsoft.com/office/drawing/2014/main" id="{1403669F-7882-789D-32F4-7A7BC00F96FB}"/>
                  </a:ext>
                </a:extLst>
              </p:cNvPr>
              <p:cNvPicPr/>
              <p:nvPr/>
            </p:nvPicPr>
            <p:blipFill>
              <a:blip r:embed="rId3"/>
              <a:stretch>
                <a:fillRect/>
              </a:stretch>
            </p:blipFill>
            <p:spPr>
              <a:xfrm>
                <a:off x="6032446" y="3745763"/>
                <a:ext cx="12600" cy="12600"/>
              </a:xfrm>
              <a:prstGeom prst="rect">
                <a:avLst/>
              </a:prstGeom>
            </p:spPr>
          </p:pic>
        </mc:Fallback>
      </mc:AlternateContent>
      <p:graphicFrame>
        <p:nvGraphicFramePr>
          <p:cNvPr id="3" name="Table 3">
            <a:extLst>
              <a:ext uri="{FF2B5EF4-FFF2-40B4-BE49-F238E27FC236}">
                <a16:creationId xmlns:a16="http://schemas.microsoft.com/office/drawing/2014/main" id="{09B51FB5-CE43-B74A-0A5E-9A74A4D32D5A}"/>
              </a:ext>
            </a:extLst>
          </p:cNvPr>
          <p:cNvGraphicFramePr>
            <a:graphicFrameLocks noGrp="1"/>
          </p:cNvGraphicFramePr>
          <p:nvPr>
            <p:extLst>
              <p:ext uri="{D42A27DB-BD31-4B8C-83A1-F6EECF244321}">
                <p14:modId xmlns:p14="http://schemas.microsoft.com/office/powerpoint/2010/main" val="1807491326"/>
              </p:ext>
            </p:extLst>
          </p:nvPr>
        </p:nvGraphicFramePr>
        <p:xfrm>
          <a:off x="1037086" y="2400300"/>
          <a:ext cx="16223400" cy="4030853"/>
        </p:xfrm>
        <a:graphic>
          <a:graphicData uri="http://schemas.openxmlformats.org/drawingml/2006/table">
            <a:tbl>
              <a:tblPr/>
              <a:tblGrid>
                <a:gridCol w="16223400">
                  <a:extLst>
                    <a:ext uri="{9D8B030D-6E8A-4147-A177-3AD203B41FA5}">
                      <a16:colId xmlns:a16="http://schemas.microsoft.com/office/drawing/2014/main" val="20000"/>
                    </a:ext>
                  </a:extLst>
                </a:gridCol>
              </a:tblGrid>
              <a:tr h="3721605">
                <a:tc>
                  <a:txBody>
                    <a:bodyPr/>
                    <a:lstStyle/>
                    <a:p>
                      <a:pPr algn="l">
                        <a:lnSpc>
                          <a:spcPts val="2799"/>
                        </a:lnSpc>
                        <a:defRPr/>
                      </a:pPr>
                      <a:r>
                        <a:rPr lang="en-US" sz="1999" dirty="0">
                          <a:solidFill>
                            <a:srgbClr val="2A2E3A"/>
                          </a:solidFill>
                          <a:latin typeface="Helios"/>
                          <a:sym typeface="Helios"/>
                        </a:rPr>
                        <a:t>For the purpose of understanding, consider the following scenarios.</a:t>
                      </a:r>
                    </a:p>
                    <a:p>
                      <a:pPr algn="l">
                        <a:lnSpc>
                          <a:spcPts val="2799"/>
                        </a:lnSpc>
                        <a:defRPr/>
                      </a:pPr>
                      <a:r>
                        <a:rPr lang="en-US" sz="1999" dirty="0">
                          <a:solidFill>
                            <a:srgbClr val="2A2E3A"/>
                          </a:solidFill>
                          <a:latin typeface="Helios"/>
                          <a:sym typeface="Helios"/>
                        </a:rPr>
                        <a:t>1. We go and apply a linear regression model even when there is no linear relationship.</a:t>
                      </a:r>
                    </a:p>
                    <a:p>
                      <a:pPr algn="l">
                        <a:lnSpc>
                          <a:spcPts val="2799"/>
                        </a:lnSpc>
                        <a:defRPr/>
                      </a:pPr>
                      <a:r>
                        <a:rPr lang="en-US" sz="1999" dirty="0">
                          <a:solidFill>
                            <a:srgbClr val="2A2E3A"/>
                          </a:solidFill>
                          <a:latin typeface="Helios"/>
                          <a:sym typeface="Helios"/>
                        </a:rPr>
                        <a:t>2. It may even happen that the data was linear in train dataset but the validation shows some other patterns.</a:t>
                      </a:r>
                    </a:p>
                    <a:p>
                      <a:pPr algn="l">
                        <a:lnSpc>
                          <a:spcPts val="2799"/>
                        </a:lnSpc>
                        <a:defRPr/>
                      </a:pPr>
                      <a:r>
                        <a:rPr lang="en-US" sz="1999" dirty="0">
                          <a:solidFill>
                            <a:srgbClr val="2A2E3A"/>
                          </a:solidFill>
                          <a:latin typeface="Helios"/>
                          <a:sym typeface="Helios"/>
                        </a:rPr>
                        <a:t>3. The pattern that was supposed to be learned from 2 different independent features is learned from only one.</a:t>
                      </a:r>
                    </a:p>
                    <a:p>
                      <a:pPr algn="l">
                        <a:lnSpc>
                          <a:spcPts val="2799"/>
                        </a:lnSpc>
                        <a:defRPr/>
                      </a:pPr>
                      <a:endParaRPr lang="en-US" sz="1999" dirty="0">
                        <a:solidFill>
                          <a:srgbClr val="2A2E3A"/>
                        </a:solidFill>
                        <a:latin typeface="Helios"/>
                        <a:sym typeface="Helios"/>
                      </a:endParaRPr>
                    </a:p>
                    <a:p>
                      <a:pPr algn="l">
                        <a:lnSpc>
                          <a:spcPts val="2799"/>
                        </a:lnSpc>
                        <a:defRPr/>
                      </a:pPr>
                      <a:r>
                        <a:rPr lang="en-US" sz="1999" dirty="0">
                          <a:solidFill>
                            <a:srgbClr val="2A2E3A"/>
                          </a:solidFill>
                          <a:latin typeface="Helios"/>
                          <a:sym typeface="Helios"/>
                        </a:rPr>
                        <a:t>In many cases like above the Model will forcefully fit the data with the least squared error and make predictions based on it which would be unstable. In other words the model learns from a particular pattern within the data but does not generalize or does not consider other patterns available.</a:t>
                      </a:r>
                      <a:r>
                        <a:rPr lang="en-US" sz="1999" kern="1200" dirty="0">
                          <a:solidFill>
                            <a:srgbClr val="2A2E3A"/>
                          </a:solidFill>
                          <a:latin typeface="Helios"/>
                          <a:ea typeface="+mn-ea"/>
                          <a:cs typeface="+mn-cs"/>
                          <a:sym typeface="Helios"/>
                        </a:rPr>
                        <a:t> This leads to Bias.</a:t>
                      </a:r>
                    </a:p>
                    <a:p>
                      <a:pPr algn="l">
                        <a:lnSpc>
                          <a:spcPts val="2799"/>
                        </a:lnSpc>
                        <a:defRPr/>
                      </a:pPr>
                      <a:endParaRPr lang="en-US" sz="1999" kern="1200" dirty="0">
                        <a:solidFill>
                          <a:srgbClr val="2A2E3A"/>
                        </a:solidFill>
                        <a:latin typeface="Helios"/>
                        <a:ea typeface="+mn-ea"/>
                        <a:cs typeface="+mn-cs"/>
                        <a:sym typeface="Helios"/>
                      </a:endParaRPr>
                    </a:p>
                    <a:p>
                      <a:pPr algn="l">
                        <a:lnSpc>
                          <a:spcPts val="2799"/>
                        </a:lnSpc>
                        <a:defRPr/>
                      </a:pPr>
                      <a:r>
                        <a:rPr lang="en-US" sz="1999" kern="1200" dirty="0">
                          <a:solidFill>
                            <a:srgbClr val="2A2E3A"/>
                          </a:solidFill>
                          <a:latin typeface="Helios"/>
                          <a:ea typeface="+mn-ea"/>
                          <a:cs typeface="+mn-cs"/>
                          <a:sym typeface="Helios"/>
                        </a:rPr>
                        <a:t>As a corrective measure to this, involve more features in the model (Higher complexity)</a:t>
                      </a:r>
                    </a:p>
                    <a:p>
                      <a:pPr algn="l">
                        <a:lnSpc>
                          <a:spcPts val="2799"/>
                        </a:lnSpc>
                        <a:defRPr/>
                      </a:pPr>
                      <a:endParaRPr lang="en-US" sz="1999" kern="1200" dirty="0">
                        <a:solidFill>
                          <a:srgbClr val="2A2E3A"/>
                        </a:solidFill>
                        <a:latin typeface="Helios"/>
                        <a:ea typeface="+mn-ea"/>
                        <a:cs typeface="+mn-cs"/>
                        <a:sym typeface="Helios"/>
                      </a:endParaRPr>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083A56ED-CD31-2966-1E29-05D0126DE389}"/>
                  </a:ext>
                </a:extLst>
              </p14:cNvPr>
              <p14:cNvContentPartPr/>
              <p14:nvPr/>
            </p14:nvContentPartPr>
            <p14:xfrm>
              <a:off x="1560886" y="6581843"/>
              <a:ext cx="360" cy="14760"/>
            </p14:xfrm>
          </p:contentPart>
        </mc:Choice>
        <mc:Fallback xmlns="">
          <p:pic>
            <p:nvPicPr>
              <p:cNvPr id="10" name="Ink 9">
                <a:extLst>
                  <a:ext uri="{FF2B5EF4-FFF2-40B4-BE49-F238E27FC236}">
                    <a16:creationId xmlns:a16="http://schemas.microsoft.com/office/drawing/2014/main" id="{083A56ED-CD31-2966-1E29-05D0126DE389}"/>
                  </a:ext>
                </a:extLst>
              </p:cNvPr>
              <p:cNvPicPr/>
              <p:nvPr/>
            </p:nvPicPr>
            <p:blipFill>
              <a:blip r:embed="rId5"/>
              <a:stretch>
                <a:fillRect/>
              </a:stretch>
            </p:blipFill>
            <p:spPr>
              <a:xfrm>
                <a:off x="1551886" y="6572843"/>
                <a:ext cx="18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3475257A-2985-38CD-5D3D-82003F21197F}"/>
                  </a:ext>
                </a:extLst>
              </p14:cNvPr>
              <p14:cNvContentPartPr/>
              <p14:nvPr/>
            </p14:nvContentPartPr>
            <p14:xfrm>
              <a:off x="1560886" y="6524603"/>
              <a:ext cx="360" cy="2767320"/>
            </p14:xfrm>
          </p:contentPart>
        </mc:Choice>
        <mc:Fallback xmlns="">
          <p:pic>
            <p:nvPicPr>
              <p:cNvPr id="11" name="Ink 10">
                <a:extLst>
                  <a:ext uri="{FF2B5EF4-FFF2-40B4-BE49-F238E27FC236}">
                    <a16:creationId xmlns:a16="http://schemas.microsoft.com/office/drawing/2014/main" id="{3475257A-2985-38CD-5D3D-82003F21197F}"/>
                  </a:ext>
                </a:extLst>
              </p:cNvPr>
              <p:cNvPicPr/>
              <p:nvPr/>
            </p:nvPicPr>
            <p:blipFill>
              <a:blip r:embed="rId7"/>
              <a:stretch>
                <a:fillRect/>
              </a:stretch>
            </p:blipFill>
            <p:spPr>
              <a:xfrm>
                <a:off x="1551886" y="6515603"/>
                <a:ext cx="18000" cy="2784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154C5707-E567-4C53-48EC-23FA0C3734F2}"/>
                  </a:ext>
                </a:extLst>
              </p14:cNvPr>
              <p14:cNvContentPartPr/>
              <p14:nvPr/>
            </p14:nvContentPartPr>
            <p14:xfrm>
              <a:off x="13921126" y="6492203"/>
              <a:ext cx="360" cy="2766240"/>
            </p14:xfrm>
          </p:contentPart>
        </mc:Choice>
        <mc:Fallback xmlns="">
          <p:pic>
            <p:nvPicPr>
              <p:cNvPr id="12" name="Ink 11">
                <a:extLst>
                  <a:ext uri="{FF2B5EF4-FFF2-40B4-BE49-F238E27FC236}">
                    <a16:creationId xmlns:a16="http://schemas.microsoft.com/office/drawing/2014/main" id="{154C5707-E567-4C53-48EC-23FA0C3734F2}"/>
                  </a:ext>
                </a:extLst>
              </p:cNvPr>
              <p:cNvPicPr/>
              <p:nvPr/>
            </p:nvPicPr>
            <p:blipFill>
              <a:blip r:embed="rId7"/>
              <a:stretch>
                <a:fillRect/>
              </a:stretch>
            </p:blipFill>
            <p:spPr>
              <a:xfrm>
                <a:off x="13912126" y="6483563"/>
                <a:ext cx="18000" cy="2783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0D1D51EF-4BE4-BCDC-CF4F-B81EF6685749}"/>
                  </a:ext>
                </a:extLst>
              </p14:cNvPr>
              <p14:cNvContentPartPr/>
              <p14:nvPr/>
            </p14:nvContentPartPr>
            <p14:xfrm>
              <a:off x="7756846" y="6563843"/>
              <a:ext cx="360" cy="360"/>
            </p14:xfrm>
          </p:contentPart>
        </mc:Choice>
        <mc:Fallback xmlns="">
          <p:pic>
            <p:nvPicPr>
              <p:cNvPr id="13" name="Ink 12">
                <a:extLst>
                  <a:ext uri="{FF2B5EF4-FFF2-40B4-BE49-F238E27FC236}">
                    <a16:creationId xmlns:a16="http://schemas.microsoft.com/office/drawing/2014/main" id="{0D1D51EF-4BE4-BCDC-CF4F-B81EF6685749}"/>
                  </a:ext>
                </a:extLst>
              </p:cNvPr>
              <p:cNvPicPr/>
              <p:nvPr/>
            </p:nvPicPr>
            <p:blipFill>
              <a:blip r:embed="rId10"/>
              <a:stretch>
                <a:fillRect/>
              </a:stretch>
            </p:blipFill>
            <p:spPr>
              <a:xfrm>
                <a:off x="7747846" y="65552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21FAF502-A2C1-C7E5-BF65-E39A51732D73}"/>
                  </a:ext>
                </a:extLst>
              </p14:cNvPr>
              <p14:cNvContentPartPr/>
              <p14:nvPr/>
            </p14:nvContentPartPr>
            <p14:xfrm>
              <a:off x="7756846" y="6454403"/>
              <a:ext cx="360" cy="2844360"/>
            </p14:xfrm>
          </p:contentPart>
        </mc:Choice>
        <mc:Fallback xmlns="">
          <p:pic>
            <p:nvPicPr>
              <p:cNvPr id="14" name="Ink 13">
                <a:extLst>
                  <a:ext uri="{FF2B5EF4-FFF2-40B4-BE49-F238E27FC236}">
                    <a16:creationId xmlns:a16="http://schemas.microsoft.com/office/drawing/2014/main" id="{21FAF502-A2C1-C7E5-BF65-E39A51732D73}"/>
                  </a:ext>
                </a:extLst>
              </p:cNvPr>
              <p:cNvPicPr/>
              <p:nvPr/>
            </p:nvPicPr>
            <p:blipFill>
              <a:blip r:embed="rId12"/>
              <a:stretch>
                <a:fillRect/>
              </a:stretch>
            </p:blipFill>
            <p:spPr>
              <a:xfrm>
                <a:off x="7747846" y="6445763"/>
                <a:ext cx="18000" cy="286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623BFE72-F769-EB4F-E55F-58B96460A8DB}"/>
                  </a:ext>
                </a:extLst>
              </p14:cNvPr>
              <p14:cNvContentPartPr/>
              <p14:nvPr/>
            </p14:nvContentPartPr>
            <p14:xfrm>
              <a:off x="1578166" y="9304163"/>
              <a:ext cx="2778120" cy="360"/>
            </p14:xfrm>
          </p:contentPart>
        </mc:Choice>
        <mc:Fallback xmlns="">
          <p:pic>
            <p:nvPicPr>
              <p:cNvPr id="15" name="Ink 14">
                <a:extLst>
                  <a:ext uri="{FF2B5EF4-FFF2-40B4-BE49-F238E27FC236}">
                    <a16:creationId xmlns:a16="http://schemas.microsoft.com/office/drawing/2014/main" id="{623BFE72-F769-EB4F-E55F-58B96460A8DB}"/>
                  </a:ext>
                </a:extLst>
              </p:cNvPr>
              <p:cNvPicPr/>
              <p:nvPr/>
            </p:nvPicPr>
            <p:blipFill>
              <a:blip r:embed="rId14"/>
              <a:stretch>
                <a:fillRect/>
              </a:stretch>
            </p:blipFill>
            <p:spPr>
              <a:xfrm>
                <a:off x="1569166" y="9295163"/>
                <a:ext cx="2795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2799C5D3-C30C-343E-8BF4-407C385CB178}"/>
                  </a:ext>
                </a:extLst>
              </p14:cNvPr>
              <p14:cNvContentPartPr/>
              <p14:nvPr/>
            </p14:nvContentPartPr>
            <p14:xfrm>
              <a:off x="7784926" y="9304163"/>
              <a:ext cx="2782080" cy="360"/>
            </p14:xfrm>
          </p:contentPart>
        </mc:Choice>
        <mc:Fallback xmlns="">
          <p:pic>
            <p:nvPicPr>
              <p:cNvPr id="16" name="Ink 15">
                <a:extLst>
                  <a:ext uri="{FF2B5EF4-FFF2-40B4-BE49-F238E27FC236}">
                    <a16:creationId xmlns:a16="http://schemas.microsoft.com/office/drawing/2014/main" id="{2799C5D3-C30C-343E-8BF4-407C385CB178}"/>
                  </a:ext>
                </a:extLst>
              </p:cNvPr>
              <p:cNvPicPr/>
              <p:nvPr/>
            </p:nvPicPr>
            <p:blipFill>
              <a:blip r:embed="rId16"/>
              <a:stretch>
                <a:fillRect/>
              </a:stretch>
            </p:blipFill>
            <p:spPr>
              <a:xfrm>
                <a:off x="7775926" y="9295163"/>
                <a:ext cx="2799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AFC0C7CC-3DAB-68EE-6CFD-28C5AAF5BC04}"/>
                  </a:ext>
                </a:extLst>
              </p14:cNvPr>
              <p14:cNvContentPartPr/>
              <p14:nvPr/>
            </p14:nvContentPartPr>
            <p14:xfrm>
              <a:off x="13985926" y="9304163"/>
              <a:ext cx="2700720" cy="360"/>
            </p14:xfrm>
          </p:contentPart>
        </mc:Choice>
        <mc:Fallback xmlns="">
          <p:pic>
            <p:nvPicPr>
              <p:cNvPr id="17" name="Ink 16">
                <a:extLst>
                  <a:ext uri="{FF2B5EF4-FFF2-40B4-BE49-F238E27FC236}">
                    <a16:creationId xmlns:a16="http://schemas.microsoft.com/office/drawing/2014/main" id="{AFC0C7CC-3DAB-68EE-6CFD-28C5AAF5BC04}"/>
                  </a:ext>
                </a:extLst>
              </p:cNvPr>
              <p:cNvPicPr/>
              <p:nvPr/>
            </p:nvPicPr>
            <p:blipFill>
              <a:blip r:embed="rId18"/>
              <a:stretch>
                <a:fillRect/>
              </a:stretch>
            </p:blipFill>
            <p:spPr>
              <a:xfrm>
                <a:off x="13976926" y="9295163"/>
                <a:ext cx="2718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5565A96-CF0E-1998-0CA6-09A17D174F39}"/>
                  </a:ext>
                </a:extLst>
              </p14:cNvPr>
              <p14:cNvContentPartPr/>
              <p14:nvPr/>
            </p14:nvContentPartPr>
            <p14:xfrm>
              <a:off x="13895566" y="9304163"/>
              <a:ext cx="282960" cy="360"/>
            </p14:xfrm>
          </p:contentPart>
        </mc:Choice>
        <mc:Fallback xmlns="">
          <p:pic>
            <p:nvPicPr>
              <p:cNvPr id="18" name="Ink 17">
                <a:extLst>
                  <a:ext uri="{FF2B5EF4-FFF2-40B4-BE49-F238E27FC236}">
                    <a16:creationId xmlns:a16="http://schemas.microsoft.com/office/drawing/2014/main" id="{55565A96-CF0E-1998-0CA6-09A17D174F39}"/>
                  </a:ext>
                </a:extLst>
              </p:cNvPr>
              <p:cNvPicPr/>
              <p:nvPr/>
            </p:nvPicPr>
            <p:blipFill>
              <a:blip r:embed="rId20"/>
              <a:stretch>
                <a:fillRect/>
              </a:stretch>
            </p:blipFill>
            <p:spPr>
              <a:xfrm>
                <a:off x="13886566" y="9295163"/>
                <a:ext cx="300600" cy="18000"/>
              </a:xfrm>
              <a:prstGeom prst="rect">
                <a:avLst/>
              </a:prstGeom>
            </p:spPr>
          </p:pic>
        </mc:Fallback>
      </mc:AlternateContent>
      <p:grpSp>
        <p:nvGrpSpPr>
          <p:cNvPr id="38" name="Group 37">
            <a:extLst>
              <a:ext uri="{FF2B5EF4-FFF2-40B4-BE49-F238E27FC236}">
                <a16:creationId xmlns:a16="http://schemas.microsoft.com/office/drawing/2014/main" id="{84D2052B-BDFC-8ACF-255F-F508F74A14B6}"/>
              </a:ext>
            </a:extLst>
          </p:cNvPr>
          <p:cNvGrpSpPr/>
          <p:nvPr/>
        </p:nvGrpSpPr>
        <p:grpSpPr>
          <a:xfrm>
            <a:off x="1631806" y="7932923"/>
            <a:ext cx="645480" cy="706680"/>
            <a:chOff x="1631806" y="7932923"/>
            <a:chExt cx="645480" cy="706680"/>
          </a:xfrm>
        </p:grpSpPr>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45A327D9-2551-1817-4B37-D20B68F13498}"/>
                    </a:ext>
                  </a:extLst>
                </p14:cNvPr>
                <p14:cNvContentPartPr/>
                <p14:nvPr/>
              </p14:nvContentPartPr>
              <p14:xfrm>
                <a:off x="1631806" y="8581643"/>
                <a:ext cx="360" cy="32760"/>
              </p14:xfrm>
            </p:contentPart>
          </mc:Choice>
          <mc:Fallback xmlns="">
            <p:pic>
              <p:nvPicPr>
                <p:cNvPr id="28" name="Ink 27">
                  <a:extLst>
                    <a:ext uri="{FF2B5EF4-FFF2-40B4-BE49-F238E27FC236}">
                      <a16:creationId xmlns:a16="http://schemas.microsoft.com/office/drawing/2014/main" id="{45A327D9-2551-1817-4B37-D20B68F13498}"/>
                    </a:ext>
                  </a:extLst>
                </p:cNvPr>
                <p:cNvPicPr/>
                <p:nvPr/>
              </p:nvPicPr>
              <p:blipFill>
                <a:blip r:embed="rId22"/>
                <a:stretch>
                  <a:fillRect/>
                </a:stretch>
              </p:blipFill>
              <p:spPr>
                <a:xfrm>
                  <a:off x="1595806" y="8546003"/>
                  <a:ext cx="720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a:extLst>
                    <a:ext uri="{FF2B5EF4-FFF2-40B4-BE49-F238E27FC236}">
                      <a16:creationId xmlns:a16="http://schemas.microsoft.com/office/drawing/2014/main" id="{FBAEEDA4-278E-9273-A3B5-32203EA89C92}"/>
                    </a:ext>
                  </a:extLst>
                </p14:cNvPr>
                <p14:cNvContentPartPr/>
                <p14:nvPr/>
              </p14:nvContentPartPr>
              <p14:xfrm>
                <a:off x="1769326" y="8628443"/>
                <a:ext cx="360" cy="11160"/>
              </p14:xfrm>
            </p:contentPart>
          </mc:Choice>
          <mc:Fallback xmlns="">
            <p:pic>
              <p:nvPicPr>
                <p:cNvPr id="29" name="Ink 28">
                  <a:extLst>
                    <a:ext uri="{FF2B5EF4-FFF2-40B4-BE49-F238E27FC236}">
                      <a16:creationId xmlns:a16="http://schemas.microsoft.com/office/drawing/2014/main" id="{FBAEEDA4-278E-9273-A3B5-32203EA89C92}"/>
                    </a:ext>
                  </a:extLst>
                </p:cNvPr>
                <p:cNvPicPr/>
                <p:nvPr/>
              </p:nvPicPr>
              <p:blipFill>
                <a:blip r:embed="rId24"/>
                <a:stretch>
                  <a:fillRect/>
                </a:stretch>
              </p:blipFill>
              <p:spPr>
                <a:xfrm>
                  <a:off x="1733326" y="8592443"/>
                  <a:ext cx="72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a:extLst>
                    <a:ext uri="{FF2B5EF4-FFF2-40B4-BE49-F238E27FC236}">
                      <a16:creationId xmlns:a16="http://schemas.microsoft.com/office/drawing/2014/main" id="{C00BAEEA-F0C0-F0DA-1FB2-B41C8CBDBBDA}"/>
                    </a:ext>
                  </a:extLst>
                </p14:cNvPr>
                <p14:cNvContentPartPr/>
                <p14:nvPr/>
              </p14:nvContentPartPr>
              <p14:xfrm>
                <a:off x="1751326" y="8341523"/>
                <a:ext cx="360" cy="3960"/>
              </p14:xfrm>
            </p:contentPart>
          </mc:Choice>
          <mc:Fallback xmlns="">
            <p:pic>
              <p:nvPicPr>
                <p:cNvPr id="30" name="Ink 29">
                  <a:extLst>
                    <a:ext uri="{FF2B5EF4-FFF2-40B4-BE49-F238E27FC236}">
                      <a16:creationId xmlns:a16="http://schemas.microsoft.com/office/drawing/2014/main" id="{C00BAEEA-F0C0-F0DA-1FB2-B41C8CBDBBDA}"/>
                    </a:ext>
                  </a:extLst>
                </p:cNvPr>
                <p:cNvPicPr/>
                <p:nvPr/>
              </p:nvPicPr>
              <p:blipFill>
                <a:blip r:embed="rId26"/>
                <a:stretch>
                  <a:fillRect/>
                </a:stretch>
              </p:blipFill>
              <p:spPr>
                <a:xfrm>
                  <a:off x="1715326" y="8305883"/>
                  <a:ext cx="72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a:extLst>
                    <a:ext uri="{FF2B5EF4-FFF2-40B4-BE49-F238E27FC236}">
                      <a16:creationId xmlns:a16="http://schemas.microsoft.com/office/drawing/2014/main" id="{E54A8A6B-D075-10D3-78A0-9BD4B4B40FAA}"/>
                    </a:ext>
                  </a:extLst>
                </p14:cNvPr>
                <p14:cNvContentPartPr/>
                <p14:nvPr/>
              </p14:nvContentPartPr>
              <p14:xfrm>
                <a:off x="2020246" y="8488763"/>
                <a:ext cx="360" cy="360"/>
              </p14:xfrm>
            </p:contentPart>
          </mc:Choice>
          <mc:Fallback xmlns="">
            <p:pic>
              <p:nvPicPr>
                <p:cNvPr id="31" name="Ink 30">
                  <a:extLst>
                    <a:ext uri="{FF2B5EF4-FFF2-40B4-BE49-F238E27FC236}">
                      <a16:creationId xmlns:a16="http://schemas.microsoft.com/office/drawing/2014/main" id="{E54A8A6B-D075-10D3-78A0-9BD4B4B40FAA}"/>
                    </a:ext>
                  </a:extLst>
                </p:cNvPr>
                <p:cNvPicPr/>
                <p:nvPr/>
              </p:nvPicPr>
              <p:blipFill>
                <a:blip r:embed="rId28"/>
                <a:stretch>
                  <a:fillRect/>
                </a:stretch>
              </p:blipFill>
              <p:spPr>
                <a:xfrm>
                  <a:off x="1984246" y="84527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9F5509FB-4B88-8F7E-591C-EE864B74330F}"/>
                    </a:ext>
                  </a:extLst>
                </p14:cNvPr>
                <p14:cNvContentPartPr/>
                <p14:nvPr/>
              </p14:nvContentPartPr>
              <p14:xfrm>
                <a:off x="1876606" y="8445563"/>
                <a:ext cx="360" cy="18360"/>
              </p14:xfrm>
            </p:contentPart>
          </mc:Choice>
          <mc:Fallback xmlns="">
            <p:pic>
              <p:nvPicPr>
                <p:cNvPr id="32" name="Ink 31">
                  <a:extLst>
                    <a:ext uri="{FF2B5EF4-FFF2-40B4-BE49-F238E27FC236}">
                      <a16:creationId xmlns:a16="http://schemas.microsoft.com/office/drawing/2014/main" id="{9F5509FB-4B88-8F7E-591C-EE864B74330F}"/>
                    </a:ext>
                  </a:extLst>
                </p:cNvPr>
                <p:cNvPicPr/>
                <p:nvPr/>
              </p:nvPicPr>
              <p:blipFill>
                <a:blip r:embed="rId30"/>
                <a:stretch>
                  <a:fillRect/>
                </a:stretch>
              </p:blipFill>
              <p:spPr>
                <a:xfrm>
                  <a:off x="1840966" y="8409923"/>
                  <a:ext cx="72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E71482EE-C750-0743-374B-6D0ECA826344}"/>
                    </a:ext>
                  </a:extLst>
                </p14:cNvPr>
                <p14:cNvContentPartPr/>
                <p14:nvPr/>
              </p14:nvContentPartPr>
              <p14:xfrm>
                <a:off x="1972366" y="8080163"/>
                <a:ext cx="360" cy="360"/>
              </p14:xfrm>
            </p:contentPart>
          </mc:Choice>
          <mc:Fallback xmlns="">
            <p:pic>
              <p:nvPicPr>
                <p:cNvPr id="33" name="Ink 32">
                  <a:extLst>
                    <a:ext uri="{FF2B5EF4-FFF2-40B4-BE49-F238E27FC236}">
                      <a16:creationId xmlns:a16="http://schemas.microsoft.com/office/drawing/2014/main" id="{E71482EE-C750-0743-374B-6D0ECA826344}"/>
                    </a:ext>
                  </a:extLst>
                </p:cNvPr>
                <p:cNvPicPr/>
                <p:nvPr/>
              </p:nvPicPr>
              <p:blipFill>
                <a:blip r:embed="rId28"/>
                <a:stretch>
                  <a:fillRect/>
                </a:stretch>
              </p:blipFill>
              <p:spPr>
                <a:xfrm>
                  <a:off x="1936366" y="80441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C10507C0-043F-4570-B0DC-D708D3A72CCE}"/>
                    </a:ext>
                  </a:extLst>
                </p14:cNvPr>
                <p14:cNvContentPartPr/>
                <p14:nvPr/>
              </p14:nvContentPartPr>
              <p14:xfrm>
                <a:off x="2276926" y="8198243"/>
                <a:ext cx="360" cy="11160"/>
              </p14:xfrm>
            </p:contentPart>
          </mc:Choice>
          <mc:Fallback xmlns="">
            <p:pic>
              <p:nvPicPr>
                <p:cNvPr id="34" name="Ink 33">
                  <a:extLst>
                    <a:ext uri="{FF2B5EF4-FFF2-40B4-BE49-F238E27FC236}">
                      <a16:creationId xmlns:a16="http://schemas.microsoft.com/office/drawing/2014/main" id="{C10507C0-043F-4570-B0DC-D708D3A72CCE}"/>
                    </a:ext>
                  </a:extLst>
                </p:cNvPr>
                <p:cNvPicPr/>
                <p:nvPr/>
              </p:nvPicPr>
              <p:blipFill>
                <a:blip r:embed="rId24"/>
                <a:stretch>
                  <a:fillRect/>
                </a:stretch>
              </p:blipFill>
              <p:spPr>
                <a:xfrm>
                  <a:off x="2241286" y="8162603"/>
                  <a:ext cx="72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01231829-3CA2-88DC-083A-7885912D8A12}"/>
                    </a:ext>
                  </a:extLst>
                </p14:cNvPr>
                <p14:cNvContentPartPr/>
                <p14:nvPr/>
              </p14:nvContentPartPr>
              <p14:xfrm>
                <a:off x="2044006" y="8313083"/>
                <a:ext cx="360" cy="360"/>
              </p14:xfrm>
            </p:contentPart>
          </mc:Choice>
          <mc:Fallback xmlns="">
            <p:pic>
              <p:nvPicPr>
                <p:cNvPr id="35" name="Ink 34">
                  <a:extLst>
                    <a:ext uri="{FF2B5EF4-FFF2-40B4-BE49-F238E27FC236}">
                      <a16:creationId xmlns:a16="http://schemas.microsoft.com/office/drawing/2014/main" id="{01231829-3CA2-88DC-083A-7885912D8A12}"/>
                    </a:ext>
                  </a:extLst>
                </p:cNvPr>
                <p:cNvPicPr/>
                <p:nvPr/>
              </p:nvPicPr>
              <p:blipFill>
                <a:blip r:embed="rId28"/>
                <a:stretch>
                  <a:fillRect/>
                </a:stretch>
              </p:blipFill>
              <p:spPr>
                <a:xfrm>
                  <a:off x="2008006" y="82770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6" name="Ink 35">
                  <a:extLst>
                    <a:ext uri="{FF2B5EF4-FFF2-40B4-BE49-F238E27FC236}">
                      <a16:creationId xmlns:a16="http://schemas.microsoft.com/office/drawing/2014/main" id="{A101B170-F396-90C0-BAE3-F72C8C1321AB}"/>
                    </a:ext>
                  </a:extLst>
                </p14:cNvPr>
                <p14:cNvContentPartPr/>
                <p14:nvPr/>
              </p14:nvContentPartPr>
              <p14:xfrm>
                <a:off x="2121766" y="7932923"/>
                <a:ext cx="360" cy="360"/>
              </p14:xfrm>
            </p:contentPart>
          </mc:Choice>
          <mc:Fallback xmlns="">
            <p:pic>
              <p:nvPicPr>
                <p:cNvPr id="36" name="Ink 35">
                  <a:extLst>
                    <a:ext uri="{FF2B5EF4-FFF2-40B4-BE49-F238E27FC236}">
                      <a16:creationId xmlns:a16="http://schemas.microsoft.com/office/drawing/2014/main" id="{A101B170-F396-90C0-BAE3-F72C8C1321AB}"/>
                    </a:ext>
                  </a:extLst>
                </p:cNvPr>
                <p:cNvPicPr/>
                <p:nvPr/>
              </p:nvPicPr>
              <p:blipFill>
                <a:blip r:embed="rId28"/>
                <a:stretch>
                  <a:fillRect/>
                </a:stretch>
              </p:blipFill>
              <p:spPr>
                <a:xfrm>
                  <a:off x="2085766" y="7897283"/>
                  <a:ext cx="72000" cy="72000"/>
                </a:xfrm>
                <a:prstGeom prst="rect">
                  <a:avLst/>
                </a:prstGeom>
              </p:spPr>
            </p:pic>
          </mc:Fallback>
        </mc:AlternateContent>
      </p:grpSp>
      <p:grpSp>
        <p:nvGrpSpPr>
          <p:cNvPr id="111" name="Group 110">
            <a:extLst>
              <a:ext uri="{FF2B5EF4-FFF2-40B4-BE49-F238E27FC236}">
                <a16:creationId xmlns:a16="http://schemas.microsoft.com/office/drawing/2014/main" id="{4526183F-27E4-EB1B-D681-D9404F33B7A9}"/>
              </a:ext>
            </a:extLst>
          </p:cNvPr>
          <p:cNvGrpSpPr/>
          <p:nvPr/>
        </p:nvGrpSpPr>
        <p:grpSpPr>
          <a:xfrm>
            <a:off x="2390326" y="7786043"/>
            <a:ext cx="119880" cy="108000"/>
            <a:chOff x="2390326" y="7786043"/>
            <a:chExt cx="119880" cy="108000"/>
          </a:xfrm>
        </p:grpSpPr>
        <mc:AlternateContent xmlns:mc="http://schemas.openxmlformats.org/markup-compatibility/2006" xmlns:p14="http://schemas.microsoft.com/office/powerpoint/2010/main">
          <mc:Choice Requires="p14">
            <p:contentPart p14:bwMode="auto" r:id="rId35">
              <p14:nvContentPartPr>
                <p14:cNvPr id="97" name="Ink 96">
                  <a:extLst>
                    <a:ext uri="{FF2B5EF4-FFF2-40B4-BE49-F238E27FC236}">
                      <a16:creationId xmlns:a16="http://schemas.microsoft.com/office/drawing/2014/main" id="{E80049A1-D5EE-3176-BDBC-2C9A78673AE3}"/>
                    </a:ext>
                  </a:extLst>
                </p14:cNvPr>
                <p14:cNvContentPartPr/>
                <p14:nvPr/>
              </p14:nvContentPartPr>
              <p14:xfrm>
                <a:off x="2497966" y="7890083"/>
                <a:ext cx="12240" cy="3960"/>
              </p14:xfrm>
            </p:contentPart>
          </mc:Choice>
          <mc:Fallback xmlns="">
            <p:pic>
              <p:nvPicPr>
                <p:cNvPr id="97" name="Ink 96">
                  <a:extLst>
                    <a:ext uri="{FF2B5EF4-FFF2-40B4-BE49-F238E27FC236}">
                      <a16:creationId xmlns:a16="http://schemas.microsoft.com/office/drawing/2014/main" id="{E80049A1-D5EE-3176-BDBC-2C9A78673AE3}"/>
                    </a:ext>
                  </a:extLst>
                </p:cNvPr>
                <p:cNvPicPr/>
                <p:nvPr/>
              </p:nvPicPr>
              <p:blipFill>
                <a:blip r:embed="rId36"/>
                <a:stretch>
                  <a:fillRect/>
                </a:stretch>
              </p:blipFill>
              <p:spPr>
                <a:xfrm>
                  <a:off x="2462326" y="7854083"/>
                  <a:ext cx="838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8" name="Ink 97">
                  <a:extLst>
                    <a:ext uri="{FF2B5EF4-FFF2-40B4-BE49-F238E27FC236}">
                      <a16:creationId xmlns:a16="http://schemas.microsoft.com/office/drawing/2014/main" id="{E72E795F-9901-4AD8-3796-D494022AA7C5}"/>
                    </a:ext>
                  </a:extLst>
                </p14:cNvPr>
                <p14:cNvContentPartPr/>
                <p14:nvPr/>
              </p14:nvContentPartPr>
              <p14:xfrm>
                <a:off x="2390326" y="7786043"/>
                <a:ext cx="6480" cy="3960"/>
              </p14:xfrm>
            </p:contentPart>
          </mc:Choice>
          <mc:Fallback xmlns="">
            <p:pic>
              <p:nvPicPr>
                <p:cNvPr id="98" name="Ink 97">
                  <a:extLst>
                    <a:ext uri="{FF2B5EF4-FFF2-40B4-BE49-F238E27FC236}">
                      <a16:creationId xmlns:a16="http://schemas.microsoft.com/office/drawing/2014/main" id="{E72E795F-9901-4AD8-3796-D494022AA7C5}"/>
                    </a:ext>
                  </a:extLst>
                </p:cNvPr>
                <p:cNvPicPr/>
                <p:nvPr/>
              </p:nvPicPr>
              <p:blipFill>
                <a:blip r:embed="rId38"/>
                <a:stretch>
                  <a:fillRect/>
                </a:stretch>
              </p:blipFill>
              <p:spPr>
                <a:xfrm>
                  <a:off x="2354686" y="7750403"/>
                  <a:ext cx="78120" cy="7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99" name="Ink 98">
                <a:extLst>
                  <a:ext uri="{FF2B5EF4-FFF2-40B4-BE49-F238E27FC236}">
                    <a16:creationId xmlns:a16="http://schemas.microsoft.com/office/drawing/2014/main" id="{A2269582-808E-5D2E-F007-E29F986BFBE8}"/>
                  </a:ext>
                </a:extLst>
              </p14:cNvPr>
              <p14:cNvContentPartPr/>
              <p14:nvPr/>
            </p14:nvContentPartPr>
            <p14:xfrm>
              <a:off x="2647366" y="8029763"/>
              <a:ext cx="360" cy="360"/>
            </p14:xfrm>
          </p:contentPart>
        </mc:Choice>
        <mc:Fallback xmlns="">
          <p:pic>
            <p:nvPicPr>
              <p:cNvPr id="99" name="Ink 98">
                <a:extLst>
                  <a:ext uri="{FF2B5EF4-FFF2-40B4-BE49-F238E27FC236}">
                    <a16:creationId xmlns:a16="http://schemas.microsoft.com/office/drawing/2014/main" id="{A2269582-808E-5D2E-F007-E29F986BFBE8}"/>
                  </a:ext>
                </a:extLst>
              </p:cNvPr>
              <p:cNvPicPr/>
              <p:nvPr/>
            </p:nvPicPr>
            <p:blipFill>
              <a:blip r:embed="rId28"/>
              <a:stretch>
                <a:fillRect/>
              </a:stretch>
            </p:blipFill>
            <p:spPr>
              <a:xfrm>
                <a:off x="2611366" y="79941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0" name="Ink 99">
                <a:extLst>
                  <a:ext uri="{FF2B5EF4-FFF2-40B4-BE49-F238E27FC236}">
                    <a16:creationId xmlns:a16="http://schemas.microsoft.com/office/drawing/2014/main" id="{AF65C1BB-43DE-959E-9EA3-124F4467FDCD}"/>
                  </a:ext>
                </a:extLst>
              </p14:cNvPr>
              <p14:cNvContentPartPr/>
              <p14:nvPr/>
            </p14:nvContentPartPr>
            <p14:xfrm>
              <a:off x="2755006" y="7535123"/>
              <a:ext cx="360" cy="360"/>
            </p14:xfrm>
          </p:contentPart>
        </mc:Choice>
        <mc:Fallback xmlns="">
          <p:pic>
            <p:nvPicPr>
              <p:cNvPr id="100" name="Ink 99">
                <a:extLst>
                  <a:ext uri="{FF2B5EF4-FFF2-40B4-BE49-F238E27FC236}">
                    <a16:creationId xmlns:a16="http://schemas.microsoft.com/office/drawing/2014/main" id="{AF65C1BB-43DE-959E-9EA3-124F4467FDCD}"/>
                  </a:ext>
                </a:extLst>
              </p:cNvPr>
              <p:cNvPicPr/>
              <p:nvPr/>
            </p:nvPicPr>
            <p:blipFill>
              <a:blip r:embed="rId28"/>
              <a:stretch>
                <a:fillRect/>
              </a:stretch>
            </p:blipFill>
            <p:spPr>
              <a:xfrm>
                <a:off x="2719006" y="74994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1" name="Ink 100">
                <a:extLst>
                  <a:ext uri="{FF2B5EF4-FFF2-40B4-BE49-F238E27FC236}">
                    <a16:creationId xmlns:a16="http://schemas.microsoft.com/office/drawing/2014/main" id="{A5EC62F2-F227-A76D-A083-EE033431A398}"/>
                  </a:ext>
                </a:extLst>
              </p14:cNvPr>
              <p14:cNvContentPartPr/>
              <p14:nvPr/>
            </p14:nvContentPartPr>
            <p14:xfrm>
              <a:off x="3041566" y="7829243"/>
              <a:ext cx="360" cy="360"/>
            </p14:xfrm>
          </p:contentPart>
        </mc:Choice>
        <mc:Fallback xmlns="">
          <p:pic>
            <p:nvPicPr>
              <p:cNvPr id="101" name="Ink 100">
                <a:extLst>
                  <a:ext uri="{FF2B5EF4-FFF2-40B4-BE49-F238E27FC236}">
                    <a16:creationId xmlns:a16="http://schemas.microsoft.com/office/drawing/2014/main" id="{A5EC62F2-F227-A76D-A083-EE033431A398}"/>
                  </a:ext>
                </a:extLst>
              </p:cNvPr>
              <p:cNvPicPr/>
              <p:nvPr/>
            </p:nvPicPr>
            <p:blipFill>
              <a:blip r:embed="rId28"/>
              <a:stretch>
                <a:fillRect/>
              </a:stretch>
            </p:blipFill>
            <p:spPr>
              <a:xfrm>
                <a:off x="3005926" y="77932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2" name="Ink 101">
                <a:extLst>
                  <a:ext uri="{FF2B5EF4-FFF2-40B4-BE49-F238E27FC236}">
                    <a16:creationId xmlns:a16="http://schemas.microsoft.com/office/drawing/2014/main" id="{2A4AE2CF-6825-9F78-31DE-3F734096BEE1}"/>
                  </a:ext>
                </a:extLst>
              </p14:cNvPr>
              <p14:cNvContentPartPr/>
              <p14:nvPr/>
            </p14:nvContentPartPr>
            <p14:xfrm>
              <a:off x="3256846" y="8033363"/>
              <a:ext cx="360" cy="360"/>
            </p14:xfrm>
          </p:contentPart>
        </mc:Choice>
        <mc:Fallback xmlns="">
          <p:pic>
            <p:nvPicPr>
              <p:cNvPr id="102" name="Ink 101">
                <a:extLst>
                  <a:ext uri="{FF2B5EF4-FFF2-40B4-BE49-F238E27FC236}">
                    <a16:creationId xmlns:a16="http://schemas.microsoft.com/office/drawing/2014/main" id="{2A4AE2CF-6825-9F78-31DE-3F734096BEE1}"/>
                  </a:ext>
                </a:extLst>
              </p:cNvPr>
              <p:cNvPicPr/>
              <p:nvPr/>
            </p:nvPicPr>
            <p:blipFill>
              <a:blip r:embed="rId28"/>
              <a:stretch>
                <a:fillRect/>
              </a:stretch>
            </p:blipFill>
            <p:spPr>
              <a:xfrm>
                <a:off x="3220846" y="79977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3" name="Ink 102">
                <a:extLst>
                  <a:ext uri="{FF2B5EF4-FFF2-40B4-BE49-F238E27FC236}">
                    <a16:creationId xmlns:a16="http://schemas.microsoft.com/office/drawing/2014/main" id="{8057B9AB-9B3A-1EFD-6299-9BD8A9386880}"/>
                  </a:ext>
                </a:extLst>
              </p14:cNvPr>
              <p14:cNvContentPartPr/>
              <p14:nvPr/>
            </p14:nvContentPartPr>
            <p14:xfrm>
              <a:off x="3537646" y="8018963"/>
              <a:ext cx="360" cy="360"/>
            </p14:xfrm>
          </p:contentPart>
        </mc:Choice>
        <mc:Fallback xmlns="">
          <p:pic>
            <p:nvPicPr>
              <p:cNvPr id="103" name="Ink 102">
                <a:extLst>
                  <a:ext uri="{FF2B5EF4-FFF2-40B4-BE49-F238E27FC236}">
                    <a16:creationId xmlns:a16="http://schemas.microsoft.com/office/drawing/2014/main" id="{8057B9AB-9B3A-1EFD-6299-9BD8A9386880}"/>
                  </a:ext>
                </a:extLst>
              </p:cNvPr>
              <p:cNvPicPr/>
              <p:nvPr/>
            </p:nvPicPr>
            <p:blipFill>
              <a:blip r:embed="rId28"/>
              <a:stretch>
                <a:fillRect/>
              </a:stretch>
            </p:blipFill>
            <p:spPr>
              <a:xfrm>
                <a:off x="3501646" y="79833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 name="Ink 103">
                <a:extLst>
                  <a:ext uri="{FF2B5EF4-FFF2-40B4-BE49-F238E27FC236}">
                    <a16:creationId xmlns:a16="http://schemas.microsoft.com/office/drawing/2014/main" id="{2911951A-392E-BFFD-4BE9-BF68537DCBC0}"/>
                  </a:ext>
                </a:extLst>
              </p14:cNvPr>
              <p14:cNvContentPartPr/>
              <p14:nvPr/>
            </p14:nvContentPartPr>
            <p14:xfrm>
              <a:off x="3692806" y="8194643"/>
              <a:ext cx="12240" cy="11160"/>
            </p14:xfrm>
          </p:contentPart>
        </mc:Choice>
        <mc:Fallback xmlns="">
          <p:pic>
            <p:nvPicPr>
              <p:cNvPr id="104" name="Ink 103">
                <a:extLst>
                  <a:ext uri="{FF2B5EF4-FFF2-40B4-BE49-F238E27FC236}">
                    <a16:creationId xmlns:a16="http://schemas.microsoft.com/office/drawing/2014/main" id="{2911951A-392E-BFFD-4BE9-BF68537DCBC0}"/>
                  </a:ext>
                </a:extLst>
              </p:cNvPr>
              <p:cNvPicPr/>
              <p:nvPr/>
            </p:nvPicPr>
            <p:blipFill>
              <a:blip r:embed="rId45"/>
              <a:stretch>
                <a:fillRect/>
              </a:stretch>
            </p:blipFill>
            <p:spPr>
              <a:xfrm>
                <a:off x="3656806" y="8159003"/>
                <a:ext cx="838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5" name="Ink 104">
                <a:extLst>
                  <a:ext uri="{FF2B5EF4-FFF2-40B4-BE49-F238E27FC236}">
                    <a16:creationId xmlns:a16="http://schemas.microsoft.com/office/drawing/2014/main" id="{26AA4E9B-9FB4-DADE-C49E-3583271337DC}"/>
                  </a:ext>
                </a:extLst>
              </p14:cNvPr>
              <p14:cNvContentPartPr/>
              <p14:nvPr/>
            </p14:nvContentPartPr>
            <p14:xfrm>
              <a:off x="4057126" y="8198243"/>
              <a:ext cx="360" cy="360"/>
            </p14:xfrm>
          </p:contentPart>
        </mc:Choice>
        <mc:Fallback xmlns="">
          <p:pic>
            <p:nvPicPr>
              <p:cNvPr id="105" name="Ink 104">
                <a:extLst>
                  <a:ext uri="{FF2B5EF4-FFF2-40B4-BE49-F238E27FC236}">
                    <a16:creationId xmlns:a16="http://schemas.microsoft.com/office/drawing/2014/main" id="{26AA4E9B-9FB4-DADE-C49E-3583271337DC}"/>
                  </a:ext>
                </a:extLst>
              </p:cNvPr>
              <p:cNvPicPr/>
              <p:nvPr/>
            </p:nvPicPr>
            <p:blipFill>
              <a:blip r:embed="rId28"/>
              <a:stretch>
                <a:fillRect/>
              </a:stretch>
            </p:blipFill>
            <p:spPr>
              <a:xfrm>
                <a:off x="4021486" y="8162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6" name="Ink 105">
                <a:extLst>
                  <a:ext uri="{FF2B5EF4-FFF2-40B4-BE49-F238E27FC236}">
                    <a16:creationId xmlns:a16="http://schemas.microsoft.com/office/drawing/2014/main" id="{D65A418A-570D-374A-487D-E50247913411}"/>
                  </a:ext>
                </a:extLst>
              </p14:cNvPr>
              <p14:cNvContentPartPr/>
              <p14:nvPr/>
            </p14:nvContentPartPr>
            <p14:xfrm>
              <a:off x="4290046" y="8477963"/>
              <a:ext cx="6480" cy="3960"/>
            </p14:xfrm>
          </p:contentPart>
        </mc:Choice>
        <mc:Fallback xmlns="">
          <p:pic>
            <p:nvPicPr>
              <p:cNvPr id="106" name="Ink 105">
                <a:extLst>
                  <a:ext uri="{FF2B5EF4-FFF2-40B4-BE49-F238E27FC236}">
                    <a16:creationId xmlns:a16="http://schemas.microsoft.com/office/drawing/2014/main" id="{D65A418A-570D-374A-487D-E50247913411}"/>
                  </a:ext>
                </a:extLst>
              </p:cNvPr>
              <p:cNvPicPr/>
              <p:nvPr/>
            </p:nvPicPr>
            <p:blipFill>
              <a:blip r:embed="rId48"/>
              <a:stretch>
                <a:fillRect/>
              </a:stretch>
            </p:blipFill>
            <p:spPr>
              <a:xfrm>
                <a:off x="4254406" y="8441963"/>
                <a:ext cx="781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07" name="Ink 106">
                <a:extLst>
                  <a:ext uri="{FF2B5EF4-FFF2-40B4-BE49-F238E27FC236}">
                    <a16:creationId xmlns:a16="http://schemas.microsoft.com/office/drawing/2014/main" id="{592E076E-B324-4E9B-0F94-EFE65A3D50BD}"/>
                  </a:ext>
                </a:extLst>
              </p14:cNvPr>
              <p14:cNvContentPartPr/>
              <p14:nvPr/>
            </p14:nvContentPartPr>
            <p14:xfrm>
              <a:off x="3997366" y="8409923"/>
              <a:ext cx="360" cy="360"/>
            </p14:xfrm>
          </p:contentPart>
        </mc:Choice>
        <mc:Fallback xmlns="">
          <p:pic>
            <p:nvPicPr>
              <p:cNvPr id="107" name="Ink 106">
                <a:extLst>
                  <a:ext uri="{FF2B5EF4-FFF2-40B4-BE49-F238E27FC236}">
                    <a16:creationId xmlns:a16="http://schemas.microsoft.com/office/drawing/2014/main" id="{592E076E-B324-4E9B-0F94-EFE65A3D50BD}"/>
                  </a:ext>
                </a:extLst>
              </p:cNvPr>
              <p:cNvPicPr/>
              <p:nvPr/>
            </p:nvPicPr>
            <p:blipFill>
              <a:blip r:embed="rId28"/>
              <a:stretch>
                <a:fillRect/>
              </a:stretch>
            </p:blipFill>
            <p:spPr>
              <a:xfrm>
                <a:off x="3961726" y="83739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8" name="Ink 107">
                <a:extLst>
                  <a:ext uri="{FF2B5EF4-FFF2-40B4-BE49-F238E27FC236}">
                    <a16:creationId xmlns:a16="http://schemas.microsoft.com/office/drawing/2014/main" id="{7E85B7BF-6705-F595-39DB-7FF5BBC8F70A}"/>
                  </a:ext>
                </a:extLst>
              </p14:cNvPr>
              <p14:cNvContentPartPr/>
              <p14:nvPr/>
            </p14:nvContentPartPr>
            <p14:xfrm>
              <a:off x="3806206" y="7897283"/>
              <a:ext cx="360" cy="360"/>
            </p14:xfrm>
          </p:contentPart>
        </mc:Choice>
        <mc:Fallback xmlns="">
          <p:pic>
            <p:nvPicPr>
              <p:cNvPr id="108" name="Ink 107">
                <a:extLst>
                  <a:ext uri="{FF2B5EF4-FFF2-40B4-BE49-F238E27FC236}">
                    <a16:creationId xmlns:a16="http://schemas.microsoft.com/office/drawing/2014/main" id="{7E85B7BF-6705-F595-39DB-7FF5BBC8F70A}"/>
                  </a:ext>
                </a:extLst>
              </p:cNvPr>
              <p:cNvPicPr/>
              <p:nvPr/>
            </p:nvPicPr>
            <p:blipFill>
              <a:blip r:embed="rId28"/>
              <a:stretch>
                <a:fillRect/>
              </a:stretch>
            </p:blipFill>
            <p:spPr>
              <a:xfrm>
                <a:off x="3770566" y="78612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9" name="Ink 108">
                <a:extLst>
                  <a:ext uri="{FF2B5EF4-FFF2-40B4-BE49-F238E27FC236}">
                    <a16:creationId xmlns:a16="http://schemas.microsoft.com/office/drawing/2014/main" id="{7475A7B4-A6EF-DAAF-A370-391EA856A1F2}"/>
                  </a:ext>
                </a:extLst>
              </p14:cNvPr>
              <p14:cNvContentPartPr/>
              <p14:nvPr/>
            </p14:nvContentPartPr>
            <p14:xfrm>
              <a:off x="4558966" y="8105003"/>
              <a:ext cx="12240" cy="11160"/>
            </p14:xfrm>
          </p:contentPart>
        </mc:Choice>
        <mc:Fallback xmlns="">
          <p:pic>
            <p:nvPicPr>
              <p:cNvPr id="109" name="Ink 108">
                <a:extLst>
                  <a:ext uri="{FF2B5EF4-FFF2-40B4-BE49-F238E27FC236}">
                    <a16:creationId xmlns:a16="http://schemas.microsoft.com/office/drawing/2014/main" id="{7475A7B4-A6EF-DAAF-A370-391EA856A1F2}"/>
                  </a:ext>
                </a:extLst>
              </p:cNvPr>
              <p:cNvPicPr/>
              <p:nvPr/>
            </p:nvPicPr>
            <p:blipFill>
              <a:blip r:embed="rId45"/>
              <a:stretch>
                <a:fillRect/>
              </a:stretch>
            </p:blipFill>
            <p:spPr>
              <a:xfrm>
                <a:off x="4523326" y="8069363"/>
                <a:ext cx="8388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0" name="Ink 109">
                <a:extLst>
                  <a:ext uri="{FF2B5EF4-FFF2-40B4-BE49-F238E27FC236}">
                    <a16:creationId xmlns:a16="http://schemas.microsoft.com/office/drawing/2014/main" id="{CFA40F9E-6F27-DA95-6E93-C83F01D3C5DE}"/>
                  </a:ext>
                </a:extLst>
              </p14:cNvPr>
              <p14:cNvContentPartPr/>
              <p14:nvPr/>
            </p14:nvContentPartPr>
            <p14:xfrm>
              <a:off x="4660486" y="8567603"/>
              <a:ext cx="360" cy="360"/>
            </p14:xfrm>
          </p:contentPart>
        </mc:Choice>
        <mc:Fallback xmlns="">
          <p:pic>
            <p:nvPicPr>
              <p:cNvPr id="110" name="Ink 109">
                <a:extLst>
                  <a:ext uri="{FF2B5EF4-FFF2-40B4-BE49-F238E27FC236}">
                    <a16:creationId xmlns:a16="http://schemas.microsoft.com/office/drawing/2014/main" id="{CFA40F9E-6F27-DA95-6E93-C83F01D3C5DE}"/>
                  </a:ext>
                </a:extLst>
              </p:cNvPr>
              <p:cNvPicPr/>
              <p:nvPr/>
            </p:nvPicPr>
            <p:blipFill>
              <a:blip r:embed="rId28"/>
              <a:stretch>
                <a:fillRect/>
              </a:stretch>
            </p:blipFill>
            <p:spPr>
              <a:xfrm>
                <a:off x="4624846" y="8531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12" name="Ink 111">
                <a:extLst>
                  <a:ext uri="{FF2B5EF4-FFF2-40B4-BE49-F238E27FC236}">
                    <a16:creationId xmlns:a16="http://schemas.microsoft.com/office/drawing/2014/main" id="{C0C0F824-FC0D-AF85-6760-4063EF29A4F1}"/>
                  </a:ext>
                </a:extLst>
              </p14:cNvPr>
              <p14:cNvContentPartPr/>
              <p14:nvPr/>
            </p14:nvContentPartPr>
            <p14:xfrm>
              <a:off x="4349806" y="8782523"/>
              <a:ext cx="360" cy="360"/>
            </p14:xfrm>
          </p:contentPart>
        </mc:Choice>
        <mc:Fallback xmlns="">
          <p:pic>
            <p:nvPicPr>
              <p:cNvPr id="112" name="Ink 111">
                <a:extLst>
                  <a:ext uri="{FF2B5EF4-FFF2-40B4-BE49-F238E27FC236}">
                    <a16:creationId xmlns:a16="http://schemas.microsoft.com/office/drawing/2014/main" id="{C0C0F824-FC0D-AF85-6760-4063EF29A4F1}"/>
                  </a:ext>
                </a:extLst>
              </p:cNvPr>
              <p:cNvPicPr/>
              <p:nvPr/>
            </p:nvPicPr>
            <p:blipFill>
              <a:blip r:embed="rId28"/>
              <a:stretch>
                <a:fillRect/>
              </a:stretch>
            </p:blipFill>
            <p:spPr>
              <a:xfrm>
                <a:off x="4314166" y="87465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3" name="Ink 112">
                <a:extLst>
                  <a:ext uri="{FF2B5EF4-FFF2-40B4-BE49-F238E27FC236}">
                    <a16:creationId xmlns:a16="http://schemas.microsoft.com/office/drawing/2014/main" id="{7C747B49-0212-4D0A-68BB-20874A6D5D07}"/>
                  </a:ext>
                </a:extLst>
              </p14:cNvPr>
              <p14:cNvContentPartPr/>
              <p14:nvPr/>
            </p14:nvContentPartPr>
            <p14:xfrm>
              <a:off x="4182766" y="7972523"/>
              <a:ext cx="360" cy="360"/>
            </p14:xfrm>
          </p:contentPart>
        </mc:Choice>
        <mc:Fallback xmlns="">
          <p:pic>
            <p:nvPicPr>
              <p:cNvPr id="113" name="Ink 112">
                <a:extLst>
                  <a:ext uri="{FF2B5EF4-FFF2-40B4-BE49-F238E27FC236}">
                    <a16:creationId xmlns:a16="http://schemas.microsoft.com/office/drawing/2014/main" id="{7C747B49-0212-4D0A-68BB-20874A6D5D07}"/>
                  </a:ext>
                </a:extLst>
              </p:cNvPr>
              <p:cNvPicPr/>
              <p:nvPr/>
            </p:nvPicPr>
            <p:blipFill>
              <a:blip r:embed="rId28"/>
              <a:stretch>
                <a:fillRect/>
              </a:stretch>
            </p:blipFill>
            <p:spPr>
              <a:xfrm>
                <a:off x="4146766" y="79365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14" name="Ink 113">
                <a:extLst>
                  <a:ext uri="{FF2B5EF4-FFF2-40B4-BE49-F238E27FC236}">
                    <a16:creationId xmlns:a16="http://schemas.microsoft.com/office/drawing/2014/main" id="{DD38A4D7-7A7D-7175-9A82-194E3929C5F5}"/>
                  </a:ext>
                </a:extLst>
              </p14:cNvPr>
              <p14:cNvContentPartPr/>
              <p14:nvPr/>
            </p14:nvContentPartPr>
            <p14:xfrm>
              <a:off x="1541446" y="7512443"/>
              <a:ext cx="3040560" cy="1047240"/>
            </p14:xfrm>
          </p:contentPart>
        </mc:Choice>
        <mc:Fallback xmlns="">
          <p:pic>
            <p:nvPicPr>
              <p:cNvPr id="114" name="Ink 113">
                <a:extLst>
                  <a:ext uri="{FF2B5EF4-FFF2-40B4-BE49-F238E27FC236}">
                    <a16:creationId xmlns:a16="http://schemas.microsoft.com/office/drawing/2014/main" id="{DD38A4D7-7A7D-7175-9A82-194E3929C5F5}"/>
                  </a:ext>
                </a:extLst>
              </p:cNvPr>
              <p:cNvPicPr/>
              <p:nvPr/>
            </p:nvPicPr>
            <p:blipFill>
              <a:blip r:embed="rId56"/>
              <a:stretch>
                <a:fillRect/>
              </a:stretch>
            </p:blipFill>
            <p:spPr>
              <a:xfrm>
                <a:off x="1505446" y="7476443"/>
                <a:ext cx="3112200" cy="1118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5" name="Ink 114">
                <a:extLst>
                  <a:ext uri="{FF2B5EF4-FFF2-40B4-BE49-F238E27FC236}">
                    <a16:creationId xmlns:a16="http://schemas.microsoft.com/office/drawing/2014/main" id="{8140A8EF-F7E0-8992-8163-F1ED276CF087}"/>
                  </a:ext>
                </a:extLst>
              </p14:cNvPr>
              <p14:cNvContentPartPr/>
              <p14:nvPr/>
            </p14:nvContentPartPr>
            <p14:xfrm>
              <a:off x="1846726" y="8212643"/>
              <a:ext cx="6480" cy="7560"/>
            </p14:xfrm>
          </p:contentPart>
        </mc:Choice>
        <mc:Fallback xmlns="">
          <p:pic>
            <p:nvPicPr>
              <p:cNvPr id="115" name="Ink 114">
                <a:extLst>
                  <a:ext uri="{FF2B5EF4-FFF2-40B4-BE49-F238E27FC236}">
                    <a16:creationId xmlns:a16="http://schemas.microsoft.com/office/drawing/2014/main" id="{8140A8EF-F7E0-8992-8163-F1ED276CF087}"/>
                  </a:ext>
                </a:extLst>
              </p:cNvPr>
              <p:cNvPicPr/>
              <p:nvPr/>
            </p:nvPicPr>
            <p:blipFill>
              <a:blip r:embed="rId58"/>
              <a:stretch>
                <a:fillRect/>
              </a:stretch>
            </p:blipFill>
            <p:spPr>
              <a:xfrm>
                <a:off x="1811086" y="8176643"/>
                <a:ext cx="781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16" name="Ink 115">
                <a:extLst>
                  <a:ext uri="{FF2B5EF4-FFF2-40B4-BE49-F238E27FC236}">
                    <a16:creationId xmlns:a16="http://schemas.microsoft.com/office/drawing/2014/main" id="{8A16EB0B-4A3E-8319-B8F6-C588B4DBC522}"/>
                  </a:ext>
                </a:extLst>
              </p14:cNvPr>
              <p14:cNvContentPartPr/>
              <p14:nvPr/>
            </p14:nvContentPartPr>
            <p14:xfrm>
              <a:off x="2444326" y="8420363"/>
              <a:ext cx="30240" cy="18360"/>
            </p14:xfrm>
          </p:contentPart>
        </mc:Choice>
        <mc:Fallback xmlns="">
          <p:pic>
            <p:nvPicPr>
              <p:cNvPr id="116" name="Ink 115">
                <a:extLst>
                  <a:ext uri="{FF2B5EF4-FFF2-40B4-BE49-F238E27FC236}">
                    <a16:creationId xmlns:a16="http://schemas.microsoft.com/office/drawing/2014/main" id="{8A16EB0B-4A3E-8319-B8F6-C588B4DBC522}"/>
                  </a:ext>
                </a:extLst>
              </p:cNvPr>
              <p:cNvPicPr/>
              <p:nvPr/>
            </p:nvPicPr>
            <p:blipFill>
              <a:blip r:embed="rId60"/>
              <a:stretch>
                <a:fillRect/>
              </a:stretch>
            </p:blipFill>
            <p:spPr>
              <a:xfrm>
                <a:off x="2408326" y="8384723"/>
                <a:ext cx="101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17" name="Ink 116">
                <a:extLst>
                  <a:ext uri="{FF2B5EF4-FFF2-40B4-BE49-F238E27FC236}">
                    <a16:creationId xmlns:a16="http://schemas.microsoft.com/office/drawing/2014/main" id="{BDEEB3E0-6D2F-3B5D-D02E-CE7EECBE9068}"/>
                  </a:ext>
                </a:extLst>
              </p14:cNvPr>
              <p14:cNvContentPartPr/>
              <p14:nvPr/>
            </p14:nvContentPartPr>
            <p14:xfrm>
              <a:off x="2468086" y="8087003"/>
              <a:ext cx="360" cy="360"/>
            </p14:xfrm>
          </p:contentPart>
        </mc:Choice>
        <mc:Fallback xmlns="">
          <p:pic>
            <p:nvPicPr>
              <p:cNvPr id="117" name="Ink 116">
                <a:extLst>
                  <a:ext uri="{FF2B5EF4-FFF2-40B4-BE49-F238E27FC236}">
                    <a16:creationId xmlns:a16="http://schemas.microsoft.com/office/drawing/2014/main" id="{BDEEB3E0-6D2F-3B5D-D02E-CE7EECBE9068}"/>
                  </a:ext>
                </a:extLst>
              </p:cNvPr>
              <p:cNvPicPr/>
              <p:nvPr/>
            </p:nvPicPr>
            <p:blipFill>
              <a:blip r:embed="rId62"/>
              <a:stretch>
                <a:fillRect/>
              </a:stretch>
            </p:blipFill>
            <p:spPr>
              <a:xfrm>
                <a:off x="2432446" y="80513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18" name="Ink 117">
                <a:extLst>
                  <a:ext uri="{FF2B5EF4-FFF2-40B4-BE49-F238E27FC236}">
                    <a16:creationId xmlns:a16="http://schemas.microsoft.com/office/drawing/2014/main" id="{52B50090-2BA1-CD36-ED69-9249B0164D81}"/>
                  </a:ext>
                </a:extLst>
              </p14:cNvPr>
              <p14:cNvContentPartPr/>
              <p14:nvPr/>
            </p14:nvContentPartPr>
            <p14:xfrm>
              <a:off x="2755006" y="8284283"/>
              <a:ext cx="360" cy="360"/>
            </p14:xfrm>
          </p:contentPart>
        </mc:Choice>
        <mc:Fallback xmlns="">
          <p:pic>
            <p:nvPicPr>
              <p:cNvPr id="118" name="Ink 117">
                <a:extLst>
                  <a:ext uri="{FF2B5EF4-FFF2-40B4-BE49-F238E27FC236}">
                    <a16:creationId xmlns:a16="http://schemas.microsoft.com/office/drawing/2014/main" id="{52B50090-2BA1-CD36-ED69-9249B0164D81}"/>
                  </a:ext>
                </a:extLst>
              </p:cNvPr>
              <p:cNvPicPr/>
              <p:nvPr/>
            </p:nvPicPr>
            <p:blipFill>
              <a:blip r:embed="rId62"/>
              <a:stretch>
                <a:fillRect/>
              </a:stretch>
            </p:blipFill>
            <p:spPr>
              <a:xfrm>
                <a:off x="2719006" y="82486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9" name="Ink 118">
                <a:extLst>
                  <a:ext uri="{FF2B5EF4-FFF2-40B4-BE49-F238E27FC236}">
                    <a16:creationId xmlns:a16="http://schemas.microsoft.com/office/drawing/2014/main" id="{341D0F56-DF9B-FF78-EE23-65CDF88672A5}"/>
                  </a:ext>
                </a:extLst>
              </p14:cNvPr>
              <p14:cNvContentPartPr/>
              <p14:nvPr/>
            </p14:nvContentPartPr>
            <p14:xfrm>
              <a:off x="3161086" y="7836443"/>
              <a:ext cx="360" cy="39960"/>
            </p14:xfrm>
          </p:contentPart>
        </mc:Choice>
        <mc:Fallback xmlns="">
          <p:pic>
            <p:nvPicPr>
              <p:cNvPr id="119" name="Ink 118">
                <a:extLst>
                  <a:ext uri="{FF2B5EF4-FFF2-40B4-BE49-F238E27FC236}">
                    <a16:creationId xmlns:a16="http://schemas.microsoft.com/office/drawing/2014/main" id="{341D0F56-DF9B-FF78-EE23-65CDF88672A5}"/>
                  </a:ext>
                </a:extLst>
              </p:cNvPr>
              <p:cNvPicPr/>
              <p:nvPr/>
            </p:nvPicPr>
            <p:blipFill>
              <a:blip r:embed="rId65"/>
              <a:stretch>
                <a:fillRect/>
              </a:stretch>
            </p:blipFill>
            <p:spPr>
              <a:xfrm>
                <a:off x="3125446" y="7800443"/>
                <a:ext cx="720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0" name="Ink 119">
                <a:extLst>
                  <a:ext uri="{FF2B5EF4-FFF2-40B4-BE49-F238E27FC236}">
                    <a16:creationId xmlns:a16="http://schemas.microsoft.com/office/drawing/2014/main" id="{F7FBA90A-453C-93A4-112E-0884772B219D}"/>
                  </a:ext>
                </a:extLst>
              </p14:cNvPr>
              <p14:cNvContentPartPr/>
              <p14:nvPr/>
            </p14:nvContentPartPr>
            <p14:xfrm>
              <a:off x="3890086" y="7524323"/>
              <a:ext cx="6480" cy="11160"/>
            </p14:xfrm>
          </p:contentPart>
        </mc:Choice>
        <mc:Fallback xmlns="">
          <p:pic>
            <p:nvPicPr>
              <p:cNvPr id="120" name="Ink 119">
                <a:extLst>
                  <a:ext uri="{FF2B5EF4-FFF2-40B4-BE49-F238E27FC236}">
                    <a16:creationId xmlns:a16="http://schemas.microsoft.com/office/drawing/2014/main" id="{F7FBA90A-453C-93A4-112E-0884772B219D}"/>
                  </a:ext>
                </a:extLst>
              </p:cNvPr>
              <p:cNvPicPr/>
              <p:nvPr/>
            </p:nvPicPr>
            <p:blipFill>
              <a:blip r:embed="rId67"/>
              <a:stretch>
                <a:fillRect/>
              </a:stretch>
            </p:blipFill>
            <p:spPr>
              <a:xfrm>
                <a:off x="3854086" y="7488683"/>
                <a:ext cx="7812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1" name="Ink 120">
                <a:extLst>
                  <a:ext uri="{FF2B5EF4-FFF2-40B4-BE49-F238E27FC236}">
                    <a16:creationId xmlns:a16="http://schemas.microsoft.com/office/drawing/2014/main" id="{4440BC5F-B313-05E5-0FF7-0E0A3B19C4B0}"/>
                  </a:ext>
                </a:extLst>
              </p14:cNvPr>
              <p14:cNvContentPartPr/>
              <p14:nvPr/>
            </p14:nvContentPartPr>
            <p14:xfrm>
              <a:off x="4403806" y="7413443"/>
              <a:ext cx="360" cy="360"/>
            </p14:xfrm>
          </p:contentPart>
        </mc:Choice>
        <mc:Fallback xmlns="">
          <p:pic>
            <p:nvPicPr>
              <p:cNvPr id="121" name="Ink 120">
                <a:extLst>
                  <a:ext uri="{FF2B5EF4-FFF2-40B4-BE49-F238E27FC236}">
                    <a16:creationId xmlns:a16="http://schemas.microsoft.com/office/drawing/2014/main" id="{4440BC5F-B313-05E5-0FF7-0E0A3B19C4B0}"/>
                  </a:ext>
                </a:extLst>
              </p:cNvPr>
              <p:cNvPicPr/>
              <p:nvPr/>
            </p:nvPicPr>
            <p:blipFill>
              <a:blip r:embed="rId62"/>
              <a:stretch>
                <a:fillRect/>
              </a:stretch>
            </p:blipFill>
            <p:spPr>
              <a:xfrm>
                <a:off x="4367806" y="73774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2" name="Ink 121">
                <a:extLst>
                  <a:ext uri="{FF2B5EF4-FFF2-40B4-BE49-F238E27FC236}">
                    <a16:creationId xmlns:a16="http://schemas.microsoft.com/office/drawing/2014/main" id="{0FB27268-D24D-7E89-A329-52167AEDDD5C}"/>
                  </a:ext>
                </a:extLst>
              </p14:cNvPr>
              <p14:cNvContentPartPr/>
              <p14:nvPr/>
            </p14:nvContentPartPr>
            <p14:xfrm>
              <a:off x="4726366" y="7606763"/>
              <a:ext cx="360" cy="360"/>
            </p14:xfrm>
          </p:contentPart>
        </mc:Choice>
        <mc:Fallback xmlns="">
          <p:pic>
            <p:nvPicPr>
              <p:cNvPr id="122" name="Ink 121">
                <a:extLst>
                  <a:ext uri="{FF2B5EF4-FFF2-40B4-BE49-F238E27FC236}">
                    <a16:creationId xmlns:a16="http://schemas.microsoft.com/office/drawing/2014/main" id="{0FB27268-D24D-7E89-A329-52167AEDDD5C}"/>
                  </a:ext>
                </a:extLst>
              </p:cNvPr>
              <p:cNvPicPr/>
              <p:nvPr/>
            </p:nvPicPr>
            <p:blipFill>
              <a:blip r:embed="rId62"/>
              <a:stretch>
                <a:fillRect/>
              </a:stretch>
            </p:blipFill>
            <p:spPr>
              <a:xfrm>
                <a:off x="4690366" y="75711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3" name="Ink 122">
                <a:extLst>
                  <a:ext uri="{FF2B5EF4-FFF2-40B4-BE49-F238E27FC236}">
                    <a16:creationId xmlns:a16="http://schemas.microsoft.com/office/drawing/2014/main" id="{73DDC178-A863-6AF6-FF08-8257220F75ED}"/>
                  </a:ext>
                </a:extLst>
              </p14:cNvPr>
              <p14:cNvContentPartPr/>
              <p14:nvPr/>
            </p14:nvContentPartPr>
            <p14:xfrm>
              <a:off x="4302286" y="7778843"/>
              <a:ext cx="18360" cy="7560"/>
            </p14:xfrm>
          </p:contentPart>
        </mc:Choice>
        <mc:Fallback xmlns="">
          <p:pic>
            <p:nvPicPr>
              <p:cNvPr id="123" name="Ink 122">
                <a:extLst>
                  <a:ext uri="{FF2B5EF4-FFF2-40B4-BE49-F238E27FC236}">
                    <a16:creationId xmlns:a16="http://schemas.microsoft.com/office/drawing/2014/main" id="{73DDC178-A863-6AF6-FF08-8257220F75ED}"/>
                  </a:ext>
                </a:extLst>
              </p:cNvPr>
              <p:cNvPicPr/>
              <p:nvPr/>
            </p:nvPicPr>
            <p:blipFill>
              <a:blip r:embed="rId71"/>
              <a:stretch>
                <a:fillRect/>
              </a:stretch>
            </p:blipFill>
            <p:spPr>
              <a:xfrm>
                <a:off x="4266286" y="7743203"/>
                <a:ext cx="900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24" name="Ink 123">
                <a:extLst>
                  <a:ext uri="{FF2B5EF4-FFF2-40B4-BE49-F238E27FC236}">
                    <a16:creationId xmlns:a16="http://schemas.microsoft.com/office/drawing/2014/main" id="{062A09BC-8963-46EB-56EC-C7BCEB6B45A4}"/>
                  </a:ext>
                </a:extLst>
              </p14:cNvPr>
              <p14:cNvContentPartPr/>
              <p14:nvPr/>
            </p14:nvContentPartPr>
            <p14:xfrm>
              <a:off x="4774246" y="7395443"/>
              <a:ext cx="360" cy="360"/>
            </p14:xfrm>
          </p:contentPart>
        </mc:Choice>
        <mc:Fallback xmlns="">
          <p:pic>
            <p:nvPicPr>
              <p:cNvPr id="124" name="Ink 123">
                <a:extLst>
                  <a:ext uri="{FF2B5EF4-FFF2-40B4-BE49-F238E27FC236}">
                    <a16:creationId xmlns:a16="http://schemas.microsoft.com/office/drawing/2014/main" id="{062A09BC-8963-46EB-56EC-C7BCEB6B45A4}"/>
                  </a:ext>
                </a:extLst>
              </p:cNvPr>
              <p:cNvPicPr/>
              <p:nvPr/>
            </p:nvPicPr>
            <p:blipFill>
              <a:blip r:embed="rId62"/>
              <a:stretch>
                <a:fillRect/>
              </a:stretch>
            </p:blipFill>
            <p:spPr>
              <a:xfrm>
                <a:off x="4738246" y="73594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25" name="Ink 124">
                <a:extLst>
                  <a:ext uri="{FF2B5EF4-FFF2-40B4-BE49-F238E27FC236}">
                    <a16:creationId xmlns:a16="http://schemas.microsoft.com/office/drawing/2014/main" id="{F3730405-246E-B474-1AF3-751746DD6E99}"/>
                  </a:ext>
                </a:extLst>
              </p14:cNvPr>
              <p14:cNvContentPartPr/>
              <p14:nvPr/>
            </p14:nvContentPartPr>
            <p14:xfrm>
              <a:off x="3812326" y="7968923"/>
              <a:ext cx="360" cy="360"/>
            </p14:xfrm>
          </p:contentPart>
        </mc:Choice>
        <mc:Fallback xmlns="">
          <p:pic>
            <p:nvPicPr>
              <p:cNvPr id="125" name="Ink 124">
                <a:extLst>
                  <a:ext uri="{FF2B5EF4-FFF2-40B4-BE49-F238E27FC236}">
                    <a16:creationId xmlns:a16="http://schemas.microsoft.com/office/drawing/2014/main" id="{F3730405-246E-B474-1AF3-751746DD6E99}"/>
                  </a:ext>
                </a:extLst>
              </p:cNvPr>
              <p:cNvPicPr/>
              <p:nvPr/>
            </p:nvPicPr>
            <p:blipFill>
              <a:blip r:embed="rId62"/>
              <a:stretch>
                <a:fillRect/>
              </a:stretch>
            </p:blipFill>
            <p:spPr>
              <a:xfrm>
                <a:off x="3776326" y="79329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26" name="Ink 125">
                <a:extLst>
                  <a:ext uri="{FF2B5EF4-FFF2-40B4-BE49-F238E27FC236}">
                    <a16:creationId xmlns:a16="http://schemas.microsoft.com/office/drawing/2014/main" id="{40C2E4C8-C61F-0352-4302-D97B50744133}"/>
                  </a:ext>
                </a:extLst>
              </p14:cNvPr>
              <p14:cNvContentPartPr/>
              <p14:nvPr/>
            </p14:nvContentPartPr>
            <p14:xfrm>
              <a:off x="3202846" y="8223443"/>
              <a:ext cx="6480" cy="3960"/>
            </p14:xfrm>
          </p:contentPart>
        </mc:Choice>
        <mc:Fallback xmlns="">
          <p:pic>
            <p:nvPicPr>
              <p:cNvPr id="126" name="Ink 125">
                <a:extLst>
                  <a:ext uri="{FF2B5EF4-FFF2-40B4-BE49-F238E27FC236}">
                    <a16:creationId xmlns:a16="http://schemas.microsoft.com/office/drawing/2014/main" id="{40C2E4C8-C61F-0352-4302-D97B50744133}"/>
                  </a:ext>
                </a:extLst>
              </p:cNvPr>
              <p:cNvPicPr/>
              <p:nvPr/>
            </p:nvPicPr>
            <p:blipFill>
              <a:blip r:embed="rId75"/>
              <a:stretch>
                <a:fillRect/>
              </a:stretch>
            </p:blipFill>
            <p:spPr>
              <a:xfrm>
                <a:off x="3167206" y="8187443"/>
                <a:ext cx="78120" cy="75600"/>
              </a:xfrm>
              <a:prstGeom prst="rect">
                <a:avLst/>
              </a:prstGeom>
            </p:spPr>
          </p:pic>
        </mc:Fallback>
      </mc:AlternateContent>
      <p:grpSp>
        <p:nvGrpSpPr>
          <p:cNvPr id="132" name="Group 131">
            <a:extLst>
              <a:ext uri="{FF2B5EF4-FFF2-40B4-BE49-F238E27FC236}">
                <a16:creationId xmlns:a16="http://schemas.microsoft.com/office/drawing/2014/main" id="{32E07682-3177-8B74-9134-133D6B2E0E46}"/>
              </a:ext>
            </a:extLst>
          </p:cNvPr>
          <p:cNvGrpSpPr/>
          <p:nvPr/>
        </p:nvGrpSpPr>
        <p:grpSpPr>
          <a:xfrm>
            <a:off x="2999806" y="7485083"/>
            <a:ext cx="442440" cy="229680"/>
            <a:chOff x="2999806" y="7485083"/>
            <a:chExt cx="442440" cy="229680"/>
          </a:xfrm>
        </p:grpSpPr>
        <mc:AlternateContent xmlns:mc="http://schemas.openxmlformats.org/markup-compatibility/2006" xmlns:p14="http://schemas.microsoft.com/office/powerpoint/2010/main">
          <mc:Choice Requires="p14">
            <p:contentPart p14:bwMode="auto" r:id="rId76">
              <p14:nvContentPartPr>
                <p14:cNvPr id="127" name="Ink 126">
                  <a:extLst>
                    <a:ext uri="{FF2B5EF4-FFF2-40B4-BE49-F238E27FC236}">
                      <a16:creationId xmlns:a16="http://schemas.microsoft.com/office/drawing/2014/main" id="{AF10369C-2D44-05C5-682F-1337D697AF32}"/>
                    </a:ext>
                  </a:extLst>
                </p14:cNvPr>
                <p14:cNvContentPartPr/>
                <p14:nvPr/>
              </p14:nvContentPartPr>
              <p14:xfrm>
                <a:off x="3441886" y="7714403"/>
                <a:ext cx="360" cy="360"/>
              </p14:xfrm>
            </p:contentPart>
          </mc:Choice>
          <mc:Fallback xmlns="">
            <p:pic>
              <p:nvPicPr>
                <p:cNvPr id="127" name="Ink 126">
                  <a:extLst>
                    <a:ext uri="{FF2B5EF4-FFF2-40B4-BE49-F238E27FC236}">
                      <a16:creationId xmlns:a16="http://schemas.microsoft.com/office/drawing/2014/main" id="{AF10369C-2D44-05C5-682F-1337D697AF32}"/>
                    </a:ext>
                  </a:extLst>
                </p:cNvPr>
                <p:cNvPicPr/>
                <p:nvPr/>
              </p:nvPicPr>
              <p:blipFill>
                <a:blip r:embed="rId62"/>
                <a:stretch>
                  <a:fillRect/>
                </a:stretch>
              </p:blipFill>
              <p:spPr>
                <a:xfrm>
                  <a:off x="3406246" y="76787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28" name="Ink 127">
                  <a:extLst>
                    <a:ext uri="{FF2B5EF4-FFF2-40B4-BE49-F238E27FC236}">
                      <a16:creationId xmlns:a16="http://schemas.microsoft.com/office/drawing/2014/main" id="{B3583D4A-A2A1-063F-7FC6-E64675544299}"/>
                    </a:ext>
                  </a:extLst>
                </p14:cNvPr>
                <p14:cNvContentPartPr/>
                <p14:nvPr/>
              </p14:nvContentPartPr>
              <p14:xfrm>
                <a:off x="3244606" y="7595963"/>
                <a:ext cx="360" cy="3960"/>
              </p14:xfrm>
            </p:contentPart>
          </mc:Choice>
          <mc:Fallback xmlns="">
            <p:pic>
              <p:nvPicPr>
                <p:cNvPr id="128" name="Ink 127">
                  <a:extLst>
                    <a:ext uri="{FF2B5EF4-FFF2-40B4-BE49-F238E27FC236}">
                      <a16:creationId xmlns:a16="http://schemas.microsoft.com/office/drawing/2014/main" id="{B3583D4A-A2A1-063F-7FC6-E64675544299}"/>
                    </a:ext>
                  </a:extLst>
                </p:cNvPr>
                <p:cNvPicPr/>
                <p:nvPr/>
              </p:nvPicPr>
              <p:blipFill>
                <a:blip r:embed="rId78"/>
                <a:stretch>
                  <a:fillRect/>
                </a:stretch>
              </p:blipFill>
              <p:spPr>
                <a:xfrm>
                  <a:off x="3208966" y="7560323"/>
                  <a:ext cx="72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29" name="Ink 128">
                  <a:extLst>
                    <a:ext uri="{FF2B5EF4-FFF2-40B4-BE49-F238E27FC236}">
                      <a16:creationId xmlns:a16="http://schemas.microsoft.com/office/drawing/2014/main" id="{5299F816-B997-8020-485A-B49F3B9CB109}"/>
                    </a:ext>
                  </a:extLst>
                </p14:cNvPr>
                <p14:cNvContentPartPr/>
                <p14:nvPr/>
              </p14:nvContentPartPr>
              <p14:xfrm>
                <a:off x="3226966" y="7485083"/>
                <a:ext cx="360" cy="360"/>
              </p14:xfrm>
            </p:contentPart>
          </mc:Choice>
          <mc:Fallback xmlns="">
            <p:pic>
              <p:nvPicPr>
                <p:cNvPr id="129" name="Ink 128">
                  <a:extLst>
                    <a:ext uri="{FF2B5EF4-FFF2-40B4-BE49-F238E27FC236}">
                      <a16:creationId xmlns:a16="http://schemas.microsoft.com/office/drawing/2014/main" id="{5299F816-B997-8020-485A-B49F3B9CB109}"/>
                    </a:ext>
                  </a:extLst>
                </p:cNvPr>
                <p:cNvPicPr/>
                <p:nvPr/>
              </p:nvPicPr>
              <p:blipFill>
                <a:blip r:embed="rId62"/>
                <a:stretch>
                  <a:fillRect/>
                </a:stretch>
              </p:blipFill>
              <p:spPr>
                <a:xfrm>
                  <a:off x="3190966" y="74490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0" name="Ink 129">
                  <a:extLst>
                    <a:ext uri="{FF2B5EF4-FFF2-40B4-BE49-F238E27FC236}">
                      <a16:creationId xmlns:a16="http://schemas.microsoft.com/office/drawing/2014/main" id="{BAF184EE-CD95-F3C9-989A-6326510284DC}"/>
                    </a:ext>
                  </a:extLst>
                </p14:cNvPr>
                <p14:cNvContentPartPr/>
                <p14:nvPr/>
              </p14:nvContentPartPr>
              <p14:xfrm>
                <a:off x="2999806" y="7520723"/>
                <a:ext cx="360" cy="360"/>
              </p14:xfrm>
            </p:contentPart>
          </mc:Choice>
          <mc:Fallback xmlns="">
            <p:pic>
              <p:nvPicPr>
                <p:cNvPr id="130" name="Ink 129">
                  <a:extLst>
                    <a:ext uri="{FF2B5EF4-FFF2-40B4-BE49-F238E27FC236}">
                      <a16:creationId xmlns:a16="http://schemas.microsoft.com/office/drawing/2014/main" id="{BAF184EE-CD95-F3C9-989A-6326510284DC}"/>
                    </a:ext>
                  </a:extLst>
                </p:cNvPr>
                <p:cNvPicPr/>
                <p:nvPr/>
              </p:nvPicPr>
              <p:blipFill>
                <a:blip r:embed="rId62"/>
                <a:stretch>
                  <a:fillRect/>
                </a:stretch>
              </p:blipFill>
              <p:spPr>
                <a:xfrm>
                  <a:off x="2964166" y="74850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31" name="Ink 130">
                  <a:extLst>
                    <a:ext uri="{FF2B5EF4-FFF2-40B4-BE49-F238E27FC236}">
                      <a16:creationId xmlns:a16="http://schemas.microsoft.com/office/drawing/2014/main" id="{B557618F-E328-D220-5BE0-A8C4318A7424}"/>
                    </a:ext>
                  </a:extLst>
                </p14:cNvPr>
                <p14:cNvContentPartPr/>
                <p14:nvPr/>
              </p14:nvContentPartPr>
              <p14:xfrm>
                <a:off x="3101326" y="7660763"/>
                <a:ext cx="360" cy="360"/>
              </p14:xfrm>
            </p:contentPart>
          </mc:Choice>
          <mc:Fallback xmlns="">
            <p:pic>
              <p:nvPicPr>
                <p:cNvPr id="131" name="Ink 130">
                  <a:extLst>
                    <a:ext uri="{FF2B5EF4-FFF2-40B4-BE49-F238E27FC236}">
                      <a16:creationId xmlns:a16="http://schemas.microsoft.com/office/drawing/2014/main" id="{B557618F-E328-D220-5BE0-A8C4318A7424}"/>
                    </a:ext>
                  </a:extLst>
                </p:cNvPr>
                <p:cNvPicPr/>
                <p:nvPr/>
              </p:nvPicPr>
              <p:blipFill>
                <a:blip r:embed="rId62"/>
                <a:stretch>
                  <a:fillRect/>
                </a:stretch>
              </p:blipFill>
              <p:spPr>
                <a:xfrm>
                  <a:off x="3065686" y="7624763"/>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133" name="Ink 132">
                <a:extLst>
                  <a:ext uri="{FF2B5EF4-FFF2-40B4-BE49-F238E27FC236}">
                    <a16:creationId xmlns:a16="http://schemas.microsoft.com/office/drawing/2014/main" id="{6AC26408-0449-442B-4A3E-B9D7F5C07A80}"/>
                  </a:ext>
                </a:extLst>
              </p14:cNvPr>
              <p14:cNvContentPartPr/>
              <p14:nvPr/>
            </p14:nvContentPartPr>
            <p14:xfrm>
              <a:off x="3997366" y="8251883"/>
              <a:ext cx="6480" cy="14760"/>
            </p14:xfrm>
          </p:contentPart>
        </mc:Choice>
        <mc:Fallback xmlns="">
          <p:pic>
            <p:nvPicPr>
              <p:cNvPr id="133" name="Ink 132">
                <a:extLst>
                  <a:ext uri="{FF2B5EF4-FFF2-40B4-BE49-F238E27FC236}">
                    <a16:creationId xmlns:a16="http://schemas.microsoft.com/office/drawing/2014/main" id="{6AC26408-0449-442B-4A3E-B9D7F5C07A80}"/>
                  </a:ext>
                </a:extLst>
              </p:cNvPr>
              <p:cNvPicPr/>
              <p:nvPr/>
            </p:nvPicPr>
            <p:blipFill>
              <a:blip r:embed="rId83"/>
              <a:stretch>
                <a:fillRect/>
              </a:stretch>
            </p:blipFill>
            <p:spPr>
              <a:xfrm>
                <a:off x="3961726" y="8216243"/>
                <a:ext cx="781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34" name="Ink 133">
                <a:extLst>
                  <a:ext uri="{FF2B5EF4-FFF2-40B4-BE49-F238E27FC236}">
                    <a16:creationId xmlns:a16="http://schemas.microsoft.com/office/drawing/2014/main" id="{96499AF9-B137-CDF7-3AB9-BDC6DC463930}"/>
                  </a:ext>
                </a:extLst>
              </p14:cNvPr>
              <p14:cNvContentPartPr/>
              <p14:nvPr/>
            </p14:nvContentPartPr>
            <p14:xfrm>
              <a:off x="3788206" y="8449163"/>
              <a:ext cx="360" cy="18360"/>
            </p14:xfrm>
          </p:contentPart>
        </mc:Choice>
        <mc:Fallback xmlns="">
          <p:pic>
            <p:nvPicPr>
              <p:cNvPr id="134" name="Ink 133">
                <a:extLst>
                  <a:ext uri="{FF2B5EF4-FFF2-40B4-BE49-F238E27FC236}">
                    <a16:creationId xmlns:a16="http://schemas.microsoft.com/office/drawing/2014/main" id="{96499AF9-B137-CDF7-3AB9-BDC6DC463930}"/>
                  </a:ext>
                </a:extLst>
              </p:cNvPr>
              <p:cNvPicPr/>
              <p:nvPr/>
            </p:nvPicPr>
            <p:blipFill>
              <a:blip r:embed="rId85"/>
              <a:stretch>
                <a:fillRect/>
              </a:stretch>
            </p:blipFill>
            <p:spPr>
              <a:xfrm>
                <a:off x="3752566" y="8413523"/>
                <a:ext cx="72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35" name="Ink 134">
                <a:extLst>
                  <a:ext uri="{FF2B5EF4-FFF2-40B4-BE49-F238E27FC236}">
                    <a16:creationId xmlns:a16="http://schemas.microsoft.com/office/drawing/2014/main" id="{80274DA1-EC1F-20D6-846F-21CB5E9E5660}"/>
                  </a:ext>
                </a:extLst>
              </p14:cNvPr>
              <p14:cNvContentPartPr/>
              <p14:nvPr/>
            </p14:nvContentPartPr>
            <p14:xfrm>
              <a:off x="4218406" y="8703683"/>
              <a:ext cx="360" cy="360"/>
            </p14:xfrm>
          </p:contentPart>
        </mc:Choice>
        <mc:Fallback xmlns="">
          <p:pic>
            <p:nvPicPr>
              <p:cNvPr id="135" name="Ink 134">
                <a:extLst>
                  <a:ext uri="{FF2B5EF4-FFF2-40B4-BE49-F238E27FC236}">
                    <a16:creationId xmlns:a16="http://schemas.microsoft.com/office/drawing/2014/main" id="{80274DA1-EC1F-20D6-846F-21CB5E9E5660}"/>
                  </a:ext>
                </a:extLst>
              </p:cNvPr>
              <p:cNvPicPr/>
              <p:nvPr/>
            </p:nvPicPr>
            <p:blipFill>
              <a:blip r:embed="rId62"/>
              <a:stretch>
                <a:fillRect/>
              </a:stretch>
            </p:blipFill>
            <p:spPr>
              <a:xfrm>
                <a:off x="4182766" y="8667683"/>
                <a:ext cx="72000" cy="72000"/>
              </a:xfrm>
              <a:prstGeom prst="rect">
                <a:avLst/>
              </a:prstGeom>
            </p:spPr>
          </p:pic>
        </mc:Fallback>
      </mc:AlternateContent>
      <p:grpSp>
        <p:nvGrpSpPr>
          <p:cNvPr id="171" name="Group 170">
            <a:extLst>
              <a:ext uri="{FF2B5EF4-FFF2-40B4-BE49-F238E27FC236}">
                <a16:creationId xmlns:a16="http://schemas.microsoft.com/office/drawing/2014/main" id="{7B72EC18-7471-8513-7576-F16C2195A1CD}"/>
              </a:ext>
            </a:extLst>
          </p:cNvPr>
          <p:cNvGrpSpPr/>
          <p:nvPr/>
        </p:nvGrpSpPr>
        <p:grpSpPr>
          <a:xfrm>
            <a:off x="9266326" y="7542323"/>
            <a:ext cx="197640" cy="54000"/>
            <a:chOff x="9266326" y="7542323"/>
            <a:chExt cx="197640" cy="54000"/>
          </a:xfrm>
        </p:grpSpPr>
        <mc:AlternateContent xmlns:mc="http://schemas.openxmlformats.org/markup-compatibility/2006" xmlns:p14="http://schemas.microsoft.com/office/powerpoint/2010/main">
          <mc:Choice Requires="p14">
            <p:contentPart p14:bwMode="auto" r:id="rId87">
              <p14:nvContentPartPr>
                <p14:cNvPr id="154" name="Ink 153">
                  <a:extLst>
                    <a:ext uri="{FF2B5EF4-FFF2-40B4-BE49-F238E27FC236}">
                      <a16:creationId xmlns:a16="http://schemas.microsoft.com/office/drawing/2014/main" id="{1A577867-3A52-77F7-E7A1-BE3CBBE673A0}"/>
                    </a:ext>
                  </a:extLst>
                </p14:cNvPr>
                <p14:cNvContentPartPr/>
                <p14:nvPr/>
              </p14:nvContentPartPr>
              <p14:xfrm>
                <a:off x="9266326" y="7595963"/>
                <a:ext cx="360" cy="360"/>
              </p14:xfrm>
            </p:contentPart>
          </mc:Choice>
          <mc:Fallback xmlns="">
            <p:pic>
              <p:nvPicPr>
                <p:cNvPr id="154" name="Ink 153">
                  <a:extLst>
                    <a:ext uri="{FF2B5EF4-FFF2-40B4-BE49-F238E27FC236}">
                      <a16:creationId xmlns:a16="http://schemas.microsoft.com/office/drawing/2014/main" id="{1A577867-3A52-77F7-E7A1-BE3CBBE673A0}"/>
                    </a:ext>
                  </a:extLst>
                </p:cNvPr>
                <p:cNvPicPr/>
                <p:nvPr/>
              </p:nvPicPr>
              <p:blipFill>
                <a:blip r:embed="rId62"/>
                <a:stretch>
                  <a:fillRect/>
                </a:stretch>
              </p:blipFill>
              <p:spPr>
                <a:xfrm>
                  <a:off x="9230686" y="75603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8" name="Ink 157">
                  <a:extLst>
                    <a:ext uri="{FF2B5EF4-FFF2-40B4-BE49-F238E27FC236}">
                      <a16:creationId xmlns:a16="http://schemas.microsoft.com/office/drawing/2014/main" id="{6558B9B5-57BB-0FB4-BC3B-5A8752309F89}"/>
                    </a:ext>
                  </a:extLst>
                </p14:cNvPr>
                <p14:cNvContentPartPr/>
                <p14:nvPr/>
              </p14:nvContentPartPr>
              <p14:xfrm>
                <a:off x="9463606" y="7542323"/>
                <a:ext cx="360" cy="360"/>
              </p14:xfrm>
            </p:contentPart>
          </mc:Choice>
          <mc:Fallback xmlns="">
            <p:pic>
              <p:nvPicPr>
                <p:cNvPr id="158" name="Ink 157">
                  <a:extLst>
                    <a:ext uri="{FF2B5EF4-FFF2-40B4-BE49-F238E27FC236}">
                      <a16:creationId xmlns:a16="http://schemas.microsoft.com/office/drawing/2014/main" id="{6558B9B5-57BB-0FB4-BC3B-5A8752309F89}"/>
                    </a:ext>
                  </a:extLst>
                </p:cNvPr>
                <p:cNvPicPr/>
                <p:nvPr/>
              </p:nvPicPr>
              <p:blipFill>
                <a:blip r:embed="rId62"/>
                <a:stretch>
                  <a:fillRect/>
                </a:stretch>
              </p:blipFill>
              <p:spPr>
                <a:xfrm>
                  <a:off x="9427606" y="7506683"/>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9">
            <p14:nvContentPartPr>
              <p14:cNvPr id="166" name="Ink 165">
                <a:extLst>
                  <a:ext uri="{FF2B5EF4-FFF2-40B4-BE49-F238E27FC236}">
                    <a16:creationId xmlns:a16="http://schemas.microsoft.com/office/drawing/2014/main" id="{8E19616B-950A-2752-A7D1-2ED1D074560F}"/>
                  </a:ext>
                </a:extLst>
              </p14:cNvPr>
              <p14:cNvContentPartPr/>
              <p14:nvPr/>
            </p14:nvContentPartPr>
            <p14:xfrm>
              <a:off x="10264246" y="8549603"/>
              <a:ext cx="360" cy="360"/>
            </p14:xfrm>
          </p:contentPart>
        </mc:Choice>
        <mc:Fallback xmlns="">
          <p:pic>
            <p:nvPicPr>
              <p:cNvPr id="166" name="Ink 165">
                <a:extLst>
                  <a:ext uri="{FF2B5EF4-FFF2-40B4-BE49-F238E27FC236}">
                    <a16:creationId xmlns:a16="http://schemas.microsoft.com/office/drawing/2014/main" id="{8E19616B-950A-2752-A7D1-2ED1D074560F}"/>
                  </a:ext>
                </a:extLst>
              </p:cNvPr>
              <p:cNvPicPr/>
              <p:nvPr/>
            </p:nvPicPr>
            <p:blipFill>
              <a:blip r:embed="rId62"/>
              <a:stretch>
                <a:fillRect/>
              </a:stretch>
            </p:blipFill>
            <p:spPr>
              <a:xfrm>
                <a:off x="10228246" y="8513603"/>
                <a:ext cx="72000" cy="72000"/>
              </a:xfrm>
              <a:prstGeom prst="rect">
                <a:avLst/>
              </a:prstGeom>
            </p:spPr>
          </p:pic>
        </mc:Fallback>
      </mc:AlternateContent>
      <p:grpSp>
        <p:nvGrpSpPr>
          <p:cNvPr id="170" name="Group 169">
            <a:extLst>
              <a:ext uri="{FF2B5EF4-FFF2-40B4-BE49-F238E27FC236}">
                <a16:creationId xmlns:a16="http://schemas.microsoft.com/office/drawing/2014/main" id="{E3164467-E48F-D7E2-A357-F9669F535341}"/>
              </a:ext>
            </a:extLst>
          </p:cNvPr>
          <p:cNvGrpSpPr/>
          <p:nvPr/>
        </p:nvGrpSpPr>
        <p:grpSpPr>
          <a:xfrm>
            <a:off x="9248686" y="7721603"/>
            <a:ext cx="1164960" cy="688680"/>
            <a:chOff x="9248686" y="7721603"/>
            <a:chExt cx="1164960" cy="688680"/>
          </a:xfrm>
        </p:grpSpPr>
        <mc:AlternateContent xmlns:mc="http://schemas.openxmlformats.org/markup-compatibility/2006" xmlns:p14="http://schemas.microsoft.com/office/powerpoint/2010/main">
          <mc:Choice Requires="p14">
            <p:contentPart p14:bwMode="auto" r:id="rId90">
              <p14:nvContentPartPr>
                <p14:cNvPr id="155" name="Ink 154">
                  <a:extLst>
                    <a:ext uri="{FF2B5EF4-FFF2-40B4-BE49-F238E27FC236}">
                      <a16:creationId xmlns:a16="http://schemas.microsoft.com/office/drawing/2014/main" id="{7E4BA602-ADFC-7218-DE46-D3D4DE0C0251}"/>
                    </a:ext>
                  </a:extLst>
                </p14:cNvPr>
                <p14:cNvContentPartPr/>
                <p14:nvPr/>
              </p14:nvContentPartPr>
              <p14:xfrm>
                <a:off x="9385846" y="7879283"/>
                <a:ext cx="360" cy="360"/>
              </p14:xfrm>
            </p:contentPart>
          </mc:Choice>
          <mc:Fallback xmlns="">
            <p:pic>
              <p:nvPicPr>
                <p:cNvPr id="155" name="Ink 154">
                  <a:extLst>
                    <a:ext uri="{FF2B5EF4-FFF2-40B4-BE49-F238E27FC236}">
                      <a16:creationId xmlns:a16="http://schemas.microsoft.com/office/drawing/2014/main" id="{7E4BA602-ADFC-7218-DE46-D3D4DE0C0251}"/>
                    </a:ext>
                  </a:extLst>
                </p:cNvPr>
                <p:cNvPicPr/>
                <p:nvPr/>
              </p:nvPicPr>
              <p:blipFill>
                <a:blip r:embed="rId62"/>
                <a:stretch>
                  <a:fillRect/>
                </a:stretch>
              </p:blipFill>
              <p:spPr>
                <a:xfrm>
                  <a:off x="9350206" y="78436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56" name="Ink 155">
                  <a:extLst>
                    <a:ext uri="{FF2B5EF4-FFF2-40B4-BE49-F238E27FC236}">
                      <a16:creationId xmlns:a16="http://schemas.microsoft.com/office/drawing/2014/main" id="{61C4F32D-798E-DCA7-4099-D43CC507A25A}"/>
                    </a:ext>
                  </a:extLst>
                </p14:cNvPr>
                <p14:cNvContentPartPr/>
                <p14:nvPr/>
              </p14:nvContentPartPr>
              <p14:xfrm>
                <a:off x="9565126" y="7721603"/>
                <a:ext cx="360" cy="360"/>
              </p14:xfrm>
            </p:contentPart>
          </mc:Choice>
          <mc:Fallback xmlns="">
            <p:pic>
              <p:nvPicPr>
                <p:cNvPr id="156" name="Ink 155">
                  <a:extLst>
                    <a:ext uri="{FF2B5EF4-FFF2-40B4-BE49-F238E27FC236}">
                      <a16:creationId xmlns:a16="http://schemas.microsoft.com/office/drawing/2014/main" id="{61C4F32D-798E-DCA7-4099-D43CC507A25A}"/>
                    </a:ext>
                  </a:extLst>
                </p:cNvPr>
                <p:cNvPicPr/>
                <p:nvPr/>
              </p:nvPicPr>
              <p:blipFill>
                <a:blip r:embed="rId62"/>
                <a:stretch>
                  <a:fillRect/>
                </a:stretch>
              </p:blipFill>
              <p:spPr>
                <a:xfrm>
                  <a:off x="9529486" y="7685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7" name="Ink 156">
                  <a:extLst>
                    <a:ext uri="{FF2B5EF4-FFF2-40B4-BE49-F238E27FC236}">
                      <a16:creationId xmlns:a16="http://schemas.microsoft.com/office/drawing/2014/main" id="{A79DD67B-8CDA-14D2-8482-63652E5B1237}"/>
                    </a:ext>
                  </a:extLst>
                </p14:cNvPr>
                <p14:cNvContentPartPr/>
                <p14:nvPr/>
              </p14:nvContentPartPr>
              <p14:xfrm>
                <a:off x="9248686" y="7757603"/>
                <a:ext cx="360" cy="18360"/>
              </p14:xfrm>
            </p:contentPart>
          </mc:Choice>
          <mc:Fallback xmlns="">
            <p:pic>
              <p:nvPicPr>
                <p:cNvPr id="157" name="Ink 156">
                  <a:extLst>
                    <a:ext uri="{FF2B5EF4-FFF2-40B4-BE49-F238E27FC236}">
                      <a16:creationId xmlns:a16="http://schemas.microsoft.com/office/drawing/2014/main" id="{A79DD67B-8CDA-14D2-8482-63652E5B1237}"/>
                    </a:ext>
                  </a:extLst>
                </p:cNvPr>
                <p:cNvPicPr/>
                <p:nvPr/>
              </p:nvPicPr>
              <p:blipFill>
                <a:blip r:embed="rId93"/>
                <a:stretch>
                  <a:fillRect/>
                </a:stretch>
              </p:blipFill>
              <p:spPr>
                <a:xfrm>
                  <a:off x="9212686" y="7721603"/>
                  <a:ext cx="72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59" name="Ink 158">
                  <a:extLst>
                    <a:ext uri="{FF2B5EF4-FFF2-40B4-BE49-F238E27FC236}">
                      <a16:creationId xmlns:a16="http://schemas.microsoft.com/office/drawing/2014/main" id="{55178B09-988D-0D30-FF59-BBFF81B1AFD9}"/>
                    </a:ext>
                  </a:extLst>
                </p14:cNvPr>
                <p14:cNvContentPartPr/>
                <p14:nvPr/>
              </p14:nvContentPartPr>
              <p14:xfrm>
                <a:off x="9672766" y="7958123"/>
                <a:ext cx="360" cy="360"/>
              </p14:xfrm>
            </p:contentPart>
          </mc:Choice>
          <mc:Fallback xmlns="">
            <p:pic>
              <p:nvPicPr>
                <p:cNvPr id="159" name="Ink 158">
                  <a:extLst>
                    <a:ext uri="{FF2B5EF4-FFF2-40B4-BE49-F238E27FC236}">
                      <a16:creationId xmlns:a16="http://schemas.microsoft.com/office/drawing/2014/main" id="{55178B09-988D-0D30-FF59-BBFF81B1AFD9}"/>
                    </a:ext>
                  </a:extLst>
                </p:cNvPr>
                <p:cNvPicPr/>
                <p:nvPr/>
              </p:nvPicPr>
              <p:blipFill>
                <a:blip r:embed="rId62"/>
                <a:stretch>
                  <a:fillRect/>
                </a:stretch>
              </p:blipFill>
              <p:spPr>
                <a:xfrm>
                  <a:off x="9636766" y="79224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60" name="Ink 159">
                  <a:extLst>
                    <a:ext uri="{FF2B5EF4-FFF2-40B4-BE49-F238E27FC236}">
                      <a16:creationId xmlns:a16="http://schemas.microsoft.com/office/drawing/2014/main" id="{0F2F2826-AA78-D337-417B-29E92BF8D0EB}"/>
                    </a:ext>
                  </a:extLst>
                </p14:cNvPr>
                <p14:cNvContentPartPr/>
                <p14:nvPr/>
              </p14:nvContentPartPr>
              <p14:xfrm>
                <a:off x="9523366" y="8108603"/>
                <a:ext cx="360" cy="360"/>
              </p14:xfrm>
            </p:contentPart>
          </mc:Choice>
          <mc:Fallback xmlns="">
            <p:pic>
              <p:nvPicPr>
                <p:cNvPr id="160" name="Ink 159">
                  <a:extLst>
                    <a:ext uri="{FF2B5EF4-FFF2-40B4-BE49-F238E27FC236}">
                      <a16:creationId xmlns:a16="http://schemas.microsoft.com/office/drawing/2014/main" id="{0F2F2826-AA78-D337-417B-29E92BF8D0EB}"/>
                    </a:ext>
                  </a:extLst>
                </p:cNvPr>
                <p:cNvPicPr/>
                <p:nvPr/>
              </p:nvPicPr>
              <p:blipFill>
                <a:blip r:embed="rId62"/>
                <a:stretch>
                  <a:fillRect/>
                </a:stretch>
              </p:blipFill>
              <p:spPr>
                <a:xfrm>
                  <a:off x="9487366" y="80729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1" name="Ink 160">
                  <a:extLst>
                    <a:ext uri="{FF2B5EF4-FFF2-40B4-BE49-F238E27FC236}">
                      <a16:creationId xmlns:a16="http://schemas.microsoft.com/office/drawing/2014/main" id="{D19AE604-E678-B737-DF1E-E27D0E4BF538}"/>
                    </a:ext>
                  </a:extLst>
                </p14:cNvPr>
                <p14:cNvContentPartPr/>
                <p14:nvPr/>
              </p14:nvContentPartPr>
              <p14:xfrm>
                <a:off x="9804166" y="8251883"/>
                <a:ext cx="360" cy="360"/>
              </p14:xfrm>
            </p:contentPart>
          </mc:Choice>
          <mc:Fallback xmlns="">
            <p:pic>
              <p:nvPicPr>
                <p:cNvPr id="161" name="Ink 160">
                  <a:extLst>
                    <a:ext uri="{FF2B5EF4-FFF2-40B4-BE49-F238E27FC236}">
                      <a16:creationId xmlns:a16="http://schemas.microsoft.com/office/drawing/2014/main" id="{D19AE604-E678-B737-DF1E-E27D0E4BF538}"/>
                    </a:ext>
                  </a:extLst>
                </p:cNvPr>
                <p:cNvPicPr/>
                <p:nvPr/>
              </p:nvPicPr>
              <p:blipFill>
                <a:blip r:embed="rId62"/>
                <a:stretch>
                  <a:fillRect/>
                </a:stretch>
              </p:blipFill>
              <p:spPr>
                <a:xfrm>
                  <a:off x="9768166" y="82162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62" name="Ink 161">
                  <a:extLst>
                    <a:ext uri="{FF2B5EF4-FFF2-40B4-BE49-F238E27FC236}">
                      <a16:creationId xmlns:a16="http://schemas.microsoft.com/office/drawing/2014/main" id="{87733385-AE37-691B-C5B6-BABD8BED3F71}"/>
                    </a:ext>
                  </a:extLst>
                </p14:cNvPr>
                <p14:cNvContentPartPr/>
                <p14:nvPr/>
              </p14:nvContentPartPr>
              <p14:xfrm>
                <a:off x="9989206" y="8180243"/>
                <a:ext cx="360" cy="360"/>
              </p14:xfrm>
            </p:contentPart>
          </mc:Choice>
          <mc:Fallback xmlns="">
            <p:pic>
              <p:nvPicPr>
                <p:cNvPr id="162" name="Ink 161">
                  <a:extLst>
                    <a:ext uri="{FF2B5EF4-FFF2-40B4-BE49-F238E27FC236}">
                      <a16:creationId xmlns:a16="http://schemas.microsoft.com/office/drawing/2014/main" id="{87733385-AE37-691B-C5B6-BABD8BED3F71}"/>
                    </a:ext>
                  </a:extLst>
                </p:cNvPr>
                <p:cNvPicPr/>
                <p:nvPr/>
              </p:nvPicPr>
              <p:blipFill>
                <a:blip r:embed="rId62"/>
                <a:stretch>
                  <a:fillRect/>
                </a:stretch>
              </p:blipFill>
              <p:spPr>
                <a:xfrm>
                  <a:off x="9953566" y="8144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3" name="Ink 162">
                  <a:extLst>
                    <a:ext uri="{FF2B5EF4-FFF2-40B4-BE49-F238E27FC236}">
                      <a16:creationId xmlns:a16="http://schemas.microsoft.com/office/drawing/2014/main" id="{BFE477D6-03B7-AE2B-2D3C-B8263CFCE8B3}"/>
                    </a:ext>
                  </a:extLst>
                </p14:cNvPr>
                <p14:cNvContentPartPr/>
                <p14:nvPr/>
              </p14:nvContentPartPr>
              <p14:xfrm>
                <a:off x="9917566" y="7976123"/>
                <a:ext cx="6480" cy="7560"/>
              </p14:xfrm>
            </p:contentPart>
          </mc:Choice>
          <mc:Fallback xmlns="">
            <p:pic>
              <p:nvPicPr>
                <p:cNvPr id="163" name="Ink 162">
                  <a:extLst>
                    <a:ext uri="{FF2B5EF4-FFF2-40B4-BE49-F238E27FC236}">
                      <a16:creationId xmlns:a16="http://schemas.microsoft.com/office/drawing/2014/main" id="{BFE477D6-03B7-AE2B-2D3C-B8263CFCE8B3}"/>
                    </a:ext>
                  </a:extLst>
                </p:cNvPr>
                <p:cNvPicPr/>
                <p:nvPr/>
              </p:nvPicPr>
              <p:blipFill>
                <a:blip r:embed="rId99"/>
                <a:stretch>
                  <a:fillRect/>
                </a:stretch>
              </p:blipFill>
              <p:spPr>
                <a:xfrm>
                  <a:off x="9881926" y="7940123"/>
                  <a:ext cx="781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4" name="Ink 163">
                  <a:extLst>
                    <a:ext uri="{FF2B5EF4-FFF2-40B4-BE49-F238E27FC236}">
                      <a16:creationId xmlns:a16="http://schemas.microsoft.com/office/drawing/2014/main" id="{E7A22BBC-C338-70B6-A9D1-AD7E02DADFC3}"/>
                    </a:ext>
                  </a:extLst>
                </p14:cNvPr>
                <p14:cNvContentPartPr/>
                <p14:nvPr/>
              </p14:nvContentPartPr>
              <p14:xfrm>
                <a:off x="10019086" y="8391923"/>
                <a:ext cx="12240" cy="18360"/>
              </p14:xfrm>
            </p:contentPart>
          </mc:Choice>
          <mc:Fallback xmlns="">
            <p:pic>
              <p:nvPicPr>
                <p:cNvPr id="164" name="Ink 163">
                  <a:extLst>
                    <a:ext uri="{FF2B5EF4-FFF2-40B4-BE49-F238E27FC236}">
                      <a16:creationId xmlns:a16="http://schemas.microsoft.com/office/drawing/2014/main" id="{E7A22BBC-C338-70B6-A9D1-AD7E02DADFC3}"/>
                    </a:ext>
                  </a:extLst>
                </p:cNvPr>
                <p:cNvPicPr/>
                <p:nvPr/>
              </p:nvPicPr>
              <p:blipFill>
                <a:blip r:embed="rId101"/>
                <a:stretch>
                  <a:fillRect/>
                </a:stretch>
              </p:blipFill>
              <p:spPr>
                <a:xfrm>
                  <a:off x="9983446" y="8355923"/>
                  <a:ext cx="838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5" name="Ink 164">
                  <a:extLst>
                    <a:ext uri="{FF2B5EF4-FFF2-40B4-BE49-F238E27FC236}">
                      <a16:creationId xmlns:a16="http://schemas.microsoft.com/office/drawing/2014/main" id="{2E3F00C1-1A8D-F82D-E9C5-C1805E507FD3}"/>
                    </a:ext>
                  </a:extLst>
                </p14:cNvPr>
                <p14:cNvContentPartPr/>
                <p14:nvPr/>
              </p14:nvContentPartPr>
              <p14:xfrm>
                <a:off x="10270006" y="8280683"/>
                <a:ext cx="12240" cy="21960"/>
              </p14:xfrm>
            </p:contentPart>
          </mc:Choice>
          <mc:Fallback xmlns="">
            <p:pic>
              <p:nvPicPr>
                <p:cNvPr id="165" name="Ink 164">
                  <a:extLst>
                    <a:ext uri="{FF2B5EF4-FFF2-40B4-BE49-F238E27FC236}">
                      <a16:creationId xmlns:a16="http://schemas.microsoft.com/office/drawing/2014/main" id="{2E3F00C1-1A8D-F82D-E9C5-C1805E507FD3}"/>
                    </a:ext>
                  </a:extLst>
                </p:cNvPr>
                <p:cNvPicPr/>
                <p:nvPr/>
              </p:nvPicPr>
              <p:blipFill>
                <a:blip r:embed="rId103"/>
                <a:stretch>
                  <a:fillRect/>
                </a:stretch>
              </p:blipFill>
              <p:spPr>
                <a:xfrm>
                  <a:off x="10234366" y="8245043"/>
                  <a:ext cx="838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67" name="Ink 166">
                  <a:extLst>
                    <a:ext uri="{FF2B5EF4-FFF2-40B4-BE49-F238E27FC236}">
                      <a16:creationId xmlns:a16="http://schemas.microsoft.com/office/drawing/2014/main" id="{110F1E83-FBDF-9B9B-D35A-A3E881CB4792}"/>
                    </a:ext>
                  </a:extLst>
                </p14:cNvPr>
                <p14:cNvContentPartPr/>
                <p14:nvPr/>
              </p14:nvContentPartPr>
              <p14:xfrm>
                <a:off x="10413286" y="8381123"/>
                <a:ext cx="360" cy="360"/>
              </p14:xfrm>
            </p:contentPart>
          </mc:Choice>
          <mc:Fallback xmlns="">
            <p:pic>
              <p:nvPicPr>
                <p:cNvPr id="167" name="Ink 166">
                  <a:extLst>
                    <a:ext uri="{FF2B5EF4-FFF2-40B4-BE49-F238E27FC236}">
                      <a16:creationId xmlns:a16="http://schemas.microsoft.com/office/drawing/2014/main" id="{110F1E83-FBDF-9B9B-D35A-A3E881CB4792}"/>
                    </a:ext>
                  </a:extLst>
                </p:cNvPr>
                <p:cNvPicPr/>
                <p:nvPr/>
              </p:nvPicPr>
              <p:blipFill>
                <a:blip r:embed="rId62"/>
                <a:stretch>
                  <a:fillRect/>
                </a:stretch>
              </p:blipFill>
              <p:spPr>
                <a:xfrm>
                  <a:off x="10377646" y="83451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68" name="Ink 167">
                  <a:extLst>
                    <a:ext uri="{FF2B5EF4-FFF2-40B4-BE49-F238E27FC236}">
                      <a16:creationId xmlns:a16="http://schemas.microsoft.com/office/drawing/2014/main" id="{C9AEF3ED-FD92-BBF6-7E33-AA593DBCD7B6}"/>
                    </a:ext>
                  </a:extLst>
                </p14:cNvPr>
                <p14:cNvContentPartPr/>
                <p14:nvPr/>
              </p14:nvContentPartPr>
              <p14:xfrm>
                <a:off x="10073086" y="8054963"/>
                <a:ext cx="360" cy="360"/>
              </p14:xfrm>
            </p:contentPart>
          </mc:Choice>
          <mc:Fallback xmlns="">
            <p:pic>
              <p:nvPicPr>
                <p:cNvPr id="168" name="Ink 167">
                  <a:extLst>
                    <a:ext uri="{FF2B5EF4-FFF2-40B4-BE49-F238E27FC236}">
                      <a16:creationId xmlns:a16="http://schemas.microsoft.com/office/drawing/2014/main" id="{C9AEF3ED-FD92-BBF6-7E33-AA593DBCD7B6}"/>
                    </a:ext>
                  </a:extLst>
                </p:cNvPr>
                <p:cNvPicPr/>
                <p:nvPr/>
              </p:nvPicPr>
              <p:blipFill>
                <a:blip r:embed="rId62"/>
                <a:stretch>
                  <a:fillRect/>
                </a:stretch>
              </p:blipFill>
              <p:spPr>
                <a:xfrm>
                  <a:off x="10037086" y="80189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69" name="Ink 168">
                  <a:extLst>
                    <a:ext uri="{FF2B5EF4-FFF2-40B4-BE49-F238E27FC236}">
                      <a16:creationId xmlns:a16="http://schemas.microsoft.com/office/drawing/2014/main" id="{F923B1E5-0694-8ABC-7FF8-0B408FE841DB}"/>
                    </a:ext>
                  </a:extLst>
                </p14:cNvPr>
                <p14:cNvContentPartPr/>
                <p14:nvPr/>
              </p14:nvContentPartPr>
              <p14:xfrm>
                <a:off x="10240126" y="8144603"/>
                <a:ext cx="360" cy="360"/>
              </p14:xfrm>
            </p:contentPart>
          </mc:Choice>
          <mc:Fallback xmlns="">
            <p:pic>
              <p:nvPicPr>
                <p:cNvPr id="169" name="Ink 168">
                  <a:extLst>
                    <a:ext uri="{FF2B5EF4-FFF2-40B4-BE49-F238E27FC236}">
                      <a16:creationId xmlns:a16="http://schemas.microsoft.com/office/drawing/2014/main" id="{F923B1E5-0694-8ABC-7FF8-0B408FE841DB}"/>
                    </a:ext>
                  </a:extLst>
                </p:cNvPr>
                <p:cNvPicPr/>
                <p:nvPr/>
              </p:nvPicPr>
              <p:blipFill>
                <a:blip r:embed="rId62"/>
                <a:stretch>
                  <a:fillRect/>
                </a:stretch>
              </p:blipFill>
              <p:spPr>
                <a:xfrm>
                  <a:off x="10204486" y="8108603"/>
                  <a:ext cx="72000" cy="72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7">
            <p14:nvContentPartPr>
              <p14:cNvPr id="172" name="Ink 171">
                <a:extLst>
                  <a:ext uri="{FF2B5EF4-FFF2-40B4-BE49-F238E27FC236}">
                    <a16:creationId xmlns:a16="http://schemas.microsoft.com/office/drawing/2014/main" id="{31362C65-C37C-D22B-1F9F-9ACFE9E00197}"/>
                  </a:ext>
                </a:extLst>
              </p14:cNvPr>
              <p14:cNvContentPartPr/>
              <p14:nvPr/>
            </p14:nvContentPartPr>
            <p14:xfrm>
              <a:off x="9809926" y="7818443"/>
              <a:ext cx="360" cy="360"/>
            </p14:xfrm>
          </p:contentPart>
        </mc:Choice>
        <mc:Fallback xmlns="">
          <p:pic>
            <p:nvPicPr>
              <p:cNvPr id="172" name="Ink 171">
                <a:extLst>
                  <a:ext uri="{FF2B5EF4-FFF2-40B4-BE49-F238E27FC236}">
                    <a16:creationId xmlns:a16="http://schemas.microsoft.com/office/drawing/2014/main" id="{31362C65-C37C-D22B-1F9F-9ACFE9E00197}"/>
                  </a:ext>
                </a:extLst>
              </p:cNvPr>
              <p:cNvPicPr/>
              <p:nvPr/>
            </p:nvPicPr>
            <p:blipFill>
              <a:blip r:embed="rId62"/>
              <a:stretch>
                <a:fillRect/>
              </a:stretch>
            </p:blipFill>
            <p:spPr>
              <a:xfrm>
                <a:off x="9774286" y="7782443"/>
                <a:ext cx="72000" cy="72000"/>
              </a:xfrm>
              <a:prstGeom prst="rect">
                <a:avLst/>
              </a:prstGeom>
            </p:spPr>
          </p:pic>
        </mc:Fallback>
      </mc:AlternateContent>
      <p:grpSp>
        <p:nvGrpSpPr>
          <p:cNvPr id="176" name="Group 175">
            <a:extLst>
              <a:ext uri="{FF2B5EF4-FFF2-40B4-BE49-F238E27FC236}">
                <a16:creationId xmlns:a16="http://schemas.microsoft.com/office/drawing/2014/main" id="{87D1EC21-1176-7EFF-6B08-85CB788A3D3B}"/>
              </a:ext>
            </a:extLst>
          </p:cNvPr>
          <p:cNvGrpSpPr/>
          <p:nvPr/>
        </p:nvGrpSpPr>
        <p:grpSpPr>
          <a:xfrm>
            <a:off x="7778806" y="7048403"/>
            <a:ext cx="2587320" cy="1265040"/>
            <a:chOff x="7778806" y="7048403"/>
            <a:chExt cx="2587320" cy="1265040"/>
          </a:xfrm>
        </p:grpSpPr>
        <mc:AlternateContent xmlns:mc="http://schemas.openxmlformats.org/markup-compatibility/2006" xmlns:p14="http://schemas.microsoft.com/office/powerpoint/2010/main">
          <mc:Choice Requires="p14">
            <p:contentPart p14:bwMode="auto" r:id="rId108">
              <p14:nvContentPartPr>
                <p14:cNvPr id="136" name="Ink 135">
                  <a:extLst>
                    <a:ext uri="{FF2B5EF4-FFF2-40B4-BE49-F238E27FC236}">
                      <a16:creationId xmlns:a16="http://schemas.microsoft.com/office/drawing/2014/main" id="{EFD7B333-3F0A-6EC8-E3F4-BEB0E5B31614}"/>
                    </a:ext>
                  </a:extLst>
                </p14:cNvPr>
                <p14:cNvContentPartPr/>
                <p14:nvPr/>
              </p14:nvContentPartPr>
              <p14:xfrm>
                <a:off x="8012086" y="8305883"/>
                <a:ext cx="360" cy="7560"/>
              </p14:xfrm>
            </p:contentPart>
          </mc:Choice>
          <mc:Fallback xmlns="">
            <p:pic>
              <p:nvPicPr>
                <p:cNvPr id="136" name="Ink 135">
                  <a:extLst>
                    <a:ext uri="{FF2B5EF4-FFF2-40B4-BE49-F238E27FC236}">
                      <a16:creationId xmlns:a16="http://schemas.microsoft.com/office/drawing/2014/main" id="{EFD7B333-3F0A-6EC8-E3F4-BEB0E5B31614}"/>
                    </a:ext>
                  </a:extLst>
                </p:cNvPr>
                <p:cNvPicPr/>
                <p:nvPr/>
              </p:nvPicPr>
              <p:blipFill>
                <a:blip r:embed="rId109"/>
                <a:stretch>
                  <a:fillRect/>
                </a:stretch>
              </p:blipFill>
              <p:spPr>
                <a:xfrm>
                  <a:off x="7976086" y="8269883"/>
                  <a:ext cx="720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37" name="Ink 136">
                  <a:extLst>
                    <a:ext uri="{FF2B5EF4-FFF2-40B4-BE49-F238E27FC236}">
                      <a16:creationId xmlns:a16="http://schemas.microsoft.com/office/drawing/2014/main" id="{E743A166-6CDC-F418-4BDD-AC9785F43525}"/>
                    </a:ext>
                  </a:extLst>
                </p14:cNvPr>
                <p14:cNvContentPartPr/>
                <p14:nvPr/>
              </p14:nvContentPartPr>
              <p14:xfrm>
                <a:off x="7994086" y="8162603"/>
                <a:ext cx="360" cy="360"/>
              </p14:xfrm>
            </p:contentPart>
          </mc:Choice>
          <mc:Fallback xmlns="">
            <p:pic>
              <p:nvPicPr>
                <p:cNvPr id="137" name="Ink 136">
                  <a:extLst>
                    <a:ext uri="{FF2B5EF4-FFF2-40B4-BE49-F238E27FC236}">
                      <a16:creationId xmlns:a16="http://schemas.microsoft.com/office/drawing/2014/main" id="{E743A166-6CDC-F418-4BDD-AC9785F43525}"/>
                    </a:ext>
                  </a:extLst>
                </p:cNvPr>
                <p:cNvPicPr/>
                <p:nvPr/>
              </p:nvPicPr>
              <p:blipFill>
                <a:blip r:embed="rId28"/>
                <a:stretch>
                  <a:fillRect/>
                </a:stretch>
              </p:blipFill>
              <p:spPr>
                <a:xfrm>
                  <a:off x="7958086" y="8126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38" name="Ink 137">
                  <a:extLst>
                    <a:ext uri="{FF2B5EF4-FFF2-40B4-BE49-F238E27FC236}">
                      <a16:creationId xmlns:a16="http://schemas.microsoft.com/office/drawing/2014/main" id="{EFAFAD3C-6E29-5548-3171-58CA4B7A92DB}"/>
                    </a:ext>
                  </a:extLst>
                </p14:cNvPr>
                <p14:cNvContentPartPr/>
                <p14:nvPr/>
              </p14:nvContentPartPr>
              <p14:xfrm>
                <a:off x="7910206" y="8044163"/>
                <a:ext cx="360" cy="11160"/>
              </p14:xfrm>
            </p:contentPart>
          </mc:Choice>
          <mc:Fallback xmlns="">
            <p:pic>
              <p:nvPicPr>
                <p:cNvPr id="138" name="Ink 137">
                  <a:extLst>
                    <a:ext uri="{FF2B5EF4-FFF2-40B4-BE49-F238E27FC236}">
                      <a16:creationId xmlns:a16="http://schemas.microsoft.com/office/drawing/2014/main" id="{EFAFAD3C-6E29-5548-3171-58CA4B7A92DB}"/>
                    </a:ext>
                  </a:extLst>
                </p:cNvPr>
                <p:cNvPicPr/>
                <p:nvPr/>
              </p:nvPicPr>
              <p:blipFill>
                <a:blip r:embed="rId24"/>
                <a:stretch>
                  <a:fillRect/>
                </a:stretch>
              </p:blipFill>
              <p:spPr>
                <a:xfrm>
                  <a:off x="7874566" y="8008523"/>
                  <a:ext cx="72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39" name="Ink 138">
                  <a:extLst>
                    <a:ext uri="{FF2B5EF4-FFF2-40B4-BE49-F238E27FC236}">
                      <a16:creationId xmlns:a16="http://schemas.microsoft.com/office/drawing/2014/main" id="{39E6A3C1-9FA1-0C70-B0D1-DE6BAF9C0014}"/>
                    </a:ext>
                  </a:extLst>
                </p14:cNvPr>
                <p14:cNvContentPartPr/>
                <p14:nvPr/>
              </p14:nvContentPartPr>
              <p14:xfrm>
                <a:off x="8149246" y="7864883"/>
                <a:ext cx="360" cy="11160"/>
              </p14:xfrm>
            </p:contentPart>
          </mc:Choice>
          <mc:Fallback xmlns="">
            <p:pic>
              <p:nvPicPr>
                <p:cNvPr id="139" name="Ink 138">
                  <a:extLst>
                    <a:ext uri="{FF2B5EF4-FFF2-40B4-BE49-F238E27FC236}">
                      <a16:creationId xmlns:a16="http://schemas.microsoft.com/office/drawing/2014/main" id="{39E6A3C1-9FA1-0C70-B0D1-DE6BAF9C0014}"/>
                    </a:ext>
                  </a:extLst>
                </p:cNvPr>
                <p:cNvPicPr/>
                <p:nvPr/>
              </p:nvPicPr>
              <p:blipFill>
                <a:blip r:embed="rId24"/>
                <a:stretch>
                  <a:fillRect/>
                </a:stretch>
              </p:blipFill>
              <p:spPr>
                <a:xfrm>
                  <a:off x="8113606" y="7829243"/>
                  <a:ext cx="72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40" name="Ink 139">
                  <a:extLst>
                    <a:ext uri="{FF2B5EF4-FFF2-40B4-BE49-F238E27FC236}">
                      <a16:creationId xmlns:a16="http://schemas.microsoft.com/office/drawing/2014/main" id="{E1F61821-310D-8AAF-C26A-E99E88E08681}"/>
                    </a:ext>
                  </a:extLst>
                </p14:cNvPr>
                <p14:cNvContentPartPr/>
                <p14:nvPr/>
              </p14:nvContentPartPr>
              <p14:xfrm>
                <a:off x="8316646" y="8144603"/>
                <a:ext cx="360" cy="360"/>
              </p14:xfrm>
            </p:contentPart>
          </mc:Choice>
          <mc:Fallback xmlns="">
            <p:pic>
              <p:nvPicPr>
                <p:cNvPr id="140" name="Ink 139">
                  <a:extLst>
                    <a:ext uri="{FF2B5EF4-FFF2-40B4-BE49-F238E27FC236}">
                      <a16:creationId xmlns:a16="http://schemas.microsoft.com/office/drawing/2014/main" id="{E1F61821-310D-8AAF-C26A-E99E88E08681}"/>
                    </a:ext>
                  </a:extLst>
                </p:cNvPr>
                <p:cNvPicPr/>
                <p:nvPr/>
              </p:nvPicPr>
              <p:blipFill>
                <a:blip r:embed="rId28"/>
                <a:stretch>
                  <a:fillRect/>
                </a:stretch>
              </p:blipFill>
              <p:spPr>
                <a:xfrm>
                  <a:off x="8280646" y="8108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42" name="Ink 141">
                  <a:extLst>
                    <a:ext uri="{FF2B5EF4-FFF2-40B4-BE49-F238E27FC236}">
                      <a16:creationId xmlns:a16="http://schemas.microsoft.com/office/drawing/2014/main" id="{955ABE15-BC0C-AEF5-A4AC-22A42BD936F3}"/>
                    </a:ext>
                  </a:extLst>
                </p14:cNvPr>
                <p14:cNvContentPartPr/>
                <p14:nvPr/>
              </p14:nvContentPartPr>
              <p14:xfrm>
                <a:off x="8406286" y="7857683"/>
                <a:ext cx="360" cy="360"/>
              </p14:xfrm>
            </p:contentPart>
          </mc:Choice>
          <mc:Fallback xmlns="">
            <p:pic>
              <p:nvPicPr>
                <p:cNvPr id="142" name="Ink 141">
                  <a:extLst>
                    <a:ext uri="{FF2B5EF4-FFF2-40B4-BE49-F238E27FC236}">
                      <a16:creationId xmlns:a16="http://schemas.microsoft.com/office/drawing/2014/main" id="{955ABE15-BC0C-AEF5-A4AC-22A42BD936F3}"/>
                    </a:ext>
                  </a:extLst>
                </p:cNvPr>
                <p:cNvPicPr/>
                <p:nvPr/>
              </p:nvPicPr>
              <p:blipFill>
                <a:blip r:embed="rId28"/>
                <a:stretch>
                  <a:fillRect/>
                </a:stretch>
              </p:blipFill>
              <p:spPr>
                <a:xfrm>
                  <a:off x="8370286" y="78220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43" name="Ink 142">
                  <a:extLst>
                    <a:ext uri="{FF2B5EF4-FFF2-40B4-BE49-F238E27FC236}">
                      <a16:creationId xmlns:a16="http://schemas.microsoft.com/office/drawing/2014/main" id="{06D972C2-26F9-6080-DC93-05ED9E20803B}"/>
                    </a:ext>
                  </a:extLst>
                </p14:cNvPr>
                <p14:cNvContentPartPr/>
                <p14:nvPr/>
              </p14:nvContentPartPr>
              <p14:xfrm>
                <a:off x="8185246" y="8001323"/>
                <a:ext cx="360" cy="360"/>
              </p14:xfrm>
            </p:contentPart>
          </mc:Choice>
          <mc:Fallback xmlns="">
            <p:pic>
              <p:nvPicPr>
                <p:cNvPr id="143" name="Ink 142">
                  <a:extLst>
                    <a:ext uri="{FF2B5EF4-FFF2-40B4-BE49-F238E27FC236}">
                      <a16:creationId xmlns:a16="http://schemas.microsoft.com/office/drawing/2014/main" id="{06D972C2-26F9-6080-DC93-05ED9E20803B}"/>
                    </a:ext>
                  </a:extLst>
                </p:cNvPr>
                <p:cNvPicPr/>
                <p:nvPr/>
              </p:nvPicPr>
              <p:blipFill>
                <a:blip r:embed="rId28"/>
                <a:stretch>
                  <a:fillRect/>
                </a:stretch>
              </p:blipFill>
              <p:spPr>
                <a:xfrm>
                  <a:off x="8149246" y="79653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44" name="Ink 143">
                  <a:extLst>
                    <a:ext uri="{FF2B5EF4-FFF2-40B4-BE49-F238E27FC236}">
                      <a16:creationId xmlns:a16="http://schemas.microsoft.com/office/drawing/2014/main" id="{EF598A91-3BD8-BE4F-9864-9C2447E86707}"/>
                    </a:ext>
                  </a:extLst>
                </p14:cNvPr>
                <p14:cNvContentPartPr/>
                <p14:nvPr/>
              </p14:nvContentPartPr>
              <p14:xfrm>
                <a:off x="8579446" y="8044163"/>
                <a:ext cx="360" cy="360"/>
              </p14:xfrm>
            </p:contentPart>
          </mc:Choice>
          <mc:Fallback xmlns="">
            <p:pic>
              <p:nvPicPr>
                <p:cNvPr id="144" name="Ink 143">
                  <a:extLst>
                    <a:ext uri="{FF2B5EF4-FFF2-40B4-BE49-F238E27FC236}">
                      <a16:creationId xmlns:a16="http://schemas.microsoft.com/office/drawing/2014/main" id="{EF598A91-3BD8-BE4F-9864-9C2447E86707}"/>
                    </a:ext>
                  </a:extLst>
                </p:cNvPr>
                <p:cNvPicPr/>
                <p:nvPr/>
              </p:nvPicPr>
              <p:blipFill>
                <a:blip r:embed="rId28"/>
                <a:stretch>
                  <a:fillRect/>
                </a:stretch>
              </p:blipFill>
              <p:spPr>
                <a:xfrm>
                  <a:off x="8543806" y="80085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46" name="Ink 145">
                  <a:extLst>
                    <a:ext uri="{FF2B5EF4-FFF2-40B4-BE49-F238E27FC236}">
                      <a16:creationId xmlns:a16="http://schemas.microsoft.com/office/drawing/2014/main" id="{EBF2BC0C-97BF-BDA2-8536-D022F09BC73E}"/>
                    </a:ext>
                  </a:extLst>
                </p14:cNvPr>
                <p14:cNvContentPartPr/>
                <p14:nvPr/>
              </p14:nvContentPartPr>
              <p14:xfrm>
                <a:off x="8430046" y="7714403"/>
                <a:ext cx="30240" cy="360"/>
              </p14:xfrm>
            </p:contentPart>
          </mc:Choice>
          <mc:Fallback xmlns="">
            <p:pic>
              <p:nvPicPr>
                <p:cNvPr id="146" name="Ink 145">
                  <a:extLst>
                    <a:ext uri="{FF2B5EF4-FFF2-40B4-BE49-F238E27FC236}">
                      <a16:creationId xmlns:a16="http://schemas.microsoft.com/office/drawing/2014/main" id="{EBF2BC0C-97BF-BDA2-8536-D022F09BC73E}"/>
                    </a:ext>
                  </a:extLst>
                </p:cNvPr>
                <p:cNvPicPr/>
                <p:nvPr/>
              </p:nvPicPr>
              <p:blipFill>
                <a:blip r:embed="rId118"/>
                <a:stretch>
                  <a:fillRect/>
                </a:stretch>
              </p:blipFill>
              <p:spPr>
                <a:xfrm>
                  <a:off x="8394406" y="7678763"/>
                  <a:ext cx="101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47" name="Ink 146">
                  <a:extLst>
                    <a:ext uri="{FF2B5EF4-FFF2-40B4-BE49-F238E27FC236}">
                      <a16:creationId xmlns:a16="http://schemas.microsoft.com/office/drawing/2014/main" id="{21E5722F-14FC-BCF6-2E17-11CDE28544EA}"/>
                    </a:ext>
                  </a:extLst>
                </p14:cNvPr>
                <p14:cNvContentPartPr/>
                <p14:nvPr/>
              </p14:nvContentPartPr>
              <p14:xfrm>
                <a:off x="8776726" y="7836443"/>
                <a:ext cx="360" cy="360"/>
              </p14:xfrm>
            </p:contentPart>
          </mc:Choice>
          <mc:Fallback xmlns="">
            <p:pic>
              <p:nvPicPr>
                <p:cNvPr id="147" name="Ink 146">
                  <a:extLst>
                    <a:ext uri="{FF2B5EF4-FFF2-40B4-BE49-F238E27FC236}">
                      <a16:creationId xmlns:a16="http://schemas.microsoft.com/office/drawing/2014/main" id="{21E5722F-14FC-BCF6-2E17-11CDE28544EA}"/>
                    </a:ext>
                  </a:extLst>
                </p:cNvPr>
                <p:cNvPicPr/>
                <p:nvPr/>
              </p:nvPicPr>
              <p:blipFill>
                <a:blip r:embed="rId28"/>
                <a:stretch>
                  <a:fillRect/>
                </a:stretch>
              </p:blipFill>
              <p:spPr>
                <a:xfrm>
                  <a:off x="8740726" y="78004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48" name="Ink 147">
                  <a:extLst>
                    <a:ext uri="{FF2B5EF4-FFF2-40B4-BE49-F238E27FC236}">
                      <a16:creationId xmlns:a16="http://schemas.microsoft.com/office/drawing/2014/main" id="{3D3CA30D-FBE0-C9DB-04FE-1CCC1C163272}"/>
                    </a:ext>
                  </a:extLst>
                </p14:cNvPr>
                <p14:cNvContentPartPr/>
                <p14:nvPr/>
              </p14:nvContentPartPr>
              <p14:xfrm>
                <a:off x="8734606" y="7635563"/>
                <a:ext cx="360" cy="360"/>
              </p14:xfrm>
            </p:contentPart>
          </mc:Choice>
          <mc:Fallback xmlns="">
            <p:pic>
              <p:nvPicPr>
                <p:cNvPr id="148" name="Ink 147">
                  <a:extLst>
                    <a:ext uri="{FF2B5EF4-FFF2-40B4-BE49-F238E27FC236}">
                      <a16:creationId xmlns:a16="http://schemas.microsoft.com/office/drawing/2014/main" id="{3D3CA30D-FBE0-C9DB-04FE-1CCC1C163272}"/>
                    </a:ext>
                  </a:extLst>
                </p:cNvPr>
                <p:cNvPicPr/>
                <p:nvPr/>
              </p:nvPicPr>
              <p:blipFill>
                <a:blip r:embed="rId28"/>
                <a:stretch>
                  <a:fillRect/>
                </a:stretch>
              </p:blipFill>
              <p:spPr>
                <a:xfrm>
                  <a:off x="8698966" y="75999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50" name="Ink 149">
                  <a:extLst>
                    <a:ext uri="{FF2B5EF4-FFF2-40B4-BE49-F238E27FC236}">
                      <a16:creationId xmlns:a16="http://schemas.microsoft.com/office/drawing/2014/main" id="{A9767D0B-C449-7C07-E9FF-5AAAEF3E68E3}"/>
                    </a:ext>
                  </a:extLst>
                </p14:cNvPr>
                <p14:cNvContentPartPr/>
                <p14:nvPr/>
              </p14:nvContentPartPr>
              <p14:xfrm>
                <a:off x="8896246" y="7653563"/>
                <a:ext cx="360" cy="360"/>
              </p14:xfrm>
            </p:contentPart>
          </mc:Choice>
          <mc:Fallback xmlns="">
            <p:pic>
              <p:nvPicPr>
                <p:cNvPr id="150" name="Ink 149">
                  <a:extLst>
                    <a:ext uri="{FF2B5EF4-FFF2-40B4-BE49-F238E27FC236}">
                      <a16:creationId xmlns:a16="http://schemas.microsoft.com/office/drawing/2014/main" id="{A9767D0B-C449-7C07-E9FF-5AAAEF3E68E3}"/>
                    </a:ext>
                  </a:extLst>
                </p:cNvPr>
                <p:cNvPicPr/>
                <p:nvPr/>
              </p:nvPicPr>
              <p:blipFill>
                <a:blip r:embed="rId28"/>
                <a:stretch>
                  <a:fillRect/>
                </a:stretch>
              </p:blipFill>
              <p:spPr>
                <a:xfrm>
                  <a:off x="8860246" y="76175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52" name="Ink 151">
                  <a:extLst>
                    <a:ext uri="{FF2B5EF4-FFF2-40B4-BE49-F238E27FC236}">
                      <a16:creationId xmlns:a16="http://schemas.microsoft.com/office/drawing/2014/main" id="{7CF30A38-0377-767E-5234-18D2ECFF04BC}"/>
                    </a:ext>
                  </a:extLst>
                </p14:cNvPr>
                <p14:cNvContentPartPr/>
                <p14:nvPr/>
              </p14:nvContentPartPr>
              <p14:xfrm>
                <a:off x="8943766" y="7413443"/>
                <a:ext cx="12240" cy="14760"/>
              </p14:xfrm>
            </p:contentPart>
          </mc:Choice>
          <mc:Fallback xmlns="">
            <p:pic>
              <p:nvPicPr>
                <p:cNvPr id="152" name="Ink 151">
                  <a:extLst>
                    <a:ext uri="{FF2B5EF4-FFF2-40B4-BE49-F238E27FC236}">
                      <a16:creationId xmlns:a16="http://schemas.microsoft.com/office/drawing/2014/main" id="{7CF30A38-0377-767E-5234-18D2ECFF04BC}"/>
                    </a:ext>
                  </a:extLst>
                </p:cNvPr>
                <p:cNvPicPr/>
                <p:nvPr/>
              </p:nvPicPr>
              <p:blipFill>
                <a:blip r:embed="rId123"/>
                <a:stretch>
                  <a:fillRect/>
                </a:stretch>
              </p:blipFill>
              <p:spPr>
                <a:xfrm>
                  <a:off x="8908126" y="7377443"/>
                  <a:ext cx="838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53" name="Ink 152">
                  <a:extLst>
                    <a:ext uri="{FF2B5EF4-FFF2-40B4-BE49-F238E27FC236}">
                      <a16:creationId xmlns:a16="http://schemas.microsoft.com/office/drawing/2014/main" id="{08E9F36B-182C-EA54-CB17-59141E50C09E}"/>
                    </a:ext>
                  </a:extLst>
                </p14:cNvPr>
                <p14:cNvContentPartPr/>
                <p14:nvPr/>
              </p14:nvContentPartPr>
              <p14:xfrm>
                <a:off x="9039526" y="7811243"/>
                <a:ext cx="360" cy="360"/>
              </p14:xfrm>
            </p:contentPart>
          </mc:Choice>
          <mc:Fallback xmlns="">
            <p:pic>
              <p:nvPicPr>
                <p:cNvPr id="153" name="Ink 152">
                  <a:extLst>
                    <a:ext uri="{FF2B5EF4-FFF2-40B4-BE49-F238E27FC236}">
                      <a16:creationId xmlns:a16="http://schemas.microsoft.com/office/drawing/2014/main" id="{08E9F36B-182C-EA54-CB17-59141E50C09E}"/>
                    </a:ext>
                  </a:extLst>
                </p:cNvPr>
                <p:cNvPicPr/>
                <p:nvPr/>
              </p:nvPicPr>
              <p:blipFill>
                <a:blip r:embed="rId28"/>
                <a:stretch>
                  <a:fillRect/>
                </a:stretch>
              </p:blipFill>
              <p:spPr>
                <a:xfrm>
                  <a:off x="9003526" y="77752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75" name="Ink 174">
                  <a:extLst>
                    <a:ext uri="{FF2B5EF4-FFF2-40B4-BE49-F238E27FC236}">
                      <a16:creationId xmlns:a16="http://schemas.microsoft.com/office/drawing/2014/main" id="{6AC6A83C-76DF-BBC4-EAE8-4CF891AC1C22}"/>
                    </a:ext>
                  </a:extLst>
                </p14:cNvPr>
                <p14:cNvContentPartPr/>
                <p14:nvPr/>
              </p14:nvContentPartPr>
              <p14:xfrm>
                <a:off x="7778806" y="7048403"/>
                <a:ext cx="2587320" cy="1193040"/>
              </p14:xfrm>
            </p:contentPart>
          </mc:Choice>
          <mc:Fallback xmlns="">
            <p:pic>
              <p:nvPicPr>
                <p:cNvPr id="175" name="Ink 174">
                  <a:extLst>
                    <a:ext uri="{FF2B5EF4-FFF2-40B4-BE49-F238E27FC236}">
                      <a16:creationId xmlns:a16="http://schemas.microsoft.com/office/drawing/2014/main" id="{6AC6A83C-76DF-BBC4-EAE8-4CF891AC1C22}"/>
                    </a:ext>
                  </a:extLst>
                </p:cNvPr>
                <p:cNvPicPr/>
                <p:nvPr/>
              </p:nvPicPr>
              <p:blipFill>
                <a:blip r:embed="rId126"/>
                <a:stretch>
                  <a:fillRect/>
                </a:stretch>
              </p:blipFill>
              <p:spPr>
                <a:xfrm>
                  <a:off x="7743166" y="7012763"/>
                  <a:ext cx="2658960" cy="126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177" name="Ink 176">
                <a:extLst>
                  <a:ext uri="{FF2B5EF4-FFF2-40B4-BE49-F238E27FC236}">
                    <a16:creationId xmlns:a16="http://schemas.microsoft.com/office/drawing/2014/main" id="{A7947920-5D65-09C4-CBBF-3B6D17B8D07B}"/>
                  </a:ext>
                </a:extLst>
              </p14:cNvPr>
              <p14:cNvContentPartPr/>
              <p14:nvPr/>
            </p14:nvContentPartPr>
            <p14:xfrm>
              <a:off x="12755086" y="9287963"/>
              <a:ext cx="1135440" cy="677880"/>
            </p14:xfrm>
          </p:contentPart>
        </mc:Choice>
        <mc:Fallback xmlns="">
          <p:pic>
            <p:nvPicPr>
              <p:cNvPr id="177" name="Ink 176">
                <a:extLst>
                  <a:ext uri="{FF2B5EF4-FFF2-40B4-BE49-F238E27FC236}">
                    <a16:creationId xmlns:a16="http://schemas.microsoft.com/office/drawing/2014/main" id="{A7947920-5D65-09C4-CBBF-3B6D17B8D07B}"/>
                  </a:ext>
                </a:extLst>
              </p:cNvPr>
              <p:cNvPicPr/>
              <p:nvPr/>
            </p:nvPicPr>
            <p:blipFill>
              <a:blip r:embed="rId128"/>
              <a:stretch>
                <a:fillRect/>
              </a:stretch>
            </p:blipFill>
            <p:spPr>
              <a:xfrm>
                <a:off x="12719086" y="9251963"/>
                <a:ext cx="1207080" cy="749520"/>
              </a:xfrm>
              <a:prstGeom prst="rect">
                <a:avLst/>
              </a:prstGeom>
            </p:spPr>
          </p:pic>
        </mc:Fallback>
      </mc:AlternateContent>
      <p:grpSp>
        <p:nvGrpSpPr>
          <p:cNvPr id="181" name="Group 180">
            <a:extLst>
              <a:ext uri="{FF2B5EF4-FFF2-40B4-BE49-F238E27FC236}">
                <a16:creationId xmlns:a16="http://schemas.microsoft.com/office/drawing/2014/main" id="{99953E96-D361-5819-47F4-90273683A177}"/>
              </a:ext>
            </a:extLst>
          </p:cNvPr>
          <p:cNvGrpSpPr/>
          <p:nvPr/>
        </p:nvGrpSpPr>
        <p:grpSpPr>
          <a:xfrm>
            <a:off x="12235606" y="9806363"/>
            <a:ext cx="400680" cy="291960"/>
            <a:chOff x="12235606" y="9806363"/>
            <a:chExt cx="400680" cy="291960"/>
          </a:xfrm>
        </p:grpSpPr>
        <mc:AlternateContent xmlns:mc="http://schemas.openxmlformats.org/markup-compatibility/2006" xmlns:p14="http://schemas.microsoft.com/office/powerpoint/2010/main">
          <mc:Choice Requires="p14">
            <p:contentPart p14:bwMode="auto" r:id="rId129">
              <p14:nvContentPartPr>
                <p14:cNvPr id="178" name="Ink 177">
                  <a:extLst>
                    <a:ext uri="{FF2B5EF4-FFF2-40B4-BE49-F238E27FC236}">
                      <a16:creationId xmlns:a16="http://schemas.microsoft.com/office/drawing/2014/main" id="{AA18E338-4634-0337-26B2-DF3CC58FC111}"/>
                    </a:ext>
                  </a:extLst>
                </p14:cNvPr>
                <p14:cNvContentPartPr/>
                <p14:nvPr/>
              </p14:nvContentPartPr>
              <p14:xfrm>
                <a:off x="12272326" y="9806363"/>
                <a:ext cx="124920" cy="205920"/>
              </p14:xfrm>
            </p:contentPart>
          </mc:Choice>
          <mc:Fallback xmlns="">
            <p:pic>
              <p:nvPicPr>
                <p:cNvPr id="178" name="Ink 177">
                  <a:extLst>
                    <a:ext uri="{FF2B5EF4-FFF2-40B4-BE49-F238E27FC236}">
                      <a16:creationId xmlns:a16="http://schemas.microsoft.com/office/drawing/2014/main" id="{AA18E338-4634-0337-26B2-DF3CC58FC111}"/>
                    </a:ext>
                  </a:extLst>
                </p:cNvPr>
                <p:cNvPicPr/>
                <p:nvPr/>
              </p:nvPicPr>
              <p:blipFill>
                <a:blip r:embed="rId130"/>
                <a:stretch>
                  <a:fillRect/>
                </a:stretch>
              </p:blipFill>
              <p:spPr>
                <a:xfrm>
                  <a:off x="12236686" y="9770723"/>
                  <a:ext cx="1965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9" name="Ink 178">
                  <a:extLst>
                    <a:ext uri="{FF2B5EF4-FFF2-40B4-BE49-F238E27FC236}">
                      <a16:creationId xmlns:a16="http://schemas.microsoft.com/office/drawing/2014/main" id="{073B484E-AB75-ACCB-5A24-9F13A457B1A2}"/>
                    </a:ext>
                  </a:extLst>
                </p14:cNvPr>
                <p14:cNvContentPartPr/>
                <p14:nvPr/>
              </p14:nvContentPartPr>
              <p14:xfrm>
                <a:off x="12235606" y="9835523"/>
                <a:ext cx="239400" cy="165960"/>
              </p14:xfrm>
            </p:contentPart>
          </mc:Choice>
          <mc:Fallback xmlns="">
            <p:pic>
              <p:nvPicPr>
                <p:cNvPr id="179" name="Ink 178">
                  <a:extLst>
                    <a:ext uri="{FF2B5EF4-FFF2-40B4-BE49-F238E27FC236}">
                      <a16:creationId xmlns:a16="http://schemas.microsoft.com/office/drawing/2014/main" id="{073B484E-AB75-ACCB-5A24-9F13A457B1A2}"/>
                    </a:ext>
                  </a:extLst>
                </p:cNvPr>
                <p:cNvPicPr/>
                <p:nvPr/>
              </p:nvPicPr>
              <p:blipFill>
                <a:blip r:embed="rId132"/>
                <a:stretch>
                  <a:fillRect/>
                </a:stretch>
              </p:blipFill>
              <p:spPr>
                <a:xfrm>
                  <a:off x="12199606" y="9799883"/>
                  <a:ext cx="3110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0" name="Ink 179">
                  <a:extLst>
                    <a:ext uri="{FF2B5EF4-FFF2-40B4-BE49-F238E27FC236}">
                      <a16:creationId xmlns:a16="http://schemas.microsoft.com/office/drawing/2014/main" id="{867E39D7-D14A-FCF2-7A5C-2136C4025CC0}"/>
                    </a:ext>
                  </a:extLst>
                </p14:cNvPr>
                <p14:cNvContentPartPr/>
                <p14:nvPr/>
              </p14:nvContentPartPr>
              <p14:xfrm>
                <a:off x="12629806" y="9951083"/>
                <a:ext cx="6480" cy="147240"/>
              </p14:xfrm>
            </p:contentPart>
          </mc:Choice>
          <mc:Fallback xmlns="">
            <p:pic>
              <p:nvPicPr>
                <p:cNvPr id="180" name="Ink 179">
                  <a:extLst>
                    <a:ext uri="{FF2B5EF4-FFF2-40B4-BE49-F238E27FC236}">
                      <a16:creationId xmlns:a16="http://schemas.microsoft.com/office/drawing/2014/main" id="{867E39D7-D14A-FCF2-7A5C-2136C4025CC0}"/>
                    </a:ext>
                  </a:extLst>
                </p:cNvPr>
                <p:cNvPicPr/>
                <p:nvPr/>
              </p:nvPicPr>
              <p:blipFill>
                <a:blip r:embed="rId134"/>
                <a:stretch>
                  <a:fillRect/>
                </a:stretch>
              </p:blipFill>
              <p:spPr>
                <a:xfrm>
                  <a:off x="12593806" y="9915083"/>
                  <a:ext cx="78120" cy="218880"/>
                </a:xfrm>
                <a:prstGeom prst="rect">
                  <a:avLst/>
                </a:prstGeom>
              </p:spPr>
            </p:pic>
          </mc:Fallback>
        </mc:AlternateContent>
      </p:grpSp>
      <p:grpSp>
        <p:nvGrpSpPr>
          <p:cNvPr id="185" name="Group 184">
            <a:extLst>
              <a:ext uri="{FF2B5EF4-FFF2-40B4-BE49-F238E27FC236}">
                <a16:creationId xmlns:a16="http://schemas.microsoft.com/office/drawing/2014/main" id="{B068C5AB-8F79-4F44-3F72-A0D8896AD497}"/>
              </a:ext>
            </a:extLst>
          </p:cNvPr>
          <p:cNvGrpSpPr/>
          <p:nvPr/>
        </p:nvGrpSpPr>
        <p:grpSpPr>
          <a:xfrm>
            <a:off x="16793566" y="9090683"/>
            <a:ext cx="812880" cy="409320"/>
            <a:chOff x="16793566" y="9090683"/>
            <a:chExt cx="812880" cy="409320"/>
          </a:xfrm>
        </p:grpSpPr>
        <mc:AlternateContent xmlns:mc="http://schemas.openxmlformats.org/markup-compatibility/2006" xmlns:p14="http://schemas.microsoft.com/office/powerpoint/2010/main">
          <mc:Choice Requires="p14">
            <p:contentPart p14:bwMode="auto" r:id="rId135">
              <p14:nvContentPartPr>
                <p14:cNvPr id="182" name="Ink 181">
                  <a:extLst>
                    <a:ext uri="{FF2B5EF4-FFF2-40B4-BE49-F238E27FC236}">
                      <a16:creationId xmlns:a16="http://schemas.microsoft.com/office/drawing/2014/main" id="{588FAA5E-6E34-B48C-9EF7-975C35388E88}"/>
                    </a:ext>
                  </a:extLst>
                </p14:cNvPr>
                <p14:cNvContentPartPr/>
                <p14:nvPr/>
              </p14:nvContentPartPr>
              <p14:xfrm>
                <a:off x="16829566" y="9090683"/>
                <a:ext cx="149760" cy="254880"/>
              </p14:xfrm>
            </p:contentPart>
          </mc:Choice>
          <mc:Fallback xmlns="">
            <p:pic>
              <p:nvPicPr>
                <p:cNvPr id="182" name="Ink 181">
                  <a:extLst>
                    <a:ext uri="{FF2B5EF4-FFF2-40B4-BE49-F238E27FC236}">
                      <a16:creationId xmlns:a16="http://schemas.microsoft.com/office/drawing/2014/main" id="{588FAA5E-6E34-B48C-9EF7-975C35388E88}"/>
                    </a:ext>
                  </a:extLst>
                </p:cNvPr>
                <p:cNvPicPr/>
                <p:nvPr/>
              </p:nvPicPr>
              <p:blipFill>
                <a:blip r:embed="rId136"/>
                <a:stretch>
                  <a:fillRect/>
                </a:stretch>
              </p:blipFill>
              <p:spPr>
                <a:xfrm>
                  <a:off x="16793566" y="9055043"/>
                  <a:ext cx="2214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83" name="Ink 182">
                  <a:extLst>
                    <a:ext uri="{FF2B5EF4-FFF2-40B4-BE49-F238E27FC236}">
                      <a16:creationId xmlns:a16="http://schemas.microsoft.com/office/drawing/2014/main" id="{F98BD503-3B99-E3DF-D76A-8984DBC20665}"/>
                    </a:ext>
                  </a:extLst>
                </p14:cNvPr>
                <p14:cNvContentPartPr/>
                <p14:nvPr/>
              </p14:nvContentPartPr>
              <p14:xfrm>
                <a:off x="16793566" y="9180323"/>
                <a:ext cx="239400" cy="125640"/>
              </p14:xfrm>
            </p:contentPart>
          </mc:Choice>
          <mc:Fallback xmlns="">
            <p:pic>
              <p:nvPicPr>
                <p:cNvPr id="183" name="Ink 182">
                  <a:extLst>
                    <a:ext uri="{FF2B5EF4-FFF2-40B4-BE49-F238E27FC236}">
                      <a16:creationId xmlns:a16="http://schemas.microsoft.com/office/drawing/2014/main" id="{F98BD503-3B99-E3DF-D76A-8984DBC20665}"/>
                    </a:ext>
                  </a:extLst>
                </p:cNvPr>
                <p:cNvPicPr/>
                <p:nvPr/>
              </p:nvPicPr>
              <p:blipFill>
                <a:blip r:embed="rId138"/>
                <a:stretch>
                  <a:fillRect/>
                </a:stretch>
              </p:blipFill>
              <p:spPr>
                <a:xfrm>
                  <a:off x="16757926" y="9144683"/>
                  <a:ext cx="31104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84" name="Ink 183">
                  <a:extLst>
                    <a:ext uri="{FF2B5EF4-FFF2-40B4-BE49-F238E27FC236}">
                      <a16:creationId xmlns:a16="http://schemas.microsoft.com/office/drawing/2014/main" id="{1079EFC3-C90E-061E-0EA8-18122A83E901}"/>
                    </a:ext>
                  </a:extLst>
                </p14:cNvPr>
                <p14:cNvContentPartPr/>
                <p14:nvPr/>
              </p14:nvContentPartPr>
              <p14:xfrm>
                <a:off x="17260486" y="9327563"/>
                <a:ext cx="345960" cy="172440"/>
              </p14:xfrm>
            </p:contentPart>
          </mc:Choice>
          <mc:Fallback xmlns="">
            <p:pic>
              <p:nvPicPr>
                <p:cNvPr id="184" name="Ink 183">
                  <a:extLst>
                    <a:ext uri="{FF2B5EF4-FFF2-40B4-BE49-F238E27FC236}">
                      <a16:creationId xmlns:a16="http://schemas.microsoft.com/office/drawing/2014/main" id="{1079EFC3-C90E-061E-0EA8-18122A83E901}"/>
                    </a:ext>
                  </a:extLst>
                </p:cNvPr>
                <p:cNvPicPr/>
                <p:nvPr/>
              </p:nvPicPr>
              <p:blipFill>
                <a:blip r:embed="rId140"/>
                <a:stretch>
                  <a:fillRect/>
                </a:stretch>
              </p:blipFill>
              <p:spPr>
                <a:xfrm>
                  <a:off x="17224846" y="9291563"/>
                  <a:ext cx="417600" cy="24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1">
            <p14:nvContentPartPr>
              <p14:cNvPr id="213" name="Ink 212">
                <a:extLst>
                  <a:ext uri="{FF2B5EF4-FFF2-40B4-BE49-F238E27FC236}">
                    <a16:creationId xmlns:a16="http://schemas.microsoft.com/office/drawing/2014/main" id="{4D22DDDD-F624-B601-F172-110F145EEB09}"/>
                  </a:ext>
                </a:extLst>
              </p14:cNvPr>
              <p14:cNvContentPartPr/>
              <p14:nvPr/>
            </p14:nvContentPartPr>
            <p14:xfrm>
              <a:off x="15085006" y="7244963"/>
              <a:ext cx="735120" cy="681480"/>
            </p14:xfrm>
          </p:contentPart>
        </mc:Choice>
        <mc:Fallback xmlns="">
          <p:pic>
            <p:nvPicPr>
              <p:cNvPr id="213" name="Ink 212">
                <a:extLst>
                  <a:ext uri="{FF2B5EF4-FFF2-40B4-BE49-F238E27FC236}">
                    <a16:creationId xmlns:a16="http://schemas.microsoft.com/office/drawing/2014/main" id="{4D22DDDD-F624-B601-F172-110F145EEB09}"/>
                  </a:ext>
                </a:extLst>
              </p:cNvPr>
              <p:cNvPicPr/>
              <p:nvPr/>
            </p:nvPicPr>
            <p:blipFill>
              <a:blip r:embed="rId146"/>
              <a:stretch>
                <a:fillRect/>
              </a:stretch>
            </p:blipFill>
            <p:spPr>
              <a:xfrm>
                <a:off x="15049366" y="7208963"/>
                <a:ext cx="806760" cy="753120"/>
              </a:xfrm>
              <a:prstGeom prst="rect">
                <a:avLst/>
              </a:prstGeom>
            </p:spPr>
          </p:pic>
        </mc:Fallback>
      </mc:AlternateContent>
      <p:grpSp>
        <p:nvGrpSpPr>
          <p:cNvPr id="222" name="Group 221">
            <a:extLst>
              <a:ext uri="{FF2B5EF4-FFF2-40B4-BE49-F238E27FC236}">
                <a16:creationId xmlns:a16="http://schemas.microsoft.com/office/drawing/2014/main" id="{F944B806-BD41-9C3D-6F0F-C85A6C4163BF}"/>
              </a:ext>
            </a:extLst>
          </p:cNvPr>
          <p:cNvGrpSpPr/>
          <p:nvPr/>
        </p:nvGrpSpPr>
        <p:grpSpPr>
          <a:xfrm>
            <a:off x="12922486" y="7126523"/>
            <a:ext cx="2891520" cy="789840"/>
            <a:chOff x="12922486" y="7126523"/>
            <a:chExt cx="2891520" cy="789840"/>
          </a:xfrm>
        </p:grpSpPr>
        <mc:AlternateContent xmlns:mc="http://schemas.openxmlformats.org/markup-compatibility/2006" xmlns:p14="http://schemas.microsoft.com/office/powerpoint/2010/main">
          <mc:Choice Requires="p14">
            <p:contentPart p14:bwMode="auto" r:id="rId147">
              <p14:nvContentPartPr>
                <p14:cNvPr id="209" name="Ink 208">
                  <a:extLst>
                    <a:ext uri="{FF2B5EF4-FFF2-40B4-BE49-F238E27FC236}">
                      <a16:creationId xmlns:a16="http://schemas.microsoft.com/office/drawing/2014/main" id="{84D64560-5D13-CEE7-626A-7F224899C457}"/>
                    </a:ext>
                  </a:extLst>
                </p14:cNvPr>
                <p14:cNvContentPartPr/>
                <p14:nvPr/>
              </p14:nvContentPartPr>
              <p14:xfrm>
                <a:off x="12922486" y="7126523"/>
                <a:ext cx="1153440" cy="763920"/>
              </p14:xfrm>
            </p:contentPart>
          </mc:Choice>
          <mc:Fallback xmlns="">
            <p:pic>
              <p:nvPicPr>
                <p:cNvPr id="209" name="Ink 208">
                  <a:extLst>
                    <a:ext uri="{FF2B5EF4-FFF2-40B4-BE49-F238E27FC236}">
                      <a16:creationId xmlns:a16="http://schemas.microsoft.com/office/drawing/2014/main" id="{84D64560-5D13-CEE7-626A-7F224899C457}"/>
                    </a:ext>
                  </a:extLst>
                </p:cNvPr>
                <p:cNvPicPr/>
                <p:nvPr/>
              </p:nvPicPr>
              <p:blipFill>
                <a:blip r:embed="rId148"/>
                <a:stretch>
                  <a:fillRect/>
                </a:stretch>
              </p:blipFill>
              <p:spPr>
                <a:xfrm>
                  <a:off x="12886486" y="7090883"/>
                  <a:ext cx="1225080" cy="8355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10" name="Ink 209">
                  <a:extLst>
                    <a:ext uri="{FF2B5EF4-FFF2-40B4-BE49-F238E27FC236}">
                      <a16:creationId xmlns:a16="http://schemas.microsoft.com/office/drawing/2014/main" id="{93C922B8-DAF5-1352-B460-A94C5C739533}"/>
                    </a:ext>
                  </a:extLst>
                </p14:cNvPr>
                <p14:cNvContentPartPr/>
                <p14:nvPr/>
              </p14:nvContentPartPr>
              <p14:xfrm>
                <a:off x="14076286" y="7128683"/>
                <a:ext cx="1737720" cy="116640"/>
              </p14:xfrm>
            </p:contentPart>
          </mc:Choice>
          <mc:Fallback xmlns="">
            <p:pic>
              <p:nvPicPr>
                <p:cNvPr id="210" name="Ink 209">
                  <a:extLst>
                    <a:ext uri="{FF2B5EF4-FFF2-40B4-BE49-F238E27FC236}">
                      <a16:creationId xmlns:a16="http://schemas.microsoft.com/office/drawing/2014/main" id="{93C922B8-DAF5-1352-B460-A94C5C739533}"/>
                    </a:ext>
                  </a:extLst>
                </p:cNvPr>
                <p:cNvPicPr/>
                <p:nvPr/>
              </p:nvPicPr>
              <p:blipFill>
                <a:blip r:embed="rId150"/>
                <a:stretch>
                  <a:fillRect/>
                </a:stretch>
              </p:blipFill>
              <p:spPr>
                <a:xfrm>
                  <a:off x="14040646" y="7093043"/>
                  <a:ext cx="18093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12" name="Ink 211">
                  <a:extLst>
                    <a:ext uri="{FF2B5EF4-FFF2-40B4-BE49-F238E27FC236}">
                      <a16:creationId xmlns:a16="http://schemas.microsoft.com/office/drawing/2014/main" id="{CB34A5EC-51A0-1577-6DD4-FA5014ACC944}"/>
                    </a:ext>
                  </a:extLst>
                </p14:cNvPr>
                <p14:cNvContentPartPr/>
                <p14:nvPr/>
              </p14:nvContentPartPr>
              <p14:xfrm>
                <a:off x="12982246" y="7904483"/>
                <a:ext cx="2061360" cy="11880"/>
              </p14:xfrm>
            </p:contentPart>
          </mc:Choice>
          <mc:Fallback xmlns="">
            <p:pic>
              <p:nvPicPr>
                <p:cNvPr id="212" name="Ink 211">
                  <a:extLst>
                    <a:ext uri="{FF2B5EF4-FFF2-40B4-BE49-F238E27FC236}">
                      <a16:creationId xmlns:a16="http://schemas.microsoft.com/office/drawing/2014/main" id="{CB34A5EC-51A0-1577-6DD4-FA5014ACC944}"/>
                    </a:ext>
                  </a:extLst>
                </p:cNvPr>
                <p:cNvPicPr/>
                <p:nvPr/>
              </p:nvPicPr>
              <p:blipFill>
                <a:blip r:embed="rId152"/>
                <a:stretch>
                  <a:fillRect/>
                </a:stretch>
              </p:blipFill>
              <p:spPr>
                <a:xfrm>
                  <a:off x="12946246" y="7868483"/>
                  <a:ext cx="21330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5" name="Ink 214">
                  <a:extLst>
                    <a:ext uri="{FF2B5EF4-FFF2-40B4-BE49-F238E27FC236}">
                      <a16:creationId xmlns:a16="http://schemas.microsoft.com/office/drawing/2014/main" id="{E266B6B2-4656-4B77-2CD1-31938D491E47}"/>
                    </a:ext>
                  </a:extLst>
                </p14:cNvPr>
                <p14:cNvContentPartPr/>
                <p14:nvPr/>
              </p14:nvContentPartPr>
              <p14:xfrm>
                <a:off x="14266726" y="7431443"/>
                <a:ext cx="360" cy="3960"/>
              </p14:xfrm>
            </p:contentPart>
          </mc:Choice>
          <mc:Fallback xmlns="">
            <p:pic>
              <p:nvPicPr>
                <p:cNvPr id="215" name="Ink 214">
                  <a:extLst>
                    <a:ext uri="{FF2B5EF4-FFF2-40B4-BE49-F238E27FC236}">
                      <a16:creationId xmlns:a16="http://schemas.microsoft.com/office/drawing/2014/main" id="{E266B6B2-4656-4B77-2CD1-31938D491E47}"/>
                    </a:ext>
                  </a:extLst>
                </p:cNvPr>
                <p:cNvPicPr/>
                <p:nvPr/>
              </p:nvPicPr>
              <p:blipFill>
                <a:blip r:embed="rId154"/>
                <a:stretch>
                  <a:fillRect/>
                </a:stretch>
              </p:blipFill>
              <p:spPr>
                <a:xfrm>
                  <a:off x="14230726" y="7395443"/>
                  <a:ext cx="7200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16" name="Ink 215">
                  <a:extLst>
                    <a:ext uri="{FF2B5EF4-FFF2-40B4-BE49-F238E27FC236}">
                      <a16:creationId xmlns:a16="http://schemas.microsoft.com/office/drawing/2014/main" id="{1FDEF668-DE66-5E1A-2A3C-86D7BF7C74C0}"/>
                    </a:ext>
                  </a:extLst>
                </p14:cNvPr>
                <p14:cNvContentPartPr/>
                <p14:nvPr/>
              </p14:nvContentPartPr>
              <p14:xfrm>
                <a:off x="14416126" y="7320203"/>
                <a:ext cx="6480" cy="14760"/>
              </p14:xfrm>
            </p:contentPart>
          </mc:Choice>
          <mc:Fallback xmlns="">
            <p:pic>
              <p:nvPicPr>
                <p:cNvPr id="216" name="Ink 215">
                  <a:extLst>
                    <a:ext uri="{FF2B5EF4-FFF2-40B4-BE49-F238E27FC236}">
                      <a16:creationId xmlns:a16="http://schemas.microsoft.com/office/drawing/2014/main" id="{1FDEF668-DE66-5E1A-2A3C-86D7BF7C74C0}"/>
                    </a:ext>
                  </a:extLst>
                </p:cNvPr>
                <p:cNvPicPr/>
                <p:nvPr/>
              </p:nvPicPr>
              <p:blipFill>
                <a:blip r:embed="rId156"/>
                <a:stretch>
                  <a:fillRect/>
                </a:stretch>
              </p:blipFill>
              <p:spPr>
                <a:xfrm>
                  <a:off x="14380126" y="7284203"/>
                  <a:ext cx="781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17" name="Ink 216">
                  <a:extLst>
                    <a:ext uri="{FF2B5EF4-FFF2-40B4-BE49-F238E27FC236}">
                      <a16:creationId xmlns:a16="http://schemas.microsoft.com/office/drawing/2014/main" id="{D067D1CE-49A0-5727-5B5C-008B2E8ADF4C}"/>
                    </a:ext>
                  </a:extLst>
                </p14:cNvPr>
                <p14:cNvContentPartPr/>
                <p14:nvPr/>
              </p14:nvContentPartPr>
              <p14:xfrm>
                <a:off x="14696566" y="7452683"/>
                <a:ext cx="360" cy="360"/>
              </p14:xfrm>
            </p:contentPart>
          </mc:Choice>
          <mc:Fallback xmlns="">
            <p:pic>
              <p:nvPicPr>
                <p:cNvPr id="217" name="Ink 216">
                  <a:extLst>
                    <a:ext uri="{FF2B5EF4-FFF2-40B4-BE49-F238E27FC236}">
                      <a16:creationId xmlns:a16="http://schemas.microsoft.com/office/drawing/2014/main" id="{D067D1CE-49A0-5727-5B5C-008B2E8ADF4C}"/>
                    </a:ext>
                  </a:extLst>
                </p:cNvPr>
                <p:cNvPicPr/>
                <p:nvPr/>
              </p:nvPicPr>
              <p:blipFill>
                <a:blip r:embed="rId28"/>
                <a:stretch>
                  <a:fillRect/>
                </a:stretch>
              </p:blipFill>
              <p:spPr>
                <a:xfrm>
                  <a:off x="14660926" y="741704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18" name="Ink 217">
                  <a:extLst>
                    <a:ext uri="{FF2B5EF4-FFF2-40B4-BE49-F238E27FC236}">
                      <a16:creationId xmlns:a16="http://schemas.microsoft.com/office/drawing/2014/main" id="{1C63904F-078C-BF68-3D26-8352CBBB4B25}"/>
                    </a:ext>
                  </a:extLst>
                </p14:cNvPr>
                <p14:cNvContentPartPr/>
                <p14:nvPr/>
              </p14:nvContentPartPr>
              <p14:xfrm>
                <a:off x="14780446" y="7571123"/>
                <a:ext cx="360" cy="360"/>
              </p14:xfrm>
            </p:contentPart>
          </mc:Choice>
          <mc:Fallback xmlns="">
            <p:pic>
              <p:nvPicPr>
                <p:cNvPr id="218" name="Ink 217">
                  <a:extLst>
                    <a:ext uri="{FF2B5EF4-FFF2-40B4-BE49-F238E27FC236}">
                      <a16:creationId xmlns:a16="http://schemas.microsoft.com/office/drawing/2014/main" id="{1C63904F-078C-BF68-3D26-8352CBBB4B25}"/>
                    </a:ext>
                  </a:extLst>
                </p:cNvPr>
                <p:cNvPicPr/>
                <p:nvPr/>
              </p:nvPicPr>
              <p:blipFill>
                <a:blip r:embed="rId28"/>
                <a:stretch>
                  <a:fillRect/>
                </a:stretch>
              </p:blipFill>
              <p:spPr>
                <a:xfrm>
                  <a:off x="14744446" y="753512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9" name="Ink 218">
                  <a:extLst>
                    <a:ext uri="{FF2B5EF4-FFF2-40B4-BE49-F238E27FC236}">
                      <a16:creationId xmlns:a16="http://schemas.microsoft.com/office/drawing/2014/main" id="{EC1505C0-4710-7E84-0A78-199DF83BF5CB}"/>
                    </a:ext>
                  </a:extLst>
                </p14:cNvPr>
                <p14:cNvContentPartPr/>
                <p14:nvPr/>
              </p14:nvContentPartPr>
              <p14:xfrm>
                <a:off x="15037126" y="7388243"/>
                <a:ext cx="360" cy="360"/>
              </p14:xfrm>
            </p:contentPart>
          </mc:Choice>
          <mc:Fallback xmlns="">
            <p:pic>
              <p:nvPicPr>
                <p:cNvPr id="219" name="Ink 218">
                  <a:extLst>
                    <a:ext uri="{FF2B5EF4-FFF2-40B4-BE49-F238E27FC236}">
                      <a16:creationId xmlns:a16="http://schemas.microsoft.com/office/drawing/2014/main" id="{EC1505C0-4710-7E84-0A78-199DF83BF5CB}"/>
                    </a:ext>
                  </a:extLst>
                </p:cNvPr>
                <p:cNvPicPr/>
                <p:nvPr/>
              </p:nvPicPr>
              <p:blipFill>
                <a:blip r:embed="rId28"/>
                <a:stretch>
                  <a:fillRect/>
                </a:stretch>
              </p:blipFill>
              <p:spPr>
                <a:xfrm>
                  <a:off x="15001486" y="73526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20" name="Ink 219">
                  <a:extLst>
                    <a:ext uri="{FF2B5EF4-FFF2-40B4-BE49-F238E27FC236}">
                      <a16:creationId xmlns:a16="http://schemas.microsoft.com/office/drawing/2014/main" id="{17AEE140-EA54-8D12-5812-4154CB8C3274}"/>
                    </a:ext>
                  </a:extLst>
                </p14:cNvPr>
                <p14:cNvContentPartPr/>
                <p14:nvPr/>
              </p14:nvContentPartPr>
              <p14:xfrm>
                <a:off x="15282286" y="7384643"/>
                <a:ext cx="360" cy="18360"/>
              </p14:xfrm>
            </p:contentPart>
          </mc:Choice>
          <mc:Fallback xmlns="">
            <p:pic>
              <p:nvPicPr>
                <p:cNvPr id="220" name="Ink 219">
                  <a:extLst>
                    <a:ext uri="{FF2B5EF4-FFF2-40B4-BE49-F238E27FC236}">
                      <a16:creationId xmlns:a16="http://schemas.microsoft.com/office/drawing/2014/main" id="{17AEE140-EA54-8D12-5812-4154CB8C3274}"/>
                    </a:ext>
                  </a:extLst>
                </p:cNvPr>
                <p:cNvPicPr/>
                <p:nvPr/>
              </p:nvPicPr>
              <p:blipFill>
                <a:blip r:embed="rId30"/>
                <a:stretch>
                  <a:fillRect/>
                </a:stretch>
              </p:blipFill>
              <p:spPr>
                <a:xfrm>
                  <a:off x="15246286" y="7349003"/>
                  <a:ext cx="72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21" name="Ink 220">
                  <a:extLst>
                    <a:ext uri="{FF2B5EF4-FFF2-40B4-BE49-F238E27FC236}">
                      <a16:creationId xmlns:a16="http://schemas.microsoft.com/office/drawing/2014/main" id="{A6742BA6-ECF9-7575-D326-C53B58C73AF3}"/>
                    </a:ext>
                  </a:extLst>
                </p14:cNvPr>
                <p14:cNvContentPartPr/>
                <p14:nvPr/>
              </p14:nvContentPartPr>
              <p14:xfrm>
                <a:off x="15222526" y="7571123"/>
                <a:ext cx="360" cy="360"/>
              </p14:xfrm>
            </p:contentPart>
          </mc:Choice>
          <mc:Fallback xmlns="">
            <p:pic>
              <p:nvPicPr>
                <p:cNvPr id="221" name="Ink 220">
                  <a:extLst>
                    <a:ext uri="{FF2B5EF4-FFF2-40B4-BE49-F238E27FC236}">
                      <a16:creationId xmlns:a16="http://schemas.microsoft.com/office/drawing/2014/main" id="{A6742BA6-ECF9-7575-D326-C53B58C73AF3}"/>
                    </a:ext>
                  </a:extLst>
                </p:cNvPr>
                <p:cNvPicPr/>
                <p:nvPr/>
              </p:nvPicPr>
              <p:blipFill>
                <a:blip r:embed="rId28"/>
                <a:stretch>
                  <a:fillRect/>
                </a:stretch>
              </p:blipFill>
              <p:spPr>
                <a:xfrm>
                  <a:off x="15186526" y="7535123"/>
                  <a:ext cx="72000" cy="72000"/>
                </a:xfrm>
                <a:prstGeom prst="rect">
                  <a:avLst/>
                </a:prstGeom>
              </p:spPr>
            </p:pic>
          </mc:Fallback>
        </mc:AlternateContent>
      </p:grpSp>
      <p:grpSp>
        <p:nvGrpSpPr>
          <p:cNvPr id="233" name="Group 232">
            <a:extLst>
              <a:ext uri="{FF2B5EF4-FFF2-40B4-BE49-F238E27FC236}">
                <a16:creationId xmlns:a16="http://schemas.microsoft.com/office/drawing/2014/main" id="{04CEC35F-253F-B22F-E350-312A7B8451D1}"/>
              </a:ext>
            </a:extLst>
          </p:cNvPr>
          <p:cNvGrpSpPr/>
          <p:nvPr/>
        </p:nvGrpSpPr>
        <p:grpSpPr>
          <a:xfrm>
            <a:off x="13507846" y="7696403"/>
            <a:ext cx="1350360" cy="215640"/>
            <a:chOff x="13507846" y="7696403"/>
            <a:chExt cx="1350360" cy="215640"/>
          </a:xfrm>
        </p:grpSpPr>
        <mc:AlternateContent xmlns:mc="http://schemas.openxmlformats.org/markup-compatibility/2006" xmlns:p14="http://schemas.microsoft.com/office/powerpoint/2010/main">
          <mc:Choice Requires="p14">
            <p:contentPart p14:bwMode="auto" r:id="rId162">
              <p14:nvContentPartPr>
                <p14:cNvPr id="223" name="Ink 222">
                  <a:extLst>
                    <a:ext uri="{FF2B5EF4-FFF2-40B4-BE49-F238E27FC236}">
                      <a16:creationId xmlns:a16="http://schemas.microsoft.com/office/drawing/2014/main" id="{43A1795A-FF64-9AB5-CFEA-CBC52A074D1A}"/>
                    </a:ext>
                  </a:extLst>
                </p14:cNvPr>
                <p14:cNvContentPartPr/>
                <p14:nvPr/>
              </p14:nvContentPartPr>
              <p14:xfrm>
                <a:off x="13507846" y="7814843"/>
                <a:ext cx="360" cy="18360"/>
              </p14:xfrm>
            </p:contentPart>
          </mc:Choice>
          <mc:Fallback xmlns="">
            <p:pic>
              <p:nvPicPr>
                <p:cNvPr id="223" name="Ink 222">
                  <a:extLst>
                    <a:ext uri="{FF2B5EF4-FFF2-40B4-BE49-F238E27FC236}">
                      <a16:creationId xmlns:a16="http://schemas.microsoft.com/office/drawing/2014/main" id="{43A1795A-FF64-9AB5-CFEA-CBC52A074D1A}"/>
                    </a:ext>
                  </a:extLst>
                </p:cNvPr>
                <p:cNvPicPr/>
                <p:nvPr/>
              </p:nvPicPr>
              <p:blipFill>
                <a:blip r:embed="rId85"/>
                <a:stretch>
                  <a:fillRect/>
                </a:stretch>
              </p:blipFill>
              <p:spPr>
                <a:xfrm>
                  <a:off x="13472206" y="7778843"/>
                  <a:ext cx="720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24" name="Ink 223">
                  <a:extLst>
                    <a:ext uri="{FF2B5EF4-FFF2-40B4-BE49-F238E27FC236}">
                      <a16:creationId xmlns:a16="http://schemas.microsoft.com/office/drawing/2014/main" id="{D2524FD0-AB43-E2B9-81FE-A5EC69431CBC}"/>
                    </a:ext>
                  </a:extLst>
                </p14:cNvPr>
                <p14:cNvContentPartPr/>
                <p14:nvPr/>
              </p14:nvContentPartPr>
              <p14:xfrm>
                <a:off x="13693246" y="7696403"/>
                <a:ext cx="360" cy="360"/>
              </p14:xfrm>
            </p:contentPart>
          </mc:Choice>
          <mc:Fallback xmlns="">
            <p:pic>
              <p:nvPicPr>
                <p:cNvPr id="224" name="Ink 223">
                  <a:extLst>
                    <a:ext uri="{FF2B5EF4-FFF2-40B4-BE49-F238E27FC236}">
                      <a16:creationId xmlns:a16="http://schemas.microsoft.com/office/drawing/2014/main" id="{D2524FD0-AB43-E2B9-81FE-A5EC69431CBC}"/>
                    </a:ext>
                  </a:extLst>
                </p:cNvPr>
                <p:cNvPicPr/>
                <p:nvPr/>
              </p:nvPicPr>
              <p:blipFill>
                <a:blip r:embed="rId62"/>
                <a:stretch>
                  <a:fillRect/>
                </a:stretch>
              </p:blipFill>
              <p:spPr>
                <a:xfrm>
                  <a:off x="13657246" y="766076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25" name="Ink 224">
                  <a:extLst>
                    <a:ext uri="{FF2B5EF4-FFF2-40B4-BE49-F238E27FC236}">
                      <a16:creationId xmlns:a16="http://schemas.microsoft.com/office/drawing/2014/main" id="{B76864AA-DE0E-ABF4-1986-6FD920D25A8D}"/>
                    </a:ext>
                  </a:extLst>
                </p14:cNvPr>
                <p14:cNvContentPartPr/>
                <p14:nvPr/>
              </p14:nvContentPartPr>
              <p14:xfrm>
                <a:off x="13830406" y="7864883"/>
                <a:ext cx="360" cy="11160"/>
              </p14:xfrm>
            </p:contentPart>
          </mc:Choice>
          <mc:Fallback xmlns="">
            <p:pic>
              <p:nvPicPr>
                <p:cNvPr id="225" name="Ink 224">
                  <a:extLst>
                    <a:ext uri="{FF2B5EF4-FFF2-40B4-BE49-F238E27FC236}">
                      <a16:creationId xmlns:a16="http://schemas.microsoft.com/office/drawing/2014/main" id="{B76864AA-DE0E-ABF4-1986-6FD920D25A8D}"/>
                    </a:ext>
                  </a:extLst>
                </p:cNvPr>
                <p:cNvPicPr/>
                <p:nvPr/>
              </p:nvPicPr>
              <p:blipFill>
                <a:blip r:embed="rId165"/>
                <a:stretch>
                  <a:fillRect/>
                </a:stretch>
              </p:blipFill>
              <p:spPr>
                <a:xfrm>
                  <a:off x="13794766" y="7829243"/>
                  <a:ext cx="720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26" name="Ink 225">
                  <a:extLst>
                    <a:ext uri="{FF2B5EF4-FFF2-40B4-BE49-F238E27FC236}">
                      <a16:creationId xmlns:a16="http://schemas.microsoft.com/office/drawing/2014/main" id="{A0FA0AC4-DE3C-DE62-862E-21EEAF7D8191}"/>
                    </a:ext>
                  </a:extLst>
                </p14:cNvPr>
                <p14:cNvContentPartPr/>
                <p14:nvPr/>
              </p14:nvContentPartPr>
              <p14:xfrm>
                <a:off x="14015806" y="7721603"/>
                <a:ext cx="12240" cy="7560"/>
              </p14:xfrm>
            </p:contentPart>
          </mc:Choice>
          <mc:Fallback xmlns="">
            <p:pic>
              <p:nvPicPr>
                <p:cNvPr id="226" name="Ink 225">
                  <a:extLst>
                    <a:ext uri="{FF2B5EF4-FFF2-40B4-BE49-F238E27FC236}">
                      <a16:creationId xmlns:a16="http://schemas.microsoft.com/office/drawing/2014/main" id="{A0FA0AC4-DE3C-DE62-862E-21EEAF7D8191}"/>
                    </a:ext>
                  </a:extLst>
                </p:cNvPr>
                <p:cNvPicPr/>
                <p:nvPr/>
              </p:nvPicPr>
              <p:blipFill>
                <a:blip r:embed="rId167"/>
                <a:stretch>
                  <a:fillRect/>
                </a:stretch>
              </p:blipFill>
              <p:spPr>
                <a:xfrm>
                  <a:off x="13979806" y="7685603"/>
                  <a:ext cx="838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27" name="Ink 226">
                  <a:extLst>
                    <a:ext uri="{FF2B5EF4-FFF2-40B4-BE49-F238E27FC236}">
                      <a16:creationId xmlns:a16="http://schemas.microsoft.com/office/drawing/2014/main" id="{D96AF235-2592-846F-C505-BE4CF62EC0A7}"/>
                    </a:ext>
                  </a:extLst>
                </p14:cNvPr>
                <p14:cNvContentPartPr/>
                <p14:nvPr/>
              </p14:nvContentPartPr>
              <p14:xfrm>
                <a:off x="14177086" y="7882883"/>
                <a:ext cx="360" cy="360"/>
              </p14:xfrm>
            </p:contentPart>
          </mc:Choice>
          <mc:Fallback xmlns="">
            <p:pic>
              <p:nvPicPr>
                <p:cNvPr id="227" name="Ink 226">
                  <a:extLst>
                    <a:ext uri="{FF2B5EF4-FFF2-40B4-BE49-F238E27FC236}">
                      <a16:creationId xmlns:a16="http://schemas.microsoft.com/office/drawing/2014/main" id="{D96AF235-2592-846F-C505-BE4CF62EC0A7}"/>
                    </a:ext>
                  </a:extLst>
                </p:cNvPr>
                <p:cNvPicPr/>
                <p:nvPr/>
              </p:nvPicPr>
              <p:blipFill>
                <a:blip r:embed="rId62"/>
                <a:stretch>
                  <a:fillRect/>
                </a:stretch>
              </p:blipFill>
              <p:spPr>
                <a:xfrm>
                  <a:off x="14141086" y="78468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28" name="Ink 227">
                  <a:extLst>
                    <a:ext uri="{FF2B5EF4-FFF2-40B4-BE49-F238E27FC236}">
                      <a16:creationId xmlns:a16="http://schemas.microsoft.com/office/drawing/2014/main" id="{E6D7FFBA-85F4-D2A6-C3AF-6AD7FD5C1F52}"/>
                    </a:ext>
                  </a:extLst>
                </p14:cNvPr>
                <p14:cNvContentPartPr/>
                <p14:nvPr/>
              </p14:nvContentPartPr>
              <p14:xfrm>
                <a:off x="14428006" y="7778843"/>
                <a:ext cx="360" cy="360"/>
              </p14:xfrm>
            </p:contentPart>
          </mc:Choice>
          <mc:Fallback xmlns="">
            <p:pic>
              <p:nvPicPr>
                <p:cNvPr id="228" name="Ink 227">
                  <a:extLst>
                    <a:ext uri="{FF2B5EF4-FFF2-40B4-BE49-F238E27FC236}">
                      <a16:creationId xmlns:a16="http://schemas.microsoft.com/office/drawing/2014/main" id="{E6D7FFBA-85F4-D2A6-C3AF-6AD7FD5C1F52}"/>
                    </a:ext>
                  </a:extLst>
                </p:cNvPr>
                <p:cNvPicPr/>
                <p:nvPr/>
              </p:nvPicPr>
              <p:blipFill>
                <a:blip r:embed="rId62"/>
                <a:stretch>
                  <a:fillRect/>
                </a:stretch>
              </p:blipFill>
              <p:spPr>
                <a:xfrm>
                  <a:off x="14392006" y="77432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29" name="Ink 228">
                  <a:extLst>
                    <a:ext uri="{FF2B5EF4-FFF2-40B4-BE49-F238E27FC236}">
                      <a16:creationId xmlns:a16="http://schemas.microsoft.com/office/drawing/2014/main" id="{5E8DD87C-D7A4-0FD5-FDBA-BF6C5490E00D}"/>
                    </a:ext>
                  </a:extLst>
                </p14:cNvPr>
                <p14:cNvContentPartPr/>
                <p14:nvPr/>
              </p14:nvContentPartPr>
              <p14:xfrm>
                <a:off x="14428006" y="7778843"/>
                <a:ext cx="360" cy="360"/>
              </p14:xfrm>
            </p:contentPart>
          </mc:Choice>
          <mc:Fallback xmlns="">
            <p:pic>
              <p:nvPicPr>
                <p:cNvPr id="229" name="Ink 228">
                  <a:extLst>
                    <a:ext uri="{FF2B5EF4-FFF2-40B4-BE49-F238E27FC236}">
                      <a16:creationId xmlns:a16="http://schemas.microsoft.com/office/drawing/2014/main" id="{5E8DD87C-D7A4-0FD5-FDBA-BF6C5490E00D}"/>
                    </a:ext>
                  </a:extLst>
                </p:cNvPr>
                <p:cNvPicPr/>
                <p:nvPr/>
              </p:nvPicPr>
              <p:blipFill>
                <a:blip r:embed="rId62"/>
                <a:stretch>
                  <a:fillRect/>
                </a:stretch>
              </p:blipFill>
              <p:spPr>
                <a:xfrm>
                  <a:off x="14392006" y="774320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30" name="Ink 229">
                  <a:extLst>
                    <a:ext uri="{FF2B5EF4-FFF2-40B4-BE49-F238E27FC236}">
                      <a16:creationId xmlns:a16="http://schemas.microsoft.com/office/drawing/2014/main" id="{AD6CE801-9A97-41DD-FD46-E8B75931AEFE}"/>
                    </a:ext>
                  </a:extLst>
                </p14:cNvPr>
                <p14:cNvContentPartPr/>
                <p14:nvPr/>
              </p14:nvContentPartPr>
              <p14:xfrm>
                <a:off x="14332246" y="7760843"/>
                <a:ext cx="96120" cy="18360"/>
              </p14:xfrm>
            </p:contentPart>
          </mc:Choice>
          <mc:Fallback xmlns="">
            <p:pic>
              <p:nvPicPr>
                <p:cNvPr id="230" name="Ink 229">
                  <a:extLst>
                    <a:ext uri="{FF2B5EF4-FFF2-40B4-BE49-F238E27FC236}">
                      <a16:creationId xmlns:a16="http://schemas.microsoft.com/office/drawing/2014/main" id="{AD6CE801-9A97-41DD-FD46-E8B75931AEFE}"/>
                    </a:ext>
                  </a:extLst>
                </p:cNvPr>
                <p:cNvPicPr/>
                <p:nvPr/>
              </p:nvPicPr>
              <p:blipFill>
                <a:blip r:embed="rId172"/>
                <a:stretch>
                  <a:fillRect/>
                </a:stretch>
              </p:blipFill>
              <p:spPr>
                <a:xfrm>
                  <a:off x="14296606" y="7725203"/>
                  <a:ext cx="1677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31" name="Ink 230">
                  <a:extLst>
                    <a:ext uri="{FF2B5EF4-FFF2-40B4-BE49-F238E27FC236}">
                      <a16:creationId xmlns:a16="http://schemas.microsoft.com/office/drawing/2014/main" id="{BE60A860-5482-8119-C5E5-8B374C36F0F2}"/>
                    </a:ext>
                  </a:extLst>
                </p14:cNvPr>
                <p14:cNvContentPartPr/>
                <p14:nvPr/>
              </p14:nvContentPartPr>
              <p14:xfrm>
                <a:off x="14792326" y="7911683"/>
                <a:ext cx="360" cy="360"/>
              </p14:xfrm>
            </p:contentPart>
          </mc:Choice>
          <mc:Fallback xmlns="">
            <p:pic>
              <p:nvPicPr>
                <p:cNvPr id="231" name="Ink 230">
                  <a:extLst>
                    <a:ext uri="{FF2B5EF4-FFF2-40B4-BE49-F238E27FC236}">
                      <a16:creationId xmlns:a16="http://schemas.microsoft.com/office/drawing/2014/main" id="{BE60A860-5482-8119-C5E5-8B374C36F0F2}"/>
                    </a:ext>
                  </a:extLst>
                </p:cNvPr>
                <p:cNvPicPr/>
                <p:nvPr/>
              </p:nvPicPr>
              <p:blipFill>
                <a:blip r:embed="rId62"/>
                <a:stretch>
                  <a:fillRect/>
                </a:stretch>
              </p:blipFill>
              <p:spPr>
                <a:xfrm>
                  <a:off x="14756326" y="7875683"/>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32" name="Ink 231">
                  <a:extLst>
                    <a:ext uri="{FF2B5EF4-FFF2-40B4-BE49-F238E27FC236}">
                      <a16:creationId xmlns:a16="http://schemas.microsoft.com/office/drawing/2014/main" id="{E120A619-8F26-7182-9780-F829732F5EBB}"/>
                    </a:ext>
                  </a:extLst>
                </p14:cNvPr>
                <p14:cNvContentPartPr/>
                <p14:nvPr/>
              </p14:nvContentPartPr>
              <p14:xfrm>
                <a:off x="14834086" y="7710803"/>
                <a:ext cx="24120" cy="7560"/>
              </p14:xfrm>
            </p:contentPart>
          </mc:Choice>
          <mc:Fallback xmlns="">
            <p:pic>
              <p:nvPicPr>
                <p:cNvPr id="232" name="Ink 231">
                  <a:extLst>
                    <a:ext uri="{FF2B5EF4-FFF2-40B4-BE49-F238E27FC236}">
                      <a16:creationId xmlns:a16="http://schemas.microsoft.com/office/drawing/2014/main" id="{E120A619-8F26-7182-9780-F829732F5EBB}"/>
                    </a:ext>
                  </a:extLst>
                </p:cNvPr>
                <p:cNvPicPr/>
                <p:nvPr/>
              </p:nvPicPr>
              <p:blipFill>
                <a:blip r:embed="rId175"/>
                <a:stretch>
                  <a:fillRect/>
                </a:stretch>
              </p:blipFill>
              <p:spPr>
                <a:xfrm>
                  <a:off x="14798446" y="7675163"/>
                  <a:ext cx="95760" cy="79200"/>
                </a:xfrm>
                <a:prstGeom prst="rect">
                  <a:avLst/>
                </a:prstGeom>
              </p:spPr>
            </p:pic>
          </mc:Fallback>
        </mc:AlternateContent>
      </p:grpSp>
      <p:grpSp>
        <p:nvGrpSpPr>
          <p:cNvPr id="19" name="Group 18">
            <a:extLst>
              <a:ext uri="{FF2B5EF4-FFF2-40B4-BE49-F238E27FC236}">
                <a16:creationId xmlns:a16="http://schemas.microsoft.com/office/drawing/2014/main" id="{427D6A5B-2A91-6074-1395-35C20331A417}"/>
              </a:ext>
            </a:extLst>
          </p:cNvPr>
          <p:cNvGrpSpPr/>
          <p:nvPr/>
        </p:nvGrpSpPr>
        <p:grpSpPr>
          <a:xfrm>
            <a:off x="13961806" y="6109883"/>
            <a:ext cx="263520" cy="457920"/>
            <a:chOff x="13961806" y="6109883"/>
            <a:chExt cx="263520" cy="457920"/>
          </a:xfrm>
        </p:grpSpPr>
        <mc:AlternateContent xmlns:mc="http://schemas.openxmlformats.org/markup-compatibility/2006">
          <mc:Choice xmlns:p14="http://schemas.microsoft.com/office/powerpoint/2010/main" Requires="p14">
            <p:contentPart p14:bwMode="auto" r:id="rId176">
              <p14:nvContentPartPr>
                <p14:cNvPr id="2" name="Ink 1">
                  <a:extLst>
                    <a:ext uri="{FF2B5EF4-FFF2-40B4-BE49-F238E27FC236}">
                      <a16:creationId xmlns:a16="http://schemas.microsoft.com/office/drawing/2014/main" id="{B389B664-6279-218C-9BEE-7FE20FE93F48}"/>
                    </a:ext>
                  </a:extLst>
                </p14:cNvPr>
                <p14:cNvContentPartPr/>
                <p14:nvPr/>
              </p14:nvContentPartPr>
              <p14:xfrm>
                <a:off x="13961806" y="6151643"/>
                <a:ext cx="138240" cy="164520"/>
              </p14:xfrm>
            </p:contentPart>
          </mc:Choice>
          <mc:Fallback>
            <p:pic>
              <p:nvPicPr>
                <p:cNvPr id="2" name="Ink 1">
                  <a:extLst>
                    <a:ext uri="{FF2B5EF4-FFF2-40B4-BE49-F238E27FC236}">
                      <a16:creationId xmlns:a16="http://schemas.microsoft.com/office/drawing/2014/main" id="{B389B664-6279-218C-9BEE-7FE20FE93F48}"/>
                    </a:ext>
                  </a:extLst>
                </p:cNvPr>
                <p:cNvPicPr/>
                <p:nvPr/>
              </p:nvPicPr>
              <p:blipFill>
                <a:blip r:embed="rId177"/>
                <a:stretch>
                  <a:fillRect/>
                </a:stretch>
              </p:blipFill>
              <p:spPr>
                <a:xfrm>
                  <a:off x="13944166" y="6134003"/>
                  <a:ext cx="1738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 name="Ink 8">
                  <a:extLst>
                    <a:ext uri="{FF2B5EF4-FFF2-40B4-BE49-F238E27FC236}">
                      <a16:creationId xmlns:a16="http://schemas.microsoft.com/office/drawing/2014/main" id="{1C1A9996-9061-AB2C-8D18-096B382932F2}"/>
                    </a:ext>
                  </a:extLst>
                </p14:cNvPr>
                <p14:cNvContentPartPr/>
                <p14:nvPr/>
              </p14:nvContentPartPr>
              <p14:xfrm>
                <a:off x="14118406" y="6109883"/>
                <a:ext cx="106920" cy="457920"/>
              </p14:xfrm>
            </p:contentPart>
          </mc:Choice>
          <mc:Fallback>
            <p:pic>
              <p:nvPicPr>
                <p:cNvPr id="9" name="Ink 8">
                  <a:extLst>
                    <a:ext uri="{FF2B5EF4-FFF2-40B4-BE49-F238E27FC236}">
                      <a16:creationId xmlns:a16="http://schemas.microsoft.com/office/drawing/2014/main" id="{1C1A9996-9061-AB2C-8D18-096B382932F2}"/>
                    </a:ext>
                  </a:extLst>
                </p:cNvPr>
                <p:cNvPicPr/>
                <p:nvPr/>
              </p:nvPicPr>
              <p:blipFill>
                <a:blip r:embed="rId179"/>
                <a:stretch>
                  <a:fillRect/>
                </a:stretch>
              </p:blipFill>
              <p:spPr>
                <a:xfrm>
                  <a:off x="14100406" y="6092243"/>
                  <a:ext cx="142560" cy="493560"/>
                </a:xfrm>
                <a:prstGeom prst="rect">
                  <a:avLst/>
                </a:prstGeom>
              </p:spPr>
            </p:pic>
          </mc:Fallback>
        </mc:AlternateContent>
      </p:grpSp>
    </p:spTree>
    <p:extLst>
      <p:ext uri="{BB962C8B-B14F-4D97-AF65-F5344CB8AC3E}">
        <p14:creationId xmlns:p14="http://schemas.microsoft.com/office/powerpoint/2010/main" val="61037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1"/>
            <a:ext cx="18288000" cy="2400299"/>
            <a:chOff x="0" y="0"/>
            <a:chExt cx="4816593" cy="1094989"/>
          </a:xfrm>
        </p:grpSpPr>
        <p:sp>
          <p:nvSpPr>
            <p:cNvPr id="5" name="Freeform 5"/>
            <p:cNvSpPr/>
            <p:nvPr/>
          </p:nvSpPr>
          <p:spPr>
            <a:xfrm>
              <a:off x="0" y="0"/>
              <a:ext cx="4816592" cy="1094988"/>
            </a:xfrm>
            <a:custGeom>
              <a:avLst/>
              <a:gdLst/>
              <a:ahLst/>
              <a:cxnLst/>
              <a:rect l="l" t="t" r="r" b="b"/>
              <a:pathLst>
                <a:path w="4816592" h="1094988">
                  <a:moveTo>
                    <a:pt x="0" y="0"/>
                  </a:moveTo>
                  <a:lnTo>
                    <a:pt x="4816592" y="0"/>
                  </a:lnTo>
                  <a:lnTo>
                    <a:pt x="4816592" y="1094988"/>
                  </a:lnTo>
                  <a:lnTo>
                    <a:pt x="0" y="1094988"/>
                  </a:lnTo>
                  <a:close/>
                </a:path>
              </a:pathLst>
            </a:custGeom>
            <a:solidFill>
              <a:srgbClr val="F4F4F4"/>
            </a:solidFill>
          </p:spPr>
        </p:sp>
        <p:sp>
          <p:nvSpPr>
            <p:cNvPr id="6" name="TextBox 6"/>
            <p:cNvSpPr txBox="1"/>
            <p:nvPr/>
          </p:nvSpPr>
          <p:spPr>
            <a:xfrm>
              <a:off x="0" y="-38100"/>
              <a:ext cx="4816593" cy="1133089"/>
            </a:xfrm>
            <a:prstGeom prst="rect">
              <a:avLst/>
            </a:prstGeom>
          </p:spPr>
          <p:txBody>
            <a:bodyPr lIns="50800" tIns="50800" rIns="50800" bIns="50800" rtlCol="0" anchor="ctr"/>
            <a:lstStyle/>
            <a:p>
              <a:pPr algn="ctr">
                <a:lnSpc>
                  <a:spcPts val="2100"/>
                </a:lnSpc>
              </a:pPr>
              <a:endParaRPr/>
            </a:p>
          </p:txBody>
        </p:sp>
      </p:grpSp>
      <p:sp>
        <p:nvSpPr>
          <p:cNvPr id="8" name="TextBox 8"/>
          <p:cNvSpPr txBox="1"/>
          <p:nvPr/>
        </p:nvSpPr>
        <p:spPr>
          <a:xfrm>
            <a:off x="2148268" y="971550"/>
            <a:ext cx="13991465" cy="1144480"/>
          </a:xfrm>
          <a:prstGeom prst="rect">
            <a:avLst/>
          </a:prstGeom>
        </p:spPr>
        <p:txBody>
          <a:bodyPr lIns="0" tIns="0" rIns="0" bIns="0" rtlCol="0" anchor="t">
            <a:spAutoFit/>
          </a:bodyPr>
          <a:lstStyle/>
          <a:p>
            <a:pPr algn="ctr">
              <a:lnSpc>
                <a:spcPts val="9099"/>
              </a:lnSpc>
            </a:pPr>
            <a:r>
              <a:rPr lang="en-US" sz="6999" dirty="0">
                <a:solidFill>
                  <a:srgbClr val="2A2E3A"/>
                </a:solidFill>
                <a:latin typeface="Klein Bold"/>
                <a:ea typeface="Klein Bold"/>
                <a:cs typeface="Klein Bold"/>
                <a:sym typeface="Klein Bold"/>
              </a:rPr>
              <a:t>Variance</a:t>
            </a:r>
            <a:endParaRPr lang="en-US" sz="6999" dirty="0">
              <a:solidFill>
                <a:srgbClr val="718BAB"/>
              </a:solidFill>
              <a:latin typeface="Klein Bold"/>
              <a:ea typeface="Klein Bold"/>
              <a:cs typeface="Klein Bold"/>
              <a:sym typeface="Klein Bold"/>
            </a:endParaRP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1403669F-7882-789D-32F4-7A7BC00F96FB}"/>
                  </a:ext>
                </a:extLst>
              </p14:cNvPr>
              <p14:cNvContentPartPr/>
              <p14:nvPr/>
            </p14:nvContentPartPr>
            <p14:xfrm>
              <a:off x="6038566" y="3751883"/>
              <a:ext cx="360" cy="360"/>
            </p14:xfrm>
          </p:contentPart>
        </mc:Choice>
        <mc:Fallback xmlns="">
          <p:pic>
            <p:nvPicPr>
              <p:cNvPr id="7" name="Ink 6">
                <a:extLst>
                  <a:ext uri="{FF2B5EF4-FFF2-40B4-BE49-F238E27FC236}">
                    <a16:creationId xmlns:a16="http://schemas.microsoft.com/office/drawing/2014/main" id="{1403669F-7882-789D-32F4-7A7BC00F96FB}"/>
                  </a:ext>
                </a:extLst>
              </p:cNvPr>
              <p:cNvPicPr/>
              <p:nvPr/>
            </p:nvPicPr>
            <p:blipFill>
              <a:blip r:embed="rId3"/>
              <a:stretch>
                <a:fillRect/>
              </a:stretch>
            </p:blipFill>
            <p:spPr>
              <a:xfrm>
                <a:off x="6032446" y="3745763"/>
                <a:ext cx="12600" cy="12600"/>
              </a:xfrm>
              <a:prstGeom prst="rect">
                <a:avLst/>
              </a:prstGeom>
            </p:spPr>
          </p:pic>
        </mc:Fallback>
      </mc:AlternateContent>
      <p:graphicFrame>
        <p:nvGraphicFramePr>
          <p:cNvPr id="2" name="Table 3">
            <a:extLst>
              <a:ext uri="{FF2B5EF4-FFF2-40B4-BE49-F238E27FC236}">
                <a16:creationId xmlns:a16="http://schemas.microsoft.com/office/drawing/2014/main" id="{56BD1CD8-BCDE-D764-31FB-06313E53A652}"/>
              </a:ext>
            </a:extLst>
          </p:cNvPr>
          <p:cNvGraphicFramePr>
            <a:graphicFrameLocks noGrp="1"/>
          </p:cNvGraphicFramePr>
          <p:nvPr>
            <p:extLst>
              <p:ext uri="{D42A27DB-BD31-4B8C-83A1-F6EECF244321}">
                <p14:modId xmlns:p14="http://schemas.microsoft.com/office/powerpoint/2010/main" val="3822025660"/>
              </p:ext>
            </p:extLst>
          </p:nvPr>
        </p:nvGraphicFramePr>
        <p:xfrm>
          <a:off x="990600" y="3087580"/>
          <a:ext cx="16230600" cy="3427520"/>
        </p:xfrm>
        <a:graphic>
          <a:graphicData uri="http://schemas.openxmlformats.org/drawingml/2006/table">
            <a:tbl>
              <a:tblPr/>
              <a:tblGrid>
                <a:gridCol w="16230600">
                  <a:extLst>
                    <a:ext uri="{9D8B030D-6E8A-4147-A177-3AD203B41FA5}">
                      <a16:colId xmlns:a16="http://schemas.microsoft.com/office/drawing/2014/main" val="20000"/>
                    </a:ext>
                  </a:extLst>
                </a:gridCol>
              </a:tblGrid>
              <a:tr h="3427520">
                <a:tc>
                  <a:txBody>
                    <a:bodyPr/>
                    <a:lstStyle/>
                    <a:p>
                      <a:pPr algn="l">
                        <a:lnSpc>
                          <a:spcPts val="2799"/>
                        </a:lnSpc>
                        <a:defRPr/>
                      </a:pPr>
                      <a:r>
                        <a:rPr lang="en-US" sz="1999" dirty="0">
                          <a:solidFill>
                            <a:srgbClr val="2A2E3A"/>
                          </a:solidFill>
                          <a:latin typeface="Helios"/>
                          <a:sym typeface="Helios"/>
                        </a:rPr>
                        <a:t>Variance in the model would be a scenario where a slightest change in data causes the model to drift and create a lot of variation in error metric.</a:t>
                      </a:r>
                    </a:p>
                    <a:p>
                      <a:pPr algn="l">
                        <a:lnSpc>
                          <a:spcPts val="2799"/>
                        </a:lnSpc>
                        <a:defRPr/>
                      </a:pPr>
                      <a:endParaRPr lang="en-US" sz="1999" kern="1200" dirty="0">
                        <a:solidFill>
                          <a:srgbClr val="2A2E3A"/>
                        </a:solidFill>
                        <a:latin typeface="Helios"/>
                        <a:ea typeface="+mn-ea"/>
                        <a:cs typeface="+mn-cs"/>
                        <a:sym typeface="Helios"/>
                      </a:endParaRPr>
                    </a:p>
                    <a:p>
                      <a:pPr algn="l">
                        <a:lnSpc>
                          <a:spcPts val="2799"/>
                        </a:lnSpc>
                        <a:defRPr/>
                      </a:pPr>
                      <a:r>
                        <a:rPr lang="en-US" sz="1999" kern="1200" dirty="0">
                          <a:solidFill>
                            <a:srgbClr val="2A2E3A"/>
                          </a:solidFill>
                          <a:latin typeface="Helios"/>
                          <a:ea typeface="+mn-ea"/>
                          <a:cs typeface="+mn-cs"/>
                          <a:sym typeface="Helios"/>
                        </a:rPr>
                        <a:t>The model would show good performance in train set but on the unseen data it throws high error. Generally this can be taken as an overfitting model. This can also be verified when model is tested with multiple subsets of train set and lot of variation is found in test results.</a:t>
                      </a:r>
                    </a:p>
                    <a:p>
                      <a:pPr algn="l">
                        <a:lnSpc>
                          <a:spcPts val="2799"/>
                        </a:lnSpc>
                        <a:defRPr/>
                      </a:pPr>
                      <a:endParaRPr lang="en-US" sz="1999" kern="1200" dirty="0">
                        <a:solidFill>
                          <a:srgbClr val="2A2E3A"/>
                        </a:solidFill>
                        <a:latin typeface="Helios"/>
                        <a:ea typeface="+mn-ea"/>
                        <a:cs typeface="+mn-cs"/>
                        <a:sym typeface="Helios"/>
                      </a:endParaRPr>
                    </a:p>
                    <a:p>
                      <a:pPr algn="l">
                        <a:lnSpc>
                          <a:spcPts val="2799"/>
                        </a:lnSpc>
                        <a:defRPr/>
                      </a:pPr>
                      <a:r>
                        <a:rPr lang="en-US" sz="1999" kern="1200" dirty="0">
                          <a:solidFill>
                            <a:srgbClr val="2A2E3A"/>
                          </a:solidFill>
                          <a:latin typeface="Helios"/>
                          <a:ea typeface="+mn-ea"/>
                          <a:cs typeface="+mn-cs"/>
                          <a:sym typeface="Helios"/>
                        </a:rPr>
                        <a:t>The corrective measure of this is to have the model built with lesser features. Apply feature selection. Say we have a model like Decision Trees (Do not allow to let the tree to grow fully, pruning.)</a:t>
                      </a:r>
                    </a:p>
                    <a:p>
                      <a:pPr algn="l">
                        <a:lnSpc>
                          <a:spcPts val="2799"/>
                        </a:lnSpc>
                        <a:defRPr/>
                      </a:pPr>
                      <a:endParaRPr lang="en-US" sz="1999" kern="1200" dirty="0">
                        <a:solidFill>
                          <a:srgbClr val="2A2E3A"/>
                        </a:solidFill>
                        <a:latin typeface="Helios"/>
                        <a:ea typeface="+mn-ea"/>
                        <a:cs typeface="+mn-cs"/>
                        <a:sym typeface="Helios"/>
                      </a:endParaRPr>
                    </a:p>
                  </a:txBody>
                  <a:tcPr marL="76200" marR="76200" marT="76200" marB="76200" anchor="ctr">
                    <a:lnL w="0" cap="flat" cmpd="sng" algn="ctr">
                      <a:solidFill>
                        <a:srgbClr val="141E32"/>
                      </a:solidFill>
                      <a:prstDash val="solid"/>
                      <a:round/>
                      <a:headEnd type="none" w="med" len="med"/>
                      <a:tailEnd type="none" w="med" len="med"/>
                    </a:lnL>
                    <a:lnR w="0" cap="flat" cmpd="sng" algn="ctr">
                      <a:solidFill>
                        <a:srgbClr val="141E32"/>
                      </a:solidFill>
                      <a:prstDash val="solid"/>
                      <a:round/>
                      <a:headEnd type="none" w="med" len="med"/>
                      <a:tailEnd type="none" w="med" len="med"/>
                    </a:lnR>
                    <a:lnT w="0" cap="flat" cmpd="sng" algn="ctr">
                      <a:solidFill>
                        <a:srgbClr val="141E32"/>
                      </a:solidFill>
                      <a:prstDash val="solid"/>
                      <a:round/>
                      <a:headEnd type="none" w="med" len="med"/>
                      <a:tailEnd type="none" w="med" len="med"/>
                    </a:lnT>
                    <a:lnB w="0" cap="flat" cmpd="sng" algn="ctr">
                      <a:solidFill>
                        <a:srgbClr val="141E32"/>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3052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4">
            <a:extLst>
              <a:ext uri="{FF2B5EF4-FFF2-40B4-BE49-F238E27FC236}">
                <a16:creationId xmlns:a16="http://schemas.microsoft.com/office/drawing/2014/main" id="{9AB07029-5C52-8CF1-E3B7-B575076AA0FB}"/>
              </a:ext>
            </a:extLst>
          </p:cNvPr>
          <p:cNvGrpSpPr/>
          <p:nvPr/>
        </p:nvGrpSpPr>
        <p:grpSpPr>
          <a:xfrm>
            <a:off x="0" y="1"/>
            <a:ext cx="18288000" cy="2400299"/>
            <a:chOff x="0" y="0"/>
            <a:chExt cx="4816593" cy="1094989"/>
          </a:xfrm>
        </p:grpSpPr>
        <p:sp>
          <p:nvSpPr>
            <p:cNvPr id="31" name="Freeform 5">
              <a:extLst>
                <a:ext uri="{FF2B5EF4-FFF2-40B4-BE49-F238E27FC236}">
                  <a16:creationId xmlns:a16="http://schemas.microsoft.com/office/drawing/2014/main" id="{38559FED-61E4-69AB-E615-3581DC7B74CC}"/>
                </a:ext>
              </a:extLst>
            </p:cNvPr>
            <p:cNvSpPr/>
            <p:nvPr/>
          </p:nvSpPr>
          <p:spPr>
            <a:xfrm>
              <a:off x="0" y="0"/>
              <a:ext cx="4816592" cy="1094988"/>
            </a:xfrm>
            <a:custGeom>
              <a:avLst/>
              <a:gdLst/>
              <a:ahLst/>
              <a:cxnLst/>
              <a:rect l="l" t="t" r="r" b="b"/>
              <a:pathLst>
                <a:path w="4816592" h="1094988">
                  <a:moveTo>
                    <a:pt x="0" y="0"/>
                  </a:moveTo>
                  <a:lnTo>
                    <a:pt x="4816592" y="0"/>
                  </a:lnTo>
                  <a:lnTo>
                    <a:pt x="4816592" y="1094988"/>
                  </a:lnTo>
                  <a:lnTo>
                    <a:pt x="0" y="1094988"/>
                  </a:lnTo>
                  <a:close/>
                </a:path>
              </a:pathLst>
            </a:custGeom>
            <a:solidFill>
              <a:srgbClr val="F4F4F4"/>
            </a:solidFill>
          </p:spPr>
        </p:sp>
        <p:sp>
          <p:nvSpPr>
            <p:cNvPr id="32" name="TextBox 6">
              <a:extLst>
                <a:ext uri="{FF2B5EF4-FFF2-40B4-BE49-F238E27FC236}">
                  <a16:creationId xmlns:a16="http://schemas.microsoft.com/office/drawing/2014/main" id="{5191CBD2-BF0D-29B7-3A8E-56C956C3CBBC}"/>
                </a:ext>
              </a:extLst>
            </p:cNvPr>
            <p:cNvSpPr txBox="1"/>
            <p:nvPr/>
          </p:nvSpPr>
          <p:spPr>
            <a:xfrm>
              <a:off x="0" y="-38100"/>
              <a:ext cx="4816593" cy="1133089"/>
            </a:xfrm>
            <a:prstGeom prst="rect">
              <a:avLst/>
            </a:prstGeom>
          </p:spPr>
          <p:txBody>
            <a:bodyPr lIns="50800" tIns="50800" rIns="50800" bIns="50800" rtlCol="0" anchor="ctr"/>
            <a:lstStyle/>
            <a:p>
              <a:pPr algn="ctr">
                <a:lnSpc>
                  <a:spcPts val="2100"/>
                </a:lnSpc>
              </a:pPr>
              <a:endParaRPr/>
            </a:p>
          </p:txBody>
        </p:sp>
      </p:grpSp>
      <p:sp>
        <p:nvSpPr>
          <p:cNvPr id="33" name="TextBox 8">
            <a:extLst>
              <a:ext uri="{FF2B5EF4-FFF2-40B4-BE49-F238E27FC236}">
                <a16:creationId xmlns:a16="http://schemas.microsoft.com/office/drawing/2014/main" id="{EFEBBDCB-684C-741C-7303-661CAE0BFD45}"/>
              </a:ext>
            </a:extLst>
          </p:cNvPr>
          <p:cNvSpPr txBox="1"/>
          <p:nvPr/>
        </p:nvSpPr>
        <p:spPr>
          <a:xfrm>
            <a:off x="2148268" y="971550"/>
            <a:ext cx="13991465" cy="1144480"/>
          </a:xfrm>
          <a:prstGeom prst="rect">
            <a:avLst/>
          </a:prstGeom>
        </p:spPr>
        <p:txBody>
          <a:bodyPr lIns="0" tIns="0" rIns="0" bIns="0" rtlCol="0" anchor="t">
            <a:spAutoFit/>
          </a:bodyPr>
          <a:lstStyle/>
          <a:p>
            <a:pPr algn="ctr">
              <a:lnSpc>
                <a:spcPts val="9099"/>
              </a:lnSpc>
            </a:pPr>
            <a:r>
              <a:rPr lang="en-US" sz="6999" dirty="0">
                <a:solidFill>
                  <a:srgbClr val="2A2E3A"/>
                </a:solidFill>
                <a:latin typeface="Klein Bold"/>
                <a:ea typeface="Klein Bold"/>
                <a:cs typeface="Klein Bold"/>
                <a:sym typeface="Klein Bold"/>
              </a:rPr>
              <a:t>Bias &amp; Variance</a:t>
            </a:r>
            <a:endParaRPr lang="en-US" sz="6999" dirty="0">
              <a:solidFill>
                <a:srgbClr val="718BAB"/>
              </a:solidFill>
              <a:latin typeface="Klein Bold"/>
              <a:ea typeface="Klein Bold"/>
              <a:cs typeface="Klein Bold"/>
              <a:sym typeface="Klein Bold"/>
            </a:endParaRPr>
          </a:p>
        </p:txBody>
      </p:sp>
      <p:cxnSp>
        <p:nvCxnSpPr>
          <p:cNvPr id="35" name="Straight Connector 34">
            <a:extLst>
              <a:ext uri="{FF2B5EF4-FFF2-40B4-BE49-F238E27FC236}">
                <a16:creationId xmlns:a16="http://schemas.microsoft.com/office/drawing/2014/main" id="{2597F561-6B04-D70C-79CD-DE5893C1EFEA}"/>
              </a:ext>
            </a:extLst>
          </p:cNvPr>
          <p:cNvCxnSpPr/>
          <p:nvPr/>
        </p:nvCxnSpPr>
        <p:spPr>
          <a:xfrm>
            <a:off x="2971800" y="3086100"/>
            <a:ext cx="0" cy="6172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1D9246-23E9-5DDB-120F-3AB4C5F48376}"/>
              </a:ext>
            </a:extLst>
          </p:cNvPr>
          <p:cNvCxnSpPr/>
          <p:nvPr/>
        </p:nvCxnSpPr>
        <p:spPr>
          <a:xfrm>
            <a:off x="2971800" y="9258300"/>
            <a:ext cx="12420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C5443D43-1EF4-5BBB-347B-EFC64D355C74}"/>
              </a:ext>
            </a:extLst>
          </p:cNvPr>
          <p:cNvGrpSpPr/>
          <p:nvPr/>
        </p:nvGrpSpPr>
        <p:grpSpPr>
          <a:xfrm>
            <a:off x="4724400" y="3162300"/>
            <a:ext cx="2666998" cy="2667000"/>
            <a:chOff x="13792200" y="3467100"/>
            <a:chExt cx="2666998" cy="2667000"/>
          </a:xfrm>
        </p:grpSpPr>
        <p:sp>
          <p:nvSpPr>
            <p:cNvPr id="38" name="Oval 37">
              <a:extLst>
                <a:ext uri="{FF2B5EF4-FFF2-40B4-BE49-F238E27FC236}">
                  <a16:creationId xmlns:a16="http://schemas.microsoft.com/office/drawing/2014/main" id="{2A83D080-48D5-75F2-58A0-CB2312A23EA5}"/>
                </a:ext>
              </a:extLst>
            </p:cNvPr>
            <p:cNvSpPr/>
            <p:nvPr/>
          </p:nvSpPr>
          <p:spPr>
            <a:xfrm>
              <a:off x="13792200" y="3467100"/>
              <a:ext cx="2666998" cy="2667000"/>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598B0892-8DD5-458B-117F-0BC983CBCE8F}"/>
                </a:ext>
              </a:extLst>
            </p:cNvPr>
            <p:cNvSpPr/>
            <p:nvPr/>
          </p:nvSpPr>
          <p:spPr>
            <a:xfrm>
              <a:off x="14055510" y="3782166"/>
              <a:ext cx="2140378" cy="2036868"/>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80267BC1-2A7C-399B-799E-A802D0826FA3}"/>
                </a:ext>
              </a:extLst>
            </p:cNvPr>
            <p:cNvSpPr/>
            <p:nvPr/>
          </p:nvSpPr>
          <p:spPr>
            <a:xfrm>
              <a:off x="14287500" y="4000499"/>
              <a:ext cx="1676397" cy="160020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F4915932-6E13-A63E-C257-E8FED359C266}"/>
                </a:ext>
              </a:extLst>
            </p:cNvPr>
            <p:cNvSpPr/>
            <p:nvPr/>
          </p:nvSpPr>
          <p:spPr>
            <a:xfrm>
              <a:off x="14516098" y="4190999"/>
              <a:ext cx="1219200" cy="1219200"/>
            </a:xfrm>
            <a:prstGeom prst="ellipse">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EAF35BBB-B69A-1189-816A-5DD642B5CD91}"/>
                </a:ext>
              </a:extLst>
            </p:cNvPr>
            <p:cNvSpPr/>
            <p:nvPr/>
          </p:nvSpPr>
          <p:spPr>
            <a:xfrm>
              <a:off x="14706600" y="4407775"/>
              <a:ext cx="876297" cy="82063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7F0C054B-FF3B-DB1E-CA08-81683422B74E}"/>
                </a:ext>
              </a:extLst>
            </p:cNvPr>
            <p:cNvSpPr/>
            <p:nvPr/>
          </p:nvSpPr>
          <p:spPr>
            <a:xfrm>
              <a:off x="14935198" y="4627590"/>
              <a:ext cx="381000" cy="381000"/>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5191673D-7985-8B97-F3BC-BCEAAC3CDBF2}"/>
              </a:ext>
            </a:extLst>
          </p:cNvPr>
          <p:cNvGrpSpPr/>
          <p:nvPr/>
        </p:nvGrpSpPr>
        <p:grpSpPr>
          <a:xfrm>
            <a:off x="4724402" y="6210300"/>
            <a:ext cx="2666998" cy="2667000"/>
            <a:chOff x="13792200" y="3467100"/>
            <a:chExt cx="2666998" cy="2667000"/>
          </a:xfrm>
        </p:grpSpPr>
        <p:sp>
          <p:nvSpPr>
            <p:cNvPr id="46" name="Oval 45">
              <a:extLst>
                <a:ext uri="{FF2B5EF4-FFF2-40B4-BE49-F238E27FC236}">
                  <a16:creationId xmlns:a16="http://schemas.microsoft.com/office/drawing/2014/main" id="{884D29FA-6DEF-BE0E-CF22-9EEF3690E2AB}"/>
                </a:ext>
              </a:extLst>
            </p:cNvPr>
            <p:cNvSpPr/>
            <p:nvPr/>
          </p:nvSpPr>
          <p:spPr>
            <a:xfrm>
              <a:off x="13792200" y="3467100"/>
              <a:ext cx="2666998" cy="2667000"/>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F28006E4-D14F-7359-2697-ABAAEF8AB5DF}"/>
                </a:ext>
              </a:extLst>
            </p:cNvPr>
            <p:cNvSpPr/>
            <p:nvPr/>
          </p:nvSpPr>
          <p:spPr>
            <a:xfrm>
              <a:off x="14055510" y="3782166"/>
              <a:ext cx="2140378" cy="2036868"/>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617165DD-559B-2F43-7173-5CEAB2227159}"/>
                </a:ext>
              </a:extLst>
            </p:cNvPr>
            <p:cNvSpPr/>
            <p:nvPr/>
          </p:nvSpPr>
          <p:spPr>
            <a:xfrm>
              <a:off x="14287500" y="4000499"/>
              <a:ext cx="1676397" cy="160020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DEB990DE-81D2-761A-118E-25F47CC9B41C}"/>
                </a:ext>
              </a:extLst>
            </p:cNvPr>
            <p:cNvSpPr/>
            <p:nvPr/>
          </p:nvSpPr>
          <p:spPr>
            <a:xfrm>
              <a:off x="14516098" y="4190999"/>
              <a:ext cx="1219200" cy="1219200"/>
            </a:xfrm>
            <a:prstGeom prst="ellipse">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0F4981C8-8070-2464-6F6E-1EF37E7C230C}"/>
                </a:ext>
              </a:extLst>
            </p:cNvPr>
            <p:cNvSpPr/>
            <p:nvPr/>
          </p:nvSpPr>
          <p:spPr>
            <a:xfrm>
              <a:off x="14706600" y="4407775"/>
              <a:ext cx="876297" cy="82063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37A43634-082A-B889-B52B-04BEC183954B}"/>
                </a:ext>
              </a:extLst>
            </p:cNvPr>
            <p:cNvSpPr/>
            <p:nvPr/>
          </p:nvSpPr>
          <p:spPr>
            <a:xfrm>
              <a:off x="14935198" y="4627590"/>
              <a:ext cx="381000" cy="381000"/>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2" name="Group 51">
            <a:extLst>
              <a:ext uri="{FF2B5EF4-FFF2-40B4-BE49-F238E27FC236}">
                <a16:creationId xmlns:a16="http://schemas.microsoft.com/office/drawing/2014/main" id="{0301853C-73CD-5652-7B48-7F3B877FCE3C}"/>
              </a:ext>
            </a:extLst>
          </p:cNvPr>
          <p:cNvGrpSpPr/>
          <p:nvPr/>
        </p:nvGrpSpPr>
        <p:grpSpPr>
          <a:xfrm>
            <a:off x="10820402" y="6210300"/>
            <a:ext cx="2666998" cy="2667000"/>
            <a:chOff x="13792200" y="3467100"/>
            <a:chExt cx="2666998" cy="2667000"/>
          </a:xfrm>
        </p:grpSpPr>
        <p:sp>
          <p:nvSpPr>
            <p:cNvPr id="53" name="Oval 52">
              <a:extLst>
                <a:ext uri="{FF2B5EF4-FFF2-40B4-BE49-F238E27FC236}">
                  <a16:creationId xmlns:a16="http://schemas.microsoft.com/office/drawing/2014/main" id="{7F60D0D4-44DB-B52D-6DEE-15C8040BE35D}"/>
                </a:ext>
              </a:extLst>
            </p:cNvPr>
            <p:cNvSpPr/>
            <p:nvPr/>
          </p:nvSpPr>
          <p:spPr>
            <a:xfrm>
              <a:off x="13792200" y="3467100"/>
              <a:ext cx="2666998" cy="2667000"/>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B7627293-1039-DE6A-8B09-EC54E0362136}"/>
                </a:ext>
              </a:extLst>
            </p:cNvPr>
            <p:cNvSpPr/>
            <p:nvPr/>
          </p:nvSpPr>
          <p:spPr>
            <a:xfrm>
              <a:off x="14055510" y="3782166"/>
              <a:ext cx="2140378" cy="2036868"/>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802B3D3F-8DFF-DB24-DABE-D0C6F0858435}"/>
                </a:ext>
              </a:extLst>
            </p:cNvPr>
            <p:cNvSpPr/>
            <p:nvPr/>
          </p:nvSpPr>
          <p:spPr>
            <a:xfrm>
              <a:off x="14287500" y="4000499"/>
              <a:ext cx="1676397" cy="160020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79289AC6-8136-3B1C-601E-CB2FA34AFF43}"/>
                </a:ext>
              </a:extLst>
            </p:cNvPr>
            <p:cNvSpPr/>
            <p:nvPr/>
          </p:nvSpPr>
          <p:spPr>
            <a:xfrm>
              <a:off x="14516098" y="4190999"/>
              <a:ext cx="1219200" cy="1219200"/>
            </a:xfrm>
            <a:prstGeom prst="ellipse">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a:extLst>
                <a:ext uri="{FF2B5EF4-FFF2-40B4-BE49-F238E27FC236}">
                  <a16:creationId xmlns:a16="http://schemas.microsoft.com/office/drawing/2014/main" id="{C541C69D-8648-259C-8467-869FE9480EBD}"/>
                </a:ext>
              </a:extLst>
            </p:cNvPr>
            <p:cNvSpPr/>
            <p:nvPr/>
          </p:nvSpPr>
          <p:spPr>
            <a:xfrm>
              <a:off x="14706600" y="4407775"/>
              <a:ext cx="876297" cy="82063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6E3DB210-7CB4-DD3C-20C1-9F5F3249A527}"/>
                </a:ext>
              </a:extLst>
            </p:cNvPr>
            <p:cNvSpPr/>
            <p:nvPr/>
          </p:nvSpPr>
          <p:spPr>
            <a:xfrm>
              <a:off x="14935198" y="4627590"/>
              <a:ext cx="381000" cy="381000"/>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9" name="Group 58">
            <a:extLst>
              <a:ext uri="{FF2B5EF4-FFF2-40B4-BE49-F238E27FC236}">
                <a16:creationId xmlns:a16="http://schemas.microsoft.com/office/drawing/2014/main" id="{2B5B0E35-34D0-429B-CCF8-AE2B5DD25BB8}"/>
              </a:ext>
            </a:extLst>
          </p:cNvPr>
          <p:cNvGrpSpPr/>
          <p:nvPr/>
        </p:nvGrpSpPr>
        <p:grpSpPr>
          <a:xfrm>
            <a:off x="10820400" y="3086100"/>
            <a:ext cx="2666998" cy="2667000"/>
            <a:chOff x="13792200" y="3467100"/>
            <a:chExt cx="2666998" cy="2667000"/>
          </a:xfrm>
        </p:grpSpPr>
        <p:sp>
          <p:nvSpPr>
            <p:cNvPr id="60" name="Oval 59">
              <a:extLst>
                <a:ext uri="{FF2B5EF4-FFF2-40B4-BE49-F238E27FC236}">
                  <a16:creationId xmlns:a16="http://schemas.microsoft.com/office/drawing/2014/main" id="{06AD8A91-2227-7F98-27AA-3705D24FBCDB}"/>
                </a:ext>
              </a:extLst>
            </p:cNvPr>
            <p:cNvSpPr/>
            <p:nvPr/>
          </p:nvSpPr>
          <p:spPr>
            <a:xfrm>
              <a:off x="13792200" y="3467100"/>
              <a:ext cx="2666998" cy="2667000"/>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EBFB0BF7-3A5E-B161-C92E-B3431927C2FB}"/>
                </a:ext>
              </a:extLst>
            </p:cNvPr>
            <p:cNvSpPr/>
            <p:nvPr/>
          </p:nvSpPr>
          <p:spPr>
            <a:xfrm>
              <a:off x="14055510" y="3782166"/>
              <a:ext cx="2140378" cy="2036868"/>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a:extLst>
                <a:ext uri="{FF2B5EF4-FFF2-40B4-BE49-F238E27FC236}">
                  <a16:creationId xmlns:a16="http://schemas.microsoft.com/office/drawing/2014/main" id="{1DEFF206-B193-AA58-401F-0DBCA1D4AE6E}"/>
                </a:ext>
              </a:extLst>
            </p:cNvPr>
            <p:cNvSpPr/>
            <p:nvPr/>
          </p:nvSpPr>
          <p:spPr>
            <a:xfrm>
              <a:off x="14287500" y="4000499"/>
              <a:ext cx="1676397" cy="160020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a:extLst>
                <a:ext uri="{FF2B5EF4-FFF2-40B4-BE49-F238E27FC236}">
                  <a16:creationId xmlns:a16="http://schemas.microsoft.com/office/drawing/2014/main" id="{4E64417B-7B39-1214-9A07-D6C8F351F67A}"/>
                </a:ext>
              </a:extLst>
            </p:cNvPr>
            <p:cNvSpPr/>
            <p:nvPr/>
          </p:nvSpPr>
          <p:spPr>
            <a:xfrm>
              <a:off x="14516098" y="4190999"/>
              <a:ext cx="1219200" cy="1219200"/>
            </a:xfrm>
            <a:prstGeom prst="ellipse">
              <a:avLst/>
            </a:prstGeom>
            <a:solidFill>
              <a:schemeClr val="accent1">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a:extLst>
                <a:ext uri="{FF2B5EF4-FFF2-40B4-BE49-F238E27FC236}">
                  <a16:creationId xmlns:a16="http://schemas.microsoft.com/office/drawing/2014/main" id="{02E6BE28-BBD6-28CD-9168-C07C8BF299B9}"/>
                </a:ext>
              </a:extLst>
            </p:cNvPr>
            <p:cNvSpPr/>
            <p:nvPr/>
          </p:nvSpPr>
          <p:spPr>
            <a:xfrm>
              <a:off x="14706600" y="4407775"/>
              <a:ext cx="876297" cy="820631"/>
            </a:xfrm>
            <a:prstGeom prst="ellipse">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a:extLst>
                <a:ext uri="{FF2B5EF4-FFF2-40B4-BE49-F238E27FC236}">
                  <a16:creationId xmlns:a16="http://schemas.microsoft.com/office/drawing/2014/main" id="{834917C5-D3BA-7CB9-B894-2FF0DC00BD17}"/>
                </a:ext>
              </a:extLst>
            </p:cNvPr>
            <p:cNvSpPr/>
            <p:nvPr/>
          </p:nvSpPr>
          <p:spPr>
            <a:xfrm>
              <a:off x="14935198" y="4627590"/>
              <a:ext cx="381000" cy="381000"/>
            </a:xfrm>
            <a:prstGeom prst="ellipse">
              <a:avLst/>
            </a:prstGeom>
            <a:solidFill>
              <a:schemeClr val="tx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mc:Choice xmlns:p14="http://schemas.microsoft.com/office/powerpoint/2010/main" Requires="p14">
          <p:contentPart p14:bwMode="auto" r:id="rId2">
            <p14:nvContentPartPr>
              <p14:cNvPr id="66" name="Ink 65">
                <a:extLst>
                  <a:ext uri="{FF2B5EF4-FFF2-40B4-BE49-F238E27FC236}">
                    <a16:creationId xmlns:a16="http://schemas.microsoft.com/office/drawing/2014/main" id="{E0CFD35A-D073-2DAD-5166-23F517444450}"/>
                  </a:ext>
                </a:extLst>
              </p14:cNvPr>
              <p14:cNvContentPartPr/>
              <p14:nvPr/>
            </p14:nvContentPartPr>
            <p14:xfrm>
              <a:off x="6032433" y="7631963"/>
              <a:ext cx="360" cy="3960"/>
            </p14:xfrm>
          </p:contentPart>
        </mc:Choice>
        <mc:Fallback>
          <p:pic>
            <p:nvPicPr>
              <p:cNvPr id="66" name="Ink 65">
                <a:extLst>
                  <a:ext uri="{FF2B5EF4-FFF2-40B4-BE49-F238E27FC236}">
                    <a16:creationId xmlns:a16="http://schemas.microsoft.com/office/drawing/2014/main" id="{E0CFD35A-D073-2DAD-5166-23F517444450}"/>
                  </a:ext>
                </a:extLst>
              </p:cNvPr>
              <p:cNvPicPr/>
              <p:nvPr/>
            </p:nvPicPr>
            <p:blipFill>
              <a:blip r:embed="rId3"/>
              <a:stretch>
                <a:fillRect/>
              </a:stretch>
            </p:blipFill>
            <p:spPr>
              <a:xfrm>
                <a:off x="6023793" y="7623323"/>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7" name="Ink 66">
                <a:extLst>
                  <a:ext uri="{FF2B5EF4-FFF2-40B4-BE49-F238E27FC236}">
                    <a16:creationId xmlns:a16="http://schemas.microsoft.com/office/drawing/2014/main" id="{DB85EE92-7412-09F2-58D5-1AAB0646EF25}"/>
                  </a:ext>
                </a:extLst>
              </p14:cNvPr>
              <p14:cNvContentPartPr/>
              <p14:nvPr/>
            </p14:nvContentPartPr>
            <p14:xfrm>
              <a:off x="6145833" y="7527923"/>
              <a:ext cx="360" cy="3960"/>
            </p14:xfrm>
          </p:contentPart>
        </mc:Choice>
        <mc:Fallback>
          <p:pic>
            <p:nvPicPr>
              <p:cNvPr id="67" name="Ink 66">
                <a:extLst>
                  <a:ext uri="{FF2B5EF4-FFF2-40B4-BE49-F238E27FC236}">
                    <a16:creationId xmlns:a16="http://schemas.microsoft.com/office/drawing/2014/main" id="{DB85EE92-7412-09F2-58D5-1AAB0646EF25}"/>
                  </a:ext>
                </a:extLst>
              </p:cNvPr>
              <p:cNvPicPr/>
              <p:nvPr/>
            </p:nvPicPr>
            <p:blipFill>
              <a:blip r:embed="rId3"/>
              <a:stretch>
                <a:fillRect/>
              </a:stretch>
            </p:blipFill>
            <p:spPr>
              <a:xfrm>
                <a:off x="6137193" y="7519283"/>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8" name="Ink 67">
                <a:extLst>
                  <a:ext uri="{FF2B5EF4-FFF2-40B4-BE49-F238E27FC236}">
                    <a16:creationId xmlns:a16="http://schemas.microsoft.com/office/drawing/2014/main" id="{F0FFFF91-8077-D15D-1FF7-C56DEB2648C5}"/>
                  </a:ext>
                </a:extLst>
              </p14:cNvPr>
              <p14:cNvContentPartPr/>
              <p14:nvPr/>
            </p14:nvContentPartPr>
            <p14:xfrm>
              <a:off x="6080313" y="7568243"/>
              <a:ext cx="4680" cy="6480"/>
            </p14:xfrm>
          </p:contentPart>
        </mc:Choice>
        <mc:Fallback>
          <p:pic>
            <p:nvPicPr>
              <p:cNvPr id="68" name="Ink 67">
                <a:extLst>
                  <a:ext uri="{FF2B5EF4-FFF2-40B4-BE49-F238E27FC236}">
                    <a16:creationId xmlns:a16="http://schemas.microsoft.com/office/drawing/2014/main" id="{F0FFFF91-8077-D15D-1FF7-C56DEB2648C5}"/>
                  </a:ext>
                </a:extLst>
              </p:cNvPr>
              <p:cNvPicPr/>
              <p:nvPr/>
            </p:nvPicPr>
            <p:blipFill>
              <a:blip r:embed="rId6"/>
              <a:stretch>
                <a:fillRect/>
              </a:stretch>
            </p:blipFill>
            <p:spPr>
              <a:xfrm>
                <a:off x="6044313" y="7532603"/>
                <a:ext cx="763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9" name="Ink 68">
                <a:extLst>
                  <a:ext uri="{FF2B5EF4-FFF2-40B4-BE49-F238E27FC236}">
                    <a16:creationId xmlns:a16="http://schemas.microsoft.com/office/drawing/2014/main" id="{7C5FD8A9-86CA-4037-BEB6-696F37DFAB03}"/>
                  </a:ext>
                </a:extLst>
              </p14:cNvPr>
              <p14:cNvContentPartPr/>
              <p14:nvPr/>
            </p14:nvContentPartPr>
            <p14:xfrm>
              <a:off x="6193713" y="7492283"/>
              <a:ext cx="12240" cy="7560"/>
            </p14:xfrm>
          </p:contentPart>
        </mc:Choice>
        <mc:Fallback>
          <p:pic>
            <p:nvPicPr>
              <p:cNvPr id="69" name="Ink 68">
                <a:extLst>
                  <a:ext uri="{FF2B5EF4-FFF2-40B4-BE49-F238E27FC236}">
                    <a16:creationId xmlns:a16="http://schemas.microsoft.com/office/drawing/2014/main" id="{7C5FD8A9-86CA-4037-BEB6-696F37DFAB03}"/>
                  </a:ext>
                </a:extLst>
              </p:cNvPr>
              <p:cNvPicPr/>
              <p:nvPr/>
            </p:nvPicPr>
            <p:blipFill>
              <a:blip r:embed="rId8"/>
              <a:stretch>
                <a:fillRect/>
              </a:stretch>
            </p:blipFill>
            <p:spPr>
              <a:xfrm>
                <a:off x="6158073" y="7456283"/>
                <a:ext cx="838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0" name="Ink 69">
                <a:extLst>
                  <a:ext uri="{FF2B5EF4-FFF2-40B4-BE49-F238E27FC236}">
                    <a16:creationId xmlns:a16="http://schemas.microsoft.com/office/drawing/2014/main" id="{F54A8307-7A6D-D90B-456D-6B7F7A1C6BA7}"/>
                  </a:ext>
                </a:extLst>
              </p14:cNvPr>
              <p14:cNvContentPartPr/>
              <p14:nvPr/>
            </p14:nvContentPartPr>
            <p14:xfrm>
              <a:off x="6199833" y="7700003"/>
              <a:ext cx="36360" cy="7560"/>
            </p14:xfrm>
          </p:contentPart>
        </mc:Choice>
        <mc:Fallback>
          <p:pic>
            <p:nvPicPr>
              <p:cNvPr id="70" name="Ink 69">
                <a:extLst>
                  <a:ext uri="{FF2B5EF4-FFF2-40B4-BE49-F238E27FC236}">
                    <a16:creationId xmlns:a16="http://schemas.microsoft.com/office/drawing/2014/main" id="{F54A8307-7A6D-D90B-456D-6B7F7A1C6BA7}"/>
                  </a:ext>
                </a:extLst>
              </p:cNvPr>
              <p:cNvPicPr/>
              <p:nvPr/>
            </p:nvPicPr>
            <p:blipFill>
              <a:blip r:embed="rId10"/>
              <a:stretch>
                <a:fillRect/>
              </a:stretch>
            </p:blipFill>
            <p:spPr>
              <a:xfrm>
                <a:off x="6163833" y="7664363"/>
                <a:ext cx="1080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1" name="Ink 70">
                <a:extLst>
                  <a:ext uri="{FF2B5EF4-FFF2-40B4-BE49-F238E27FC236}">
                    <a16:creationId xmlns:a16="http://schemas.microsoft.com/office/drawing/2014/main" id="{D5EF7D05-8535-1D29-7669-3604148D9ED0}"/>
                  </a:ext>
                </a:extLst>
              </p14:cNvPr>
              <p14:cNvContentPartPr/>
              <p14:nvPr/>
            </p14:nvContentPartPr>
            <p14:xfrm>
              <a:off x="5954673" y="7771643"/>
              <a:ext cx="6480" cy="360"/>
            </p14:xfrm>
          </p:contentPart>
        </mc:Choice>
        <mc:Fallback>
          <p:pic>
            <p:nvPicPr>
              <p:cNvPr id="71" name="Ink 70">
                <a:extLst>
                  <a:ext uri="{FF2B5EF4-FFF2-40B4-BE49-F238E27FC236}">
                    <a16:creationId xmlns:a16="http://schemas.microsoft.com/office/drawing/2014/main" id="{D5EF7D05-8535-1D29-7669-3604148D9ED0}"/>
                  </a:ext>
                </a:extLst>
              </p:cNvPr>
              <p:cNvPicPr/>
              <p:nvPr/>
            </p:nvPicPr>
            <p:blipFill>
              <a:blip r:embed="rId12"/>
              <a:stretch>
                <a:fillRect/>
              </a:stretch>
            </p:blipFill>
            <p:spPr>
              <a:xfrm>
                <a:off x="5919033" y="7736003"/>
                <a:ext cx="781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2" name="Ink 71">
                <a:extLst>
                  <a:ext uri="{FF2B5EF4-FFF2-40B4-BE49-F238E27FC236}">
                    <a16:creationId xmlns:a16="http://schemas.microsoft.com/office/drawing/2014/main" id="{2241CEDA-2A94-B86B-8525-5EA8C3F3B8A2}"/>
                  </a:ext>
                </a:extLst>
              </p14:cNvPr>
              <p14:cNvContentPartPr/>
              <p14:nvPr/>
            </p14:nvContentPartPr>
            <p14:xfrm>
              <a:off x="5835153" y="7606763"/>
              <a:ext cx="24120" cy="18360"/>
            </p14:xfrm>
          </p:contentPart>
        </mc:Choice>
        <mc:Fallback>
          <p:pic>
            <p:nvPicPr>
              <p:cNvPr id="72" name="Ink 71">
                <a:extLst>
                  <a:ext uri="{FF2B5EF4-FFF2-40B4-BE49-F238E27FC236}">
                    <a16:creationId xmlns:a16="http://schemas.microsoft.com/office/drawing/2014/main" id="{2241CEDA-2A94-B86B-8525-5EA8C3F3B8A2}"/>
                  </a:ext>
                </a:extLst>
              </p:cNvPr>
              <p:cNvPicPr/>
              <p:nvPr/>
            </p:nvPicPr>
            <p:blipFill>
              <a:blip r:embed="rId14"/>
              <a:stretch>
                <a:fillRect/>
              </a:stretch>
            </p:blipFill>
            <p:spPr>
              <a:xfrm>
                <a:off x="5799513" y="7571123"/>
                <a:ext cx="9576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3" name="Ink 72">
                <a:extLst>
                  <a:ext uri="{FF2B5EF4-FFF2-40B4-BE49-F238E27FC236}">
                    <a16:creationId xmlns:a16="http://schemas.microsoft.com/office/drawing/2014/main" id="{05F59579-3179-0E89-D2BA-179C21712A45}"/>
                  </a:ext>
                </a:extLst>
              </p14:cNvPr>
              <p14:cNvContentPartPr/>
              <p14:nvPr/>
            </p14:nvContentPartPr>
            <p14:xfrm>
              <a:off x="5954673" y="7349003"/>
              <a:ext cx="360" cy="21960"/>
            </p14:xfrm>
          </p:contentPart>
        </mc:Choice>
        <mc:Fallback>
          <p:pic>
            <p:nvPicPr>
              <p:cNvPr id="73" name="Ink 72">
                <a:extLst>
                  <a:ext uri="{FF2B5EF4-FFF2-40B4-BE49-F238E27FC236}">
                    <a16:creationId xmlns:a16="http://schemas.microsoft.com/office/drawing/2014/main" id="{05F59579-3179-0E89-D2BA-179C21712A45}"/>
                  </a:ext>
                </a:extLst>
              </p:cNvPr>
              <p:cNvPicPr/>
              <p:nvPr/>
            </p:nvPicPr>
            <p:blipFill>
              <a:blip r:embed="rId16"/>
              <a:stretch>
                <a:fillRect/>
              </a:stretch>
            </p:blipFill>
            <p:spPr>
              <a:xfrm>
                <a:off x="5919033" y="7313003"/>
                <a:ext cx="7200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4" name="Ink 73">
                <a:extLst>
                  <a:ext uri="{FF2B5EF4-FFF2-40B4-BE49-F238E27FC236}">
                    <a16:creationId xmlns:a16="http://schemas.microsoft.com/office/drawing/2014/main" id="{43054CC2-E6A0-7A64-FF78-2B3006655612}"/>
                  </a:ext>
                </a:extLst>
              </p14:cNvPr>
              <p14:cNvContentPartPr/>
              <p14:nvPr/>
            </p14:nvContentPartPr>
            <p14:xfrm>
              <a:off x="5811393" y="7477883"/>
              <a:ext cx="360" cy="7560"/>
            </p14:xfrm>
          </p:contentPart>
        </mc:Choice>
        <mc:Fallback>
          <p:pic>
            <p:nvPicPr>
              <p:cNvPr id="74" name="Ink 73">
                <a:extLst>
                  <a:ext uri="{FF2B5EF4-FFF2-40B4-BE49-F238E27FC236}">
                    <a16:creationId xmlns:a16="http://schemas.microsoft.com/office/drawing/2014/main" id="{43054CC2-E6A0-7A64-FF78-2B3006655612}"/>
                  </a:ext>
                </a:extLst>
              </p:cNvPr>
              <p:cNvPicPr/>
              <p:nvPr/>
            </p:nvPicPr>
            <p:blipFill>
              <a:blip r:embed="rId18"/>
              <a:stretch>
                <a:fillRect/>
              </a:stretch>
            </p:blipFill>
            <p:spPr>
              <a:xfrm>
                <a:off x="5775753" y="7441883"/>
                <a:ext cx="720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5" name="Ink 74">
                <a:extLst>
                  <a:ext uri="{FF2B5EF4-FFF2-40B4-BE49-F238E27FC236}">
                    <a16:creationId xmlns:a16="http://schemas.microsoft.com/office/drawing/2014/main" id="{3470D308-1B62-31B3-6EFB-13FAE2E36343}"/>
                  </a:ext>
                </a:extLst>
              </p14:cNvPr>
              <p14:cNvContentPartPr/>
              <p14:nvPr/>
            </p14:nvContentPartPr>
            <p14:xfrm>
              <a:off x="6163833" y="7352243"/>
              <a:ext cx="6480" cy="14760"/>
            </p14:xfrm>
          </p:contentPart>
        </mc:Choice>
        <mc:Fallback>
          <p:pic>
            <p:nvPicPr>
              <p:cNvPr id="75" name="Ink 74">
                <a:extLst>
                  <a:ext uri="{FF2B5EF4-FFF2-40B4-BE49-F238E27FC236}">
                    <a16:creationId xmlns:a16="http://schemas.microsoft.com/office/drawing/2014/main" id="{3470D308-1B62-31B3-6EFB-13FAE2E36343}"/>
                  </a:ext>
                </a:extLst>
              </p:cNvPr>
              <p:cNvPicPr/>
              <p:nvPr/>
            </p:nvPicPr>
            <p:blipFill>
              <a:blip r:embed="rId20"/>
              <a:stretch>
                <a:fillRect/>
              </a:stretch>
            </p:blipFill>
            <p:spPr>
              <a:xfrm>
                <a:off x="6128193" y="7316603"/>
                <a:ext cx="7812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6" name="Ink 75">
                <a:extLst>
                  <a:ext uri="{FF2B5EF4-FFF2-40B4-BE49-F238E27FC236}">
                    <a16:creationId xmlns:a16="http://schemas.microsoft.com/office/drawing/2014/main" id="{73D9F9D1-344B-EA4E-B532-07891BCFD457}"/>
                  </a:ext>
                </a:extLst>
              </p14:cNvPr>
              <p14:cNvContentPartPr/>
              <p14:nvPr/>
            </p14:nvContentPartPr>
            <p14:xfrm>
              <a:off x="6343113" y="7631963"/>
              <a:ext cx="12240" cy="14760"/>
            </p14:xfrm>
          </p:contentPart>
        </mc:Choice>
        <mc:Fallback>
          <p:pic>
            <p:nvPicPr>
              <p:cNvPr id="76" name="Ink 75">
                <a:extLst>
                  <a:ext uri="{FF2B5EF4-FFF2-40B4-BE49-F238E27FC236}">
                    <a16:creationId xmlns:a16="http://schemas.microsoft.com/office/drawing/2014/main" id="{73D9F9D1-344B-EA4E-B532-07891BCFD457}"/>
                  </a:ext>
                </a:extLst>
              </p:cNvPr>
              <p:cNvPicPr/>
              <p:nvPr/>
            </p:nvPicPr>
            <p:blipFill>
              <a:blip r:embed="rId22"/>
              <a:stretch>
                <a:fillRect/>
              </a:stretch>
            </p:blipFill>
            <p:spPr>
              <a:xfrm>
                <a:off x="6307113" y="7596323"/>
                <a:ext cx="838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7" name="Ink 76">
                <a:extLst>
                  <a:ext uri="{FF2B5EF4-FFF2-40B4-BE49-F238E27FC236}">
                    <a16:creationId xmlns:a16="http://schemas.microsoft.com/office/drawing/2014/main" id="{51086E02-BC1F-BEF7-1AFA-2EAF794E895B}"/>
                  </a:ext>
                </a:extLst>
              </p14:cNvPr>
              <p14:cNvContentPartPr/>
              <p14:nvPr/>
            </p14:nvContentPartPr>
            <p14:xfrm>
              <a:off x="6110193" y="7843283"/>
              <a:ext cx="360" cy="360"/>
            </p14:xfrm>
          </p:contentPart>
        </mc:Choice>
        <mc:Fallback>
          <p:pic>
            <p:nvPicPr>
              <p:cNvPr id="77" name="Ink 76">
                <a:extLst>
                  <a:ext uri="{FF2B5EF4-FFF2-40B4-BE49-F238E27FC236}">
                    <a16:creationId xmlns:a16="http://schemas.microsoft.com/office/drawing/2014/main" id="{51086E02-BC1F-BEF7-1AFA-2EAF794E895B}"/>
                  </a:ext>
                </a:extLst>
              </p:cNvPr>
              <p:cNvPicPr/>
              <p:nvPr/>
            </p:nvPicPr>
            <p:blipFill>
              <a:blip r:embed="rId24"/>
              <a:stretch>
                <a:fillRect/>
              </a:stretch>
            </p:blipFill>
            <p:spPr>
              <a:xfrm>
                <a:off x="6074193" y="780764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8" name="Ink 77">
                <a:extLst>
                  <a:ext uri="{FF2B5EF4-FFF2-40B4-BE49-F238E27FC236}">
                    <a16:creationId xmlns:a16="http://schemas.microsoft.com/office/drawing/2014/main" id="{4FC284D6-3D0A-0ED8-866C-549F368A5285}"/>
                  </a:ext>
                </a:extLst>
              </p14:cNvPr>
              <p14:cNvContentPartPr/>
              <p14:nvPr/>
            </p14:nvContentPartPr>
            <p14:xfrm>
              <a:off x="6390993" y="7413443"/>
              <a:ext cx="360" cy="360"/>
            </p14:xfrm>
          </p:contentPart>
        </mc:Choice>
        <mc:Fallback>
          <p:pic>
            <p:nvPicPr>
              <p:cNvPr id="78" name="Ink 77">
                <a:extLst>
                  <a:ext uri="{FF2B5EF4-FFF2-40B4-BE49-F238E27FC236}">
                    <a16:creationId xmlns:a16="http://schemas.microsoft.com/office/drawing/2014/main" id="{4FC284D6-3D0A-0ED8-866C-549F368A5285}"/>
                  </a:ext>
                </a:extLst>
              </p:cNvPr>
              <p:cNvPicPr/>
              <p:nvPr/>
            </p:nvPicPr>
            <p:blipFill>
              <a:blip r:embed="rId24"/>
              <a:stretch>
                <a:fillRect/>
              </a:stretch>
            </p:blipFill>
            <p:spPr>
              <a:xfrm>
                <a:off x="6354993" y="737744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9" name="Ink 78">
                <a:extLst>
                  <a:ext uri="{FF2B5EF4-FFF2-40B4-BE49-F238E27FC236}">
                    <a16:creationId xmlns:a16="http://schemas.microsoft.com/office/drawing/2014/main" id="{504D07EE-5847-0962-D37E-3454D476956E}"/>
                  </a:ext>
                </a:extLst>
              </p14:cNvPr>
              <p14:cNvContentPartPr/>
              <p14:nvPr/>
            </p14:nvContentPartPr>
            <p14:xfrm>
              <a:off x="5476953" y="4467203"/>
              <a:ext cx="360" cy="360"/>
            </p14:xfrm>
          </p:contentPart>
        </mc:Choice>
        <mc:Fallback>
          <p:pic>
            <p:nvPicPr>
              <p:cNvPr id="79" name="Ink 78">
                <a:extLst>
                  <a:ext uri="{FF2B5EF4-FFF2-40B4-BE49-F238E27FC236}">
                    <a16:creationId xmlns:a16="http://schemas.microsoft.com/office/drawing/2014/main" id="{504D07EE-5847-0962-D37E-3454D476956E}"/>
                  </a:ext>
                </a:extLst>
              </p:cNvPr>
              <p:cNvPicPr/>
              <p:nvPr/>
            </p:nvPicPr>
            <p:blipFill>
              <a:blip r:embed="rId24"/>
              <a:stretch>
                <a:fillRect/>
              </a:stretch>
            </p:blipFill>
            <p:spPr>
              <a:xfrm>
                <a:off x="5440953" y="443120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80" name="Ink 79">
                <a:extLst>
                  <a:ext uri="{FF2B5EF4-FFF2-40B4-BE49-F238E27FC236}">
                    <a16:creationId xmlns:a16="http://schemas.microsoft.com/office/drawing/2014/main" id="{100C1861-E623-DBBA-8709-CCDF7612CEC7}"/>
                  </a:ext>
                </a:extLst>
              </p14:cNvPr>
              <p14:cNvContentPartPr/>
              <p14:nvPr/>
            </p14:nvContentPartPr>
            <p14:xfrm>
              <a:off x="5686113" y="4348763"/>
              <a:ext cx="12240" cy="3960"/>
            </p14:xfrm>
          </p:contentPart>
        </mc:Choice>
        <mc:Fallback>
          <p:pic>
            <p:nvPicPr>
              <p:cNvPr id="80" name="Ink 79">
                <a:extLst>
                  <a:ext uri="{FF2B5EF4-FFF2-40B4-BE49-F238E27FC236}">
                    <a16:creationId xmlns:a16="http://schemas.microsoft.com/office/drawing/2014/main" id="{100C1861-E623-DBBA-8709-CCDF7612CEC7}"/>
                  </a:ext>
                </a:extLst>
              </p:cNvPr>
              <p:cNvPicPr/>
              <p:nvPr/>
            </p:nvPicPr>
            <p:blipFill>
              <a:blip r:embed="rId28"/>
              <a:stretch>
                <a:fillRect/>
              </a:stretch>
            </p:blipFill>
            <p:spPr>
              <a:xfrm>
                <a:off x="5650113" y="4313123"/>
                <a:ext cx="838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81" name="Ink 80">
                <a:extLst>
                  <a:ext uri="{FF2B5EF4-FFF2-40B4-BE49-F238E27FC236}">
                    <a16:creationId xmlns:a16="http://schemas.microsoft.com/office/drawing/2014/main" id="{75914DC7-9E04-5292-9320-E6EECE1DAE91}"/>
                  </a:ext>
                </a:extLst>
              </p14:cNvPr>
              <p14:cNvContentPartPr/>
              <p14:nvPr/>
            </p14:nvContentPartPr>
            <p14:xfrm>
              <a:off x="5793393" y="3904523"/>
              <a:ext cx="24120" cy="11160"/>
            </p14:xfrm>
          </p:contentPart>
        </mc:Choice>
        <mc:Fallback>
          <p:pic>
            <p:nvPicPr>
              <p:cNvPr id="81" name="Ink 80">
                <a:extLst>
                  <a:ext uri="{FF2B5EF4-FFF2-40B4-BE49-F238E27FC236}">
                    <a16:creationId xmlns:a16="http://schemas.microsoft.com/office/drawing/2014/main" id="{75914DC7-9E04-5292-9320-E6EECE1DAE91}"/>
                  </a:ext>
                </a:extLst>
              </p:cNvPr>
              <p:cNvPicPr/>
              <p:nvPr/>
            </p:nvPicPr>
            <p:blipFill>
              <a:blip r:embed="rId30"/>
              <a:stretch>
                <a:fillRect/>
              </a:stretch>
            </p:blipFill>
            <p:spPr>
              <a:xfrm>
                <a:off x="5757753" y="3868523"/>
                <a:ext cx="95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82" name="Ink 81">
                <a:extLst>
                  <a:ext uri="{FF2B5EF4-FFF2-40B4-BE49-F238E27FC236}">
                    <a16:creationId xmlns:a16="http://schemas.microsoft.com/office/drawing/2014/main" id="{DCDBFB58-1AA6-AEAF-95EF-ADA02336523C}"/>
                  </a:ext>
                </a:extLst>
              </p14:cNvPr>
              <p14:cNvContentPartPr/>
              <p14:nvPr/>
            </p14:nvContentPartPr>
            <p14:xfrm>
              <a:off x="6331233" y="4105043"/>
              <a:ext cx="360" cy="360"/>
            </p14:xfrm>
          </p:contentPart>
        </mc:Choice>
        <mc:Fallback>
          <p:pic>
            <p:nvPicPr>
              <p:cNvPr id="82" name="Ink 81">
                <a:extLst>
                  <a:ext uri="{FF2B5EF4-FFF2-40B4-BE49-F238E27FC236}">
                    <a16:creationId xmlns:a16="http://schemas.microsoft.com/office/drawing/2014/main" id="{DCDBFB58-1AA6-AEAF-95EF-ADA02336523C}"/>
                  </a:ext>
                </a:extLst>
              </p:cNvPr>
              <p:cNvPicPr/>
              <p:nvPr/>
            </p:nvPicPr>
            <p:blipFill>
              <a:blip r:embed="rId24"/>
              <a:stretch>
                <a:fillRect/>
              </a:stretch>
            </p:blipFill>
            <p:spPr>
              <a:xfrm>
                <a:off x="6295233" y="406940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3" name="Ink 82">
                <a:extLst>
                  <a:ext uri="{FF2B5EF4-FFF2-40B4-BE49-F238E27FC236}">
                    <a16:creationId xmlns:a16="http://schemas.microsoft.com/office/drawing/2014/main" id="{93CEA82D-1731-6BDC-9333-E5125E2C62EB}"/>
                  </a:ext>
                </a:extLst>
              </p14:cNvPr>
              <p14:cNvContentPartPr/>
              <p14:nvPr/>
            </p14:nvContentPartPr>
            <p14:xfrm>
              <a:off x="6850713" y="4162643"/>
              <a:ext cx="6480" cy="360"/>
            </p14:xfrm>
          </p:contentPart>
        </mc:Choice>
        <mc:Fallback>
          <p:pic>
            <p:nvPicPr>
              <p:cNvPr id="83" name="Ink 82">
                <a:extLst>
                  <a:ext uri="{FF2B5EF4-FFF2-40B4-BE49-F238E27FC236}">
                    <a16:creationId xmlns:a16="http://schemas.microsoft.com/office/drawing/2014/main" id="{93CEA82D-1731-6BDC-9333-E5125E2C62EB}"/>
                  </a:ext>
                </a:extLst>
              </p:cNvPr>
              <p:cNvPicPr/>
              <p:nvPr/>
            </p:nvPicPr>
            <p:blipFill>
              <a:blip r:embed="rId12"/>
              <a:stretch>
                <a:fillRect/>
              </a:stretch>
            </p:blipFill>
            <p:spPr>
              <a:xfrm>
                <a:off x="6815073" y="4126643"/>
                <a:ext cx="781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4" name="Ink 83">
                <a:extLst>
                  <a:ext uri="{FF2B5EF4-FFF2-40B4-BE49-F238E27FC236}">
                    <a16:creationId xmlns:a16="http://schemas.microsoft.com/office/drawing/2014/main" id="{8882D30D-6558-9C4D-60B9-9FFBC3316AD1}"/>
                  </a:ext>
                </a:extLst>
              </p14:cNvPr>
              <p14:cNvContentPartPr/>
              <p14:nvPr/>
            </p14:nvContentPartPr>
            <p14:xfrm>
              <a:off x="6516273" y="4639283"/>
              <a:ext cx="360" cy="360"/>
            </p14:xfrm>
          </p:contentPart>
        </mc:Choice>
        <mc:Fallback>
          <p:pic>
            <p:nvPicPr>
              <p:cNvPr id="84" name="Ink 83">
                <a:extLst>
                  <a:ext uri="{FF2B5EF4-FFF2-40B4-BE49-F238E27FC236}">
                    <a16:creationId xmlns:a16="http://schemas.microsoft.com/office/drawing/2014/main" id="{8882D30D-6558-9C4D-60B9-9FFBC3316AD1}"/>
                  </a:ext>
                </a:extLst>
              </p:cNvPr>
              <p:cNvPicPr/>
              <p:nvPr/>
            </p:nvPicPr>
            <p:blipFill>
              <a:blip r:embed="rId24"/>
              <a:stretch>
                <a:fillRect/>
              </a:stretch>
            </p:blipFill>
            <p:spPr>
              <a:xfrm>
                <a:off x="6480633" y="460328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63DE8821-698E-82BA-EC51-6B06E9BCA60D}"/>
                  </a:ext>
                </a:extLst>
              </p14:cNvPr>
              <p14:cNvContentPartPr/>
              <p14:nvPr/>
            </p14:nvContentPartPr>
            <p14:xfrm>
              <a:off x="6480633" y="4879403"/>
              <a:ext cx="360" cy="360"/>
            </p14:xfrm>
          </p:contentPart>
        </mc:Choice>
        <mc:Fallback>
          <p:pic>
            <p:nvPicPr>
              <p:cNvPr id="85" name="Ink 84">
                <a:extLst>
                  <a:ext uri="{FF2B5EF4-FFF2-40B4-BE49-F238E27FC236}">
                    <a16:creationId xmlns:a16="http://schemas.microsoft.com/office/drawing/2014/main" id="{63DE8821-698E-82BA-EC51-6B06E9BCA60D}"/>
                  </a:ext>
                </a:extLst>
              </p:cNvPr>
              <p:cNvPicPr/>
              <p:nvPr/>
            </p:nvPicPr>
            <p:blipFill>
              <a:blip r:embed="rId24"/>
              <a:stretch>
                <a:fillRect/>
              </a:stretch>
            </p:blipFill>
            <p:spPr>
              <a:xfrm>
                <a:off x="6444633" y="484340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6" name="Ink 85">
                <a:extLst>
                  <a:ext uri="{FF2B5EF4-FFF2-40B4-BE49-F238E27FC236}">
                    <a16:creationId xmlns:a16="http://schemas.microsoft.com/office/drawing/2014/main" id="{6AFC887B-DC3D-0223-93DD-8A0BAD852050}"/>
                  </a:ext>
                </a:extLst>
              </p14:cNvPr>
              <p14:cNvContentPartPr/>
              <p14:nvPr/>
            </p14:nvContentPartPr>
            <p14:xfrm>
              <a:off x="6659553" y="4990283"/>
              <a:ext cx="360" cy="3960"/>
            </p14:xfrm>
          </p:contentPart>
        </mc:Choice>
        <mc:Fallback>
          <p:pic>
            <p:nvPicPr>
              <p:cNvPr id="86" name="Ink 85">
                <a:extLst>
                  <a:ext uri="{FF2B5EF4-FFF2-40B4-BE49-F238E27FC236}">
                    <a16:creationId xmlns:a16="http://schemas.microsoft.com/office/drawing/2014/main" id="{6AFC887B-DC3D-0223-93DD-8A0BAD852050}"/>
                  </a:ext>
                </a:extLst>
              </p:cNvPr>
              <p:cNvPicPr/>
              <p:nvPr/>
            </p:nvPicPr>
            <p:blipFill>
              <a:blip r:embed="rId36"/>
              <a:stretch>
                <a:fillRect/>
              </a:stretch>
            </p:blipFill>
            <p:spPr>
              <a:xfrm>
                <a:off x="6623913" y="4954643"/>
                <a:ext cx="72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7" name="Ink 86">
                <a:extLst>
                  <a:ext uri="{FF2B5EF4-FFF2-40B4-BE49-F238E27FC236}">
                    <a16:creationId xmlns:a16="http://schemas.microsoft.com/office/drawing/2014/main" id="{408D6F83-88FD-9C77-404A-F133F652F9F3}"/>
                  </a:ext>
                </a:extLst>
              </p14:cNvPr>
              <p14:cNvContentPartPr/>
              <p14:nvPr/>
            </p14:nvContentPartPr>
            <p14:xfrm>
              <a:off x="5930913" y="5123123"/>
              <a:ext cx="6480" cy="360"/>
            </p14:xfrm>
          </p:contentPart>
        </mc:Choice>
        <mc:Fallback>
          <p:pic>
            <p:nvPicPr>
              <p:cNvPr id="87" name="Ink 86">
                <a:extLst>
                  <a:ext uri="{FF2B5EF4-FFF2-40B4-BE49-F238E27FC236}">
                    <a16:creationId xmlns:a16="http://schemas.microsoft.com/office/drawing/2014/main" id="{408D6F83-88FD-9C77-404A-F133F652F9F3}"/>
                  </a:ext>
                </a:extLst>
              </p:cNvPr>
              <p:cNvPicPr/>
              <p:nvPr/>
            </p:nvPicPr>
            <p:blipFill>
              <a:blip r:embed="rId12"/>
              <a:stretch>
                <a:fillRect/>
              </a:stretch>
            </p:blipFill>
            <p:spPr>
              <a:xfrm>
                <a:off x="5894913" y="5087123"/>
                <a:ext cx="781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8" name="Ink 87">
                <a:extLst>
                  <a:ext uri="{FF2B5EF4-FFF2-40B4-BE49-F238E27FC236}">
                    <a16:creationId xmlns:a16="http://schemas.microsoft.com/office/drawing/2014/main" id="{AD5A19DA-44AA-2DDC-4117-33A0B8DFC6B3}"/>
                  </a:ext>
                </a:extLst>
              </p14:cNvPr>
              <p14:cNvContentPartPr/>
              <p14:nvPr/>
            </p14:nvContentPartPr>
            <p14:xfrm>
              <a:off x="6020553" y="4825403"/>
              <a:ext cx="6480" cy="3960"/>
            </p14:xfrm>
          </p:contentPart>
        </mc:Choice>
        <mc:Fallback>
          <p:pic>
            <p:nvPicPr>
              <p:cNvPr id="88" name="Ink 87">
                <a:extLst>
                  <a:ext uri="{FF2B5EF4-FFF2-40B4-BE49-F238E27FC236}">
                    <a16:creationId xmlns:a16="http://schemas.microsoft.com/office/drawing/2014/main" id="{AD5A19DA-44AA-2DDC-4117-33A0B8DFC6B3}"/>
                  </a:ext>
                </a:extLst>
              </p:cNvPr>
              <p:cNvPicPr/>
              <p:nvPr/>
            </p:nvPicPr>
            <p:blipFill>
              <a:blip r:embed="rId39"/>
              <a:stretch>
                <a:fillRect/>
              </a:stretch>
            </p:blipFill>
            <p:spPr>
              <a:xfrm>
                <a:off x="5984553" y="4789763"/>
                <a:ext cx="7812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9" name="Ink 88">
                <a:extLst>
                  <a:ext uri="{FF2B5EF4-FFF2-40B4-BE49-F238E27FC236}">
                    <a16:creationId xmlns:a16="http://schemas.microsoft.com/office/drawing/2014/main" id="{35836FE8-C080-0F25-2FDA-ED7C9BC2FFC2}"/>
                  </a:ext>
                </a:extLst>
              </p14:cNvPr>
              <p14:cNvContentPartPr/>
              <p14:nvPr/>
            </p14:nvContentPartPr>
            <p14:xfrm>
              <a:off x="5566593" y="4958243"/>
              <a:ext cx="360" cy="360"/>
            </p14:xfrm>
          </p:contentPart>
        </mc:Choice>
        <mc:Fallback>
          <p:pic>
            <p:nvPicPr>
              <p:cNvPr id="89" name="Ink 88">
                <a:extLst>
                  <a:ext uri="{FF2B5EF4-FFF2-40B4-BE49-F238E27FC236}">
                    <a16:creationId xmlns:a16="http://schemas.microsoft.com/office/drawing/2014/main" id="{35836FE8-C080-0F25-2FDA-ED7C9BC2FFC2}"/>
                  </a:ext>
                </a:extLst>
              </p:cNvPr>
              <p:cNvPicPr/>
              <p:nvPr/>
            </p:nvPicPr>
            <p:blipFill>
              <a:blip r:embed="rId24"/>
              <a:stretch>
                <a:fillRect/>
              </a:stretch>
            </p:blipFill>
            <p:spPr>
              <a:xfrm>
                <a:off x="5530593" y="492224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2" name="Ink 91">
                <a:extLst>
                  <a:ext uri="{FF2B5EF4-FFF2-40B4-BE49-F238E27FC236}">
                    <a16:creationId xmlns:a16="http://schemas.microsoft.com/office/drawing/2014/main" id="{E36807AD-297C-9381-7CB4-41C863FE6FA4}"/>
                  </a:ext>
                </a:extLst>
              </p14:cNvPr>
              <p14:cNvContentPartPr/>
              <p14:nvPr/>
            </p14:nvContentPartPr>
            <p14:xfrm>
              <a:off x="11928873" y="6961643"/>
              <a:ext cx="360" cy="3960"/>
            </p14:xfrm>
          </p:contentPart>
        </mc:Choice>
        <mc:Fallback>
          <p:pic>
            <p:nvPicPr>
              <p:cNvPr id="92" name="Ink 91">
                <a:extLst>
                  <a:ext uri="{FF2B5EF4-FFF2-40B4-BE49-F238E27FC236}">
                    <a16:creationId xmlns:a16="http://schemas.microsoft.com/office/drawing/2014/main" id="{E36807AD-297C-9381-7CB4-41C863FE6FA4}"/>
                  </a:ext>
                </a:extLst>
              </p:cNvPr>
              <p:cNvPicPr/>
              <p:nvPr/>
            </p:nvPicPr>
            <p:blipFill>
              <a:blip r:embed="rId36"/>
              <a:stretch>
                <a:fillRect/>
              </a:stretch>
            </p:blipFill>
            <p:spPr>
              <a:xfrm>
                <a:off x="11892873" y="6926003"/>
                <a:ext cx="72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3" name="Ink 92">
                <a:extLst>
                  <a:ext uri="{FF2B5EF4-FFF2-40B4-BE49-F238E27FC236}">
                    <a16:creationId xmlns:a16="http://schemas.microsoft.com/office/drawing/2014/main" id="{CE30E843-586E-7B85-406E-19AF8A3249F7}"/>
                  </a:ext>
                </a:extLst>
              </p14:cNvPr>
              <p14:cNvContentPartPr/>
              <p14:nvPr/>
            </p14:nvContentPartPr>
            <p14:xfrm>
              <a:off x="11922753" y="7205363"/>
              <a:ext cx="360" cy="7560"/>
            </p14:xfrm>
          </p:contentPart>
        </mc:Choice>
        <mc:Fallback>
          <p:pic>
            <p:nvPicPr>
              <p:cNvPr id="93" name="Ink 92">
                <a:extLst>
                  <a:ext uri="{FF2B5EF4-FFF2-40B4-BE49-F238E27FC236}">
                    <a16:creationId xmlns:a16="http://schemas.microsoft.com/office/drawing/2014/main" id="{CE30E843-586E-7B85-406E-19AF8A3249F7}"/>
                  </a:ext>
                </a:extLst>
              </p:cNvPr>
              <p:cNvPicPr/>
              <p:nvPr/>
            </p:nvPicPr>
            <p:blipFill>
              <a:blip r:embed="rId18"/>
              <a:stretch>
                <a:fillRect/>
              </a:stretch>
            </p:blipFill>
            <p:spPr>
              <a:xfrm>
                <a:off x="11886753" y="7169723"/>
                <a:ext cx="72000" cy="79200"/>
              </a:xfrm>
              <a:prstGeom prst="rect">
                <a:avLst/>
              </a:prstGeom>
            </p:spPr>
          </p:pic>
        </mc:Fallback>
      </mc:AlternateContent>
      <p:grpSp>
        <p:nvGrpSpPr>
          <p:cNvPr id="97" name="Group 96">
            <a:extLst>
              <a:ext uri="{FF2B5EF4-FFF2-40B4-BE49-F238E27FC236}">
                <a16:creationId xmlns:a16="http://schemas.microsoft.com/office/drawing/2014/main" id="{2A630CA8-895E-7D10-1EC8-BCF9D23EA92D}"/>
              </a:ext>
            </a:extLst>
          </p:cNvPr>
          <p:cNvGrpSpPr/>
          <p:nvPr/>
        </p:nvGrpSpPr>
        <p:grpSpPr>
          <a:xfrm>
            <a:off x="11582193" y="7051283"/>
            <a:ext cx="137880" cy="154440"/>
            <a:chOff x="11582193" y="7051283"/>
            <a:chExt cx="137880" cy="154440"/>
          </a:xfrm>
        </p:grpSpPr>
        <mc:AlternateContent xmlns:mc="http://schemas.openxmlformats.org/markup-compatibility/2006">
          <mc:Choice xmlns:p14="http://schemas.microsoft.com/office/powerpoint/2010/main" Requires="p14">
            <p:contentPart p14:bwMode="auto" r:id="rId43">
              <p14:nvContentPartPr>
                <p14:cNvPr id="90" name="Ink 89">
                  <a:extLst>
                    <a:ext uri="{FF2B5EF4-FFF2-40B4-BE49-F238E27FC236}">
                      <a16:creationId xmlns:a16="http://schemas.microsoft.com/office/drawing/2014/main" id="{E2637860-936B-E7E9-1A0C-AB098C52648A}"/>
                    </a:ext>
                  </a:extLst>
                </p14:cNvPr>
                <p14:cNvContentPartPr/>
                <p14:nvPr/>
              </p14:nvContentPartPr>
              <p14:xfrm>
                <a:off x="11594073" y="7051283"/>
                <a:ext cx="24120" cy="3960"/>
              </p14:xfrm>
            </p:contentPart>
          </mc:Choice>
          <mc:Fallback>
            <p:pic>
              <p:nvPicPr>
                <p:cNvPr id="90" name="Ink 89">
                  <a:extLst>
                    <a:ext uri="{FF2B5EF4-FFF2-40B4-BE49-F238E27FC236}">
                      <a16:creationId xmlns:a16="http://schemas.microsoft.com/office/drawing/2014/main" id="{E2637860-936B-E7E9-1A0C-AB098C52648A}"/>
                    </a:ext>
                  </a:extLst>
                </p:cNvPr>
                <p:cNvPicPr/>
                <p:nvPr/>
              </p:nvPicPr>
              <p:blipFill>
                <a:blip r:embed="rId44"/>
                <a:stretch>
                  <a:fillRect/>
                </a:stretch>
              </p:blipFill>
              <p:spPr>
                <a:xfrm>
                  <a:off x="11558433" y="7015643"/>
                  <a:ext cx="957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1" name="Ink 90">
                  <a:extLst>
                    <a:ext uri="{FF2B5EF4-FFF2-40B4-BE49-F238E27FC236}">
                      <a16:creationId xmlns:a16="http://schemas.microsoft.com/office/drawing/2014/main" id="{B8B1223F-4D03-0754-BE73-6FBEEF156E3D}"/>
                    </a:ext>
                  </a:extLst>
                </p14:cNvPr>
                <p14:cNvContentPartPr/>
                <p14:nvPr/>
              </p14:nvContentPartPr>
              <p14:xfrm>
                <a:off x="11719713" y="7126523"/>
                <a:ext cx="360" cy="3960"/>
              </p14:xfrm>
            </p:contentPart>
          </mc:Choice>
          <mc:Fallback>
            <p:pic>
              <p:nvPicPr>
                <p:cNvPr id="91" name="Ink 90">
                  <a:extLst>
                    <a:ext uri="{FF2B5EF4-FFF2-40B4-BE49-F238E27FC236}">
                      <a16:creationId xmlns:a16="http://schemas.microsoft.com/office/drawing/2014/main" id="{B8B1223F-4D03-0754-BE73-6FBEEF156E3D}"/>
                    </a:ext>
                  </a:extLst>
                </p:cNvPr>
                <p:cNvPicPr/>
                <p:nvPr/>
              </p:nvPicPr>
              <p:blipFill>
                <a:blip r:embed="rId36"/>
                <a:stretch>
                  <a:fillRect/>
                </a:stretch>
              </p:blipFill>
              <p:spPr>
                <a:xfrm>
                  <a:off x="11683713" y="7090883"/>
                  <a:ext cx="720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4" name="Ink 93">
                  <a:extLst>
                    <a:ext uri="{FF2B5EF4-FFF2-40B4-BE49-F238E27FC236}">
                      <a16:creationId xmlns:a16="http://schemas.microsoft.com/office/drawing/2014/main" id="{DCD4FC21-6B86-7025-1A56-8BEA9070321D}"/>
                    </a:ext>
                  </a:extLst>
                </p14:cNvPr>
                <p14:cNvContentPartPr/>
                <p14:nvPr/>
              </p14:nvContentPartPr>
              <p14:xfrm>
                <a:off x="11582193" y="7190963"/>
                <a:ext cx="6480" cy="14760"/>
              </p14:xfrm>
            </p:contentPart>
          </mc:Choice>
          <mc:Fallback>
            <p:pic>
              <p:nvPicPr>
                <p:cNvPr id="94" name="Ink 93">
                  <a:extLst>
                    <a:ext uri="{FF2B5EF4-FFF2-40B4-BE49-F238E27FC236}">
                      <a16:creationId xmlns:a16="http://schemas.microsoft.com/office/drawing/2014/main" id="{DCD4FC21-6B86-7025-1A56-8BEA9070321D}"/>
                    </a:ext>
                  </a:extLst>
                </p:cNvPr>
                <p:cNvPicPr/>
                <p:nvPr/>
              </p:nvPicPr>
              <p:blipFill>
                <a:blip r:embed="rId47"/>
                <a:stretch>
                  <a:fillRect/>
                </a:stretch>
              </p:blipFill>
              <p:spPr>
                <a:xfrm>
                  <a:off x="11546553" y="7155323"/>
                  <a:ext cx="78120" cy="8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95" name="Ink 94">
                <a:extLst>
                  <a:ext uri="{FF2B5EF4-FFF2-40B4-BE49-F238E27FC236}">
                    <a16:creationId xmlns:a16="http://schemas.microsoft.com/office/drawing/2014/main" id="{DE00215E-8CB7-39BD-5E8B-3D4730842410}"/>
                  </a:ext>
                </a:extLst>
              </p14:cNvPr>
              <p14:cNvContentPartPr/>
              <p14:nvPr/>
            </p14:nvContentPartPr>
            <p14:xfrm>
              <a:off x="11725473" y="6879203"/>
              <a:ext cx="18360" cy="360"/>
            </p14:xfrm>
          </p:contentPart>
        </mc:Choice>
        <mc:Fallback>
          <p:pic>
            <p:nvPicPr>
              <p:cNvPr id="95" name="Ink 94">
                <a:extLst>
                  <a:ext uri="{FF2B5EF4-FFF2-40B4-BE49-F238E27FC236}">
                    <a16:creationId xmlns:a16="http://schemas.microsoft.com/office/drawing/2014/main" id="{DE00215E-8CB7-39BD-5E8B-3D4730842410}"/>
                  </a:ext>
                </a:extLst>
              </p:cNvPr>
              <p:cNvPicPr/>
              <p:nvPr/>
            </p:nvPicPr>
            <p:blipFill>
              <a:blip r:embed="rId49"/>
              <a:stretch>
                <a:fillRect/>
              </a:stretch>
            </p:blipFill>
            <p:spPr>
              <a:xfrm>
                <a:off x="11689833" y="6843563"/>
                <a:ext cx="90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6" name="Ink 95">
                <a:extLst>
                  <a:ext uri="{FF2B5EF4-FFF2-40B4-BE49-F238E27FC236}">
                    <a16:creationId xmlns:a16="http://schemas.microsoft.com/office/drawing/2014/main" id="{425D7102-CFF8-2D59-D0DA-07A2466223C7}"/>
                  </a:ext>
                </a:extLst>
              </p14:cNvPr>
              <p14:cNvContentPartPr/>
              <p14:nvPr/>
            </p14:nvContentPartPr>
            <p14:xfrm>
              <a:off x="11779473" y="7316603"/>
              <a:ext cx="360" cy="360"/>
            </p14:xfrm>
          </p:contentPart>
        </mc:Choice>
        <mc:Fallback>
          <p:pic>
            <p:nvPicPr>
              <p:cNvPr id="96" name="Ink 95">
                <a:extLst>
                  <a:ext uri="{FF2B5EF4-FFF2-40B4-BE49-F238E27FC236}">
                    <a16:creationId xmlns:a16="http://schemas.microsoft.com/office/drawing/2014/main" id="{425D7102-CFF8-2D59-D0DA-07A2466223C7}"/>
                  </a:ext>
                </a:extLst>
              </p:cNvPr>
              <p:cNvPicPr/>
              <p:nvPr/>
            </p:nvPicPr>
            <p:blipFill>
              <a:blip r:embed="rId24"/>
              <a:stretch>
                <a:fillRect/>
              </a:stretch>
            </p:blipFill>
            <p:spPr>
              <a:xfrm>
                <a:off x="11743473" y="728060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98" name="Ink 97">
                <a:extLst>
                  <a:ext uri="{FF2B5EF4-FFF2-40B4-BE49-F238E27FC236}">
                    <a16:creationId xmlns:a16="http://schemas.microsoft.com/office/drawing/2014/main" id="{57724E44-1CDD-7712-8B23-2D188E4D0ADF}"/>
                  </a:ext>
                </a:extLst>
              </p14:cNvPr>
              <p14:cNvContentPartPr/>
              <p14:nvPr/>
            </p14:nvContentPartPr>
            <p14:xfrm>
              <a:off x="11833113" y="7022843"/>
              <a:ext cx="360" cy="360"/>
            </p14:xfrm>
          </p:contentPart>
        </mc:Choice>
        <mc:Fallback>
          <p:pic>
            <p:nvPicPr>
              <p:cNvPr id="98" name="Ink 97">
                <a:extLst>
                  <a:ext uri="{FF2B5EF4-FFF2-40B4-BE49-F238E27FC236}">
                    <a16:creationId xmlns:a16="http://schemas.microsoft.com/office/drawing/2014/main" id="{57724E44-1CDD-7712-8B23-2D188E4D0ADF}"/>
                  </a:ext>
                </a:extLst>
              </p:cNvPr>
              <p:cNvPicPr/>
              <p:nvPr/>
            </p:nvPicPr>
            <p:blipFill>
              <a:blip r:embed="rId24"/>
              <a:stretch>
                <a:fillRect/>
              </a:stretch>
            </p:blipFill>
            <p:spPr>
              <a:xfrm>
                <a:off x="11797473" y="698684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9" name="Ink 98">
                <a:extLst>
                  <a:ext uri="{FF2B5EF4-FFF2-40B4-BE49-F238E27FC236}">
                    <a16:creationId xmlns:a16="http://schemas.microsoft.com/office/drawing/2014/main" id="{7BFC81F9-CB0A-E2B1-C25C-F9559A6CAF39}"/>
                  </a:ext>
                </a:extLst>
              </p14:cNvPr>
              <p14:cNvContentPartPr/>
              <p14:nvPr/>
            </p14:nvContentPartPr>
            <p14:xfrm>
              <a:off x="11671833" y="3825683"/>
              <a:ext cx="54000" cy="11160"/>
            </p14:xfrm>
          </p:contentPart>
        </mc:Choice>
        <mc:Fallback>
          <p:pic>
            <p:nvPicPr>
              <p:cNvPr id="99" name="Ink 98">
                <a:extLst>
                  <a:ext uri="{FF2B5EF4-FFF2-40B4-BE49-F238E27FC236}">
                    <a16:creationId xmlns:a16="http://schemas.microsoft.com/office/drawing/2014/main" id="{7BFC81F9-CB0A-E2B1-C25C-F9559A6CAF39}"/>
                  </a:ext>
                </a:extLst>
              </p:cNvPr>
              <p:cNvPicPr/>
              <p:nvPr/>
            </p:nvPicPr>
            <p:blipFill>
              <a:blip r:embed="rId53"/>
              <a:stretch>
                <a:fillRect/>
              </a:stretch>
            </p:blipFill>
            <p:spPr>
              <a:xfrm>
                <a:off x="11635833" y="3789683"/>
                <a:ext cx="1256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0" name="Ink 99">
                <a:extLst>
                  <a:ext uri="{FF2B5EF4-FFF2-40B4-BE49-F238E27FC236}">
                    <a16:creationId xmlns:a16="http://schemas.microsoft.com/office/drawing/2014/main" id="{443B0283-7AF6-2C18-A86E-5FB83067C1D1}"/>
                  </a:ext>
                </a:extLst>
              </p14:cNvPr>
              <p14:cNvContentPartPr/>
              <p14:nvPr/>
            </p14:nvContentPartPr>
            <p14:xfrm>
              <a:off x="11964513" y="3614003"/>
              <a:ext cx="360" cy="360"/>
            </p14:xfrm>
          </p:contentPart>
        </mc:Choice>
        <mc:Fallback>
          <p:pic>
            <p:nvPicPr>
              <p:cNvPr id="100" name="Ink 99">
                <a:extLst>
                  <a:ext uri="{FF2B5EF4-FFF2-40B4-BE49-F238E27FC236}">
                    <a16:creationId xmlns:a16="http://schemas.microsoft.com/office/drawing/2014/main" id="{443B0283-7AF6-2C18-A86E-5FB83067C1D1}"/>
                  </a:ext>
                </a:extLst>
              </p:cNvPr>
              <p:cNvPicPr/>
              <p:nvPr/>
            </p:nvPicPr>
            <p:blipFill>
              <a:blip r:embed="rId24"/>
              <a:stretch>
                <a:fillRect/>
              </a:stretch>
            </p:blipFill>
            <p:spPr>
              <a:xfrm>
                <a:off x="11928873" y="357836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01" name="Ink 100">
                <a:extLst>
                  <a:ext uri="{FF2B5EF4-FFF2-40B4-BE49-F238E27FC236}">
                    <a16:creationId xmlns:a16="http://schemas.microsoft.com/office/drawing/2014/main" id="{DAD3BE9E-14DB-11D9-A267-09DF062986E2}"/>
                  </a:ext>
                </a:extLst>
              </p14:cNvPr>
              <p14:cNvContentPartPr/>
              <p14:nvPr/>
            </p14:nvContentPartPr>
            <p14:xfrm>
              <a:off x="12072153" y="3825683"/>
              <a:ext cx="360" cy="360"/>
            </p14:xfrm>
          </p:contentPart>
        </mc:Choice>
        <mc:Fallback>
          <p:pic>
            <p:nvPicPr>
              <p:cNvPr id="101" name="Ink 100">
                <a:extLst>
                  <a:ext uri="{FF2B5EF4-FFF2-40B4-BE49-F238E27FC236}">
                    <a16:creationId xmlns:a16="http://schemas.microsoft.com/office/drawing/2014/main" id="{DAD3BE9E-14DB-11D9-A267-09DF062986E2}"/>
                  </a:ext>
                </a:extLst>
              </p:cNvPr>
              <p:cNvPicPr/>
              <p:nvPr/>
            </p:nvPicPr>
            <p:blipFill>
              <a:blip r:embed="rId24"/>
              <a:stretch>
                <a:fillRect/>
              </a:stretch>
            </p:blipFill>
            <p:spPr>
              <a:xfrm>
                <a:off x="12036153" y="378968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 name="Ink 101">
                <a:extLst>
                  <a:ext uri="{FF2B5EF4-FFF2-40B4-BE49-F238E27FC236}">
                    <a16:creationId xmlns:a16="http://schemas.microsoft.com/office/drawing/2014/main" id="{4D76C07D-5ABD-F0E8-394C-FB737E03245C}"/>
                  </a:ext>
                </a:extLst>
              </p14:cNvPr>
              <p14:cNvContentPartPr/>
              <p14:nvPr/>
            </p14:nvContentPartPr>
            <p14:xfrm>
              <a:off x="11612073" y="4173083"/>
              <a:ext cx="360" cy="360"/>
            </p14:xfrm>
          </p:contentPart>
        </mc:Choice>
        <mc:Fallback>
          <p:pic>
            <p:nvPicPr>
              <p:cNvPr id="102" name="Ink 101">
                <a:extLst>
                  <a:ext uri="{FF2B5EF4-FFF2-40B4-BE49-F238E27FC236}">
                    <a16:creationId xmlns:a16="http://schemas.microsoft.com/office/drawing/2014/main" id="{4D76C07D-5ABD-F0E8-394C-FB737E03245C}"/>
                  </a:ext>
                </a:extLst>
              </p:cNvPr>
              <p:cNvPicPr/>
              <p:nvPr/>
            </p:nvPicPr>
            <p:blipFill>
              <a:blip r:embed="rId24"/>
              <a:stretch>
                <a:fillRect/>
              </a:stretch>
            </p:blipFill>
            <p:spPr>
              <a:xfrm>
                <a:off x="11576433" y="413744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03" name="Ink 102">
                <a:extLst>
                  <a:ext uri="{FF2B5EF4-FFF2-40B4-BE49-F238E27FC236}">
                    <a16:creationId xmlns:a16="http://schemas.microsoft.com/office/drawing/2014/main" id="{FA741C50-F595-E321-A298-E06083B48BA6}"/>
                  </a:ext>
                </a:extLst>
              </p14:cNvPr>
              <p14:cNvContentPartPr/>
              <p14:nvPr/>
            </p14:nvContentPartPr>
            <p14:xfrm>
              <a:off x="11928873" y="4055003"/>
              <a:ext cx="12240" cy="360"/>
            </p14:xfrm>
          </p:contentPart>
        </mc:Choice>
        <mc:Fallback>
          <p:pic>
            <p:nvPicPr>
              <p:cNvPr id="103" name="Ink 102">
                <a:extLst>
                  <a:ext uri="{FF2B5EF4-FFF2-40B4-BE49-F238E27FC236}">
                    <a16:creationId xmlns:a16="http://schemas.microsoft.com/office/drawing/2014/main" id="{FA741C50-F595-E321-A298-E06083B48BA6}"/>
                  </a:ext>
                </a:extLst>
              </p:cNvPr>
              <p:cNvPicPr/>
              <p:nvPr/>
            </p:nvPicPr>
            <p:blipFill>
              <a:blip r:embed="rId58"/>
              <a:stretch>
                <a:fillRect/>
              </a:stretch>
            </p:blipFill>
            <p:spPr>
              <a:xfrm>
                <a:off x="11892873" y="4019003"/>
                <a:ext cx="838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04" name="Ink 103">
                <a:extLst>
                  <a:ext uri="{FF2B5EF4-FFF2-40B4-BE49-F238E27FC236}">
                    <a16:creationId xmlns:a16="http://schemas.microsoft.com/office/drawing/2014/main" id="{C57CDE61-FB33-0724-0DCE-DD700ABE2A8F}"/>
                  </a:ext>
                </a:extLst>
              </p14:cNvPr>
              <p14:cNvContentPartPr/>
              <p14:nvPr/>
            </p14:nvContentPartPr>
            <p14:xfrm>
              <a:off x="11397153" y="3646403"/>
              <a:ext cx="42120" cy="21960"/>
            </p14:xfrm>
          </p:contentPart>
        </mc:Choice>
        <mc:Fallback>
          <p:pic>
            <p:nvPicPr>
              <p:cNvPr id="104" name="Ink 103">
                <a:extLst>
                  <a:ext uri="{FF2B5EF4-FFF2-40B4-BE49-F238E27FC236}">
                    <a16:creationId xmlns:a16="http://schemas.microsoft.com/office/drawing/2014/main" id="{C57CDE61-FB33-0724-0DCE-DD700ABE2A8F}"/>
                  </a:ext>
                </a:extLst>
              </p:cNvPr>
              <p:cNvPicPr/>
              <p:nvPr/>
            </p:nvPicPr>
            <p:blipFill>
              <a:blip r:embed="rId60"/>
              <a:stretch>
                <a:fillRect/>
              </a:stretch>
            </p:blipFill>
            <p:spPr>
              <a:xfrm>
                <a:off x="11361153" y="3610403"/>
                <a:ext cx="1137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5" name="Ink 104">
                <a:extLst>
                  <a:ext uri="{FF2B5EF4-FFF2-40B4-BE49-F238E27FC236}">
                    <a16:creationId xmlns:a16="http://schemas.microsoft.com/office/drawing/2014/main" id="{65484DA4-8C70-F1D4-1E7A-88E56B5A0C68}"/>
                  </a:ext>
                </a:extLst>
              </p14:cNvPr>
              <p14:cNvContentPartPr/>
              <p14:nvPr/>
            </p14:nvContentPartPr>
            <p14:xfrm>
              <a:off x="11826993" y="3399083"/>
              <a:ext cx="360" cy="14760"/>
            </p14:xfrm>
          </p:contentPart>
        </mc:Choice>
        <mc:Fallback>
          <p:pic>
            <p:nvPicPr>
              <p:cNvPr id="105" name="Ink 104">
                <a:extLst>
                  <a:ext uri="{FF2B5EF4-FFF2-40B4-BE49-F238E27FC236}">
                    <a16:creationId xmlns:a16="http://schemas.microsoft.com/office/drawing/2014/main" id="{65484DA4-8C70-F1D4-1E7A-88E56B5A0C68}"/>
                  </a:ext>
                </a:extLst>
              </p:cNvPr>
              <p:cNvPicPr/>
              <p:nvPr/>
            </p:nvPicPr>
            <p:blipFill>
              <a:blip r:embed="rId62"/>
              <a:stretch>
                <a:fillRect/>
              </a:stretch>
            </p:blipFill>
            <p:spPr>
              <a:xfrm>
                <a:off x="11791353" y="3363083"/>
                <a:ext cx="7200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6" name="Ink 105">
                <a:extLst>
                  <a:ext uri="{FF2B5EF4-FFF2-40B4-BE49-F238E27FC236}">
                    <a16:creationId xmlns:a16="http://schemas.microsoft.com/office/drawing/2014/main" id="{B6D6CF37-02B8-4695-D7B5-3ADBB4154EE1}"/>
                  </a:ext>
                </a:extLst>
              </p14:cNvPr>
              <p14:cNvContentPartPr/>
              <p14:nvPr/>
            </p14:nvContentPartPr>
            <p14:xfrm>
              <a:off x="11247753" y="3958163"/>
              <a:ext cx="18360" cy="7560"/>
            </p14:xfrm>
          </p:contentPart>
        </mc:Choice>
        <mc:Fallback>
          <p:pic>
            <p:nvPicPr>
              <p:cNvPr id="106" name="Ink 105">
                <a:extLst>
                  <a:ext uri="{FF2B5EF4-FFF2-40B4-BE49-F238E27FC236}">
                    <a16:creationId xmlns:a16="http://schemas.microsoft.com/office/drawing/2014/main" id="{B6D6CF37-02B8-4695-D7B5-3ADBB4154EE1}"/>
                  </a:ext>
                </a:extLst>
              </p:cNvPr>
              <p:cNvPicPr/>
              <p:nvPr/>
            </p:nvPicPr>
            <p:blipFill>
              <a:blip r:embed="rId64"/>
              <a:stretch>
                <a:fillRect/>
              </a:stretch>
            </p:blipFill>
            <p:spPr>
              <a:xfrm>
                <a:off x="11211753" y="3922523"/>
                <a:ext cx="900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7" name="Ink 106">
                <a:extLst>
                  <a:ext uri="{FF2B5EF4-FFF2-40B4-BE49-F238E27FC236}">
                    <a16:creationId xmlns:a16="http://schemas.microsoft.com/office/drawing/2014/main" id="{FEC3E53B-58E5-64D9-6C83-DC2D7903F612}"/>
                  </a:ext>
                </a:extLst>
              </p14:cNvPr>
              <p14:cNvContentPartPr/>
              <p14:nvPr/>
            </p14:nvContentPartPr>
            <p14:xfrm>
              <a:off x="11438913" y="3972563"/>
              <a:ext cx="24120" cy="3960"/>
            </p14:xfrm>
          </p:contentPart>
        </mc:Choice>
        <mc:Fallback>
          <p:pic>
            <p:nvPicPr>
              <p:cNvPr id="107" name="Ink 106">
                <a:extLst>
                  <a:ext uri="{FF2B5EF4-FFF2-40B4-BE49-F238E27FC236}">
                    <a16:creationId xmlns:a16="http://schemas.microsoft.com/office/drawing/2014/main" id="{FEC3E53B-58E5-64D9-6C83-DC2D7903F612}"/>
                  </a:ext>
                </a:extLst>
              </p:cNvPr>
              <p:cNvPicPr/>
              <p:nvPr/>
            </p:nvPicPr>
            <p:blipFill>
              <a:blip r:embed="rId66"/>
              <a:stretch>
                <a:fillRect/>
              </a:stretch>
            </p:blipFill>
            <p:spPr>
              <a:xfrm>
                <a:off x="11402913" y="3936563"/>
                <a:ext cx="9576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08" name="Ink 107">
                <a:extLst>
                  <a:ext uri="{FF2B5EF4-FFF2-40B4-BE49-F238E27FC236}">
                    <a16:creationId xmlns:a16="http://schemas.microsoft.com/office/drawing/2014/main" id="{4EA5DC46-FEC4-72D4-D40B-442BAEA16548}"/>
                  </a:ext>
                </a:extLst>
              </p14:cNvPr>
              <p14:cNvContentPartPr/>
              <p14:nvPr/>
            </p14:nvContentPartPr>
            <p14:xfrm>
              <a:off x="11635833" y="3355883"/>
              <a:ext cx="360" cy="360"/>
            </p14:xfrm>
          </p:contentPart>
        </mc:Choice>
        <mc:Fallback>
          <p:pic>
            <p:nvPicPr>
              <p:cNvPr id="108" name="Ink 107">
                <a:extLst>
                  <a:ext uri="{FF2B5EF4-FFF2-40B4-BE49-F238E27FC236}">
                    <a16:creationId xmlns:a16="http://schemas.microsoft.com/office/drawing/2014/main" id="{4EA5DC46-FEC4-72D4-D40B-442BAEA16548}"/>
                  </a:ext>
                </a:extLst>
              </p:cNvPr>
              <p:cNvPicPr/>
              <p:nvPr/>
            </p:nvPicPr>
            <p:blipFill>
              <a:blip r:embed="rId24"/>
              <a:stretch>
                <a:fillRect/>
              </a:stretch>
            </p:blipFill>
            <p:spPr>
              <a:xfrm>
                <a:off x="11600193" y="3320243"/>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9" name="Ink 108">
                <a:extLst>
                  <a:ext uri="{FF2B5EF4-FFF2-40B4-BE49-F238E27FC236}">
                    <a16:creationId xmlns:a16="http://schemas.microsoft.com/office/drawing/2014/main" id="{77BE9350-3EC6-58C0-03E6-863323636A28}"/>
                  </a:ext>
                </a:extLst>
              </p14:cNvPr>
              <p14:cNvContentPartPr/>
              <p14:nvPr/>
            </p14:nvContentPartPr>
            <p14:xfrm>
              <a:off x="12131913" y="3474323"/>
              <a:ext cx="360" cy="360"/>
            </p14:xfrm>
          </p:contentPart>
        </mc:Choice>
        <mc:Fallback>
          <p:pic>
            <p:nvPicPr>
              <p:cNvPr id="109" name="Ink 108">
                <a:extLst>
                  <a:ext uri="{FF2B5EF4-FFF2-40B4-BE49-F238E27FC236}">
                    <a16:creationId xmlns:a16="http://schemas.microsoft.com/office/drawing/2014/main" id="{77BE9350-3EC6-58C0-03E6-863323636A28}"/>
                  </a:ext>
                </a:extLst>
              </p:cNvPr>
              <p:cNvPicPr/>
              <p:nvPr/>
            </p:nvPicPr>
            <p:blipFill>
              <a:blip r:embed="rId24"/>
              <a:stretch>
                <a:fillRect/>
              </a:stretch>
            </p:blipFill>
            <p:spPr>
              <a:xfrm>
                <a:off x="12095913" y="3438323"/>
                <a:ext cx="72000" cy="72000"/>
              </a:xfrm>
              <a:prstGeom prst="rect">
                <a:avLst/>
              </a:prstGeom>
            </p:spPr>
          </p:pic>
        </mc:Fallback>
      </mc:AlternateContent>
      <p:sp>
        <p:nvSpPr>
          <p:cNvPr id="110" name="TextBox 109">
            <a:extLst>
              <a:ext uri="{FF2B5EF4-FFF2-40B4-BE49-F238E27FC236}">
                <a16:creationId xmlns:a16="http://schemas.microsoft.com/office/drawing/2014/main" id="{7DDF9751-563B-107A-88EC-16D5888BA37D}"/>
              </a:ext>
            </a:extLst>
          </p:cNvPr>
          <p:cNvSpPr txBox="1"/>
          <p:nvPr/>
        </p:nvSpPr>
        <p:spPr>
          <a:xfrm>
            <a:off x="14020800" y="9410700"/>
            <a:ext cx="1371600" cy="523220"/>
          </a:xfrm>
          <a:prstGeom prst="rect">
            <a:avLst/>
          </a:prstGeom>
          <a:noFill/>
        </p:spPr>
        <p:txBody>
          <a:bodyPr wrap="square" rtlCol="0">
            <a:spAutoFit/>
          </a:bodyPr>
          <a:lstStyle/>
          <a:p>
            <a:pPr algn="ctr"/>
            <a:r>
              <a:rPr lang="en-US" sz="2800" dirty="0"/>
              <a:t>Bias</a:t>
            </a:r>
            <a:endParaRPr lang="en-IN" sz="2800" dirty="0"/>
          </a:p>
        </p:txBody>
      </p:sp>
      <p:sp>
        <p:nvSpPr>
          <p:cNvPr id="111" name="TextBox 110">
            <a:extLst>
              <a:ext uri="{FF2B5EF4-FFF2-40B4-BE49-F238E27FC236}">
                <a16:creationId xmlns:a16="http://schemas.microsoft.com/office/drawing/2014/main" id="{A7B08B12-B151-726D-7D5A-02B76C03BBAF}"/>
              </a:ext>
            </a:extLst>
          </p:cNvPr>
          <p:cNvSpPr txBox="1"/>
          <p:nvPr/>
        </p:nvSpPr>
        <p:spPr>
          <a:xfrm rot="16200000">
            <a:off x="1747510" y="3548390"/>
            <a:ext cx="1600200" cy="523220"/>
          </a:xfrm>
          <a:prstGeom prst="rect">
            <a:avLst/>
          </a:prstGeom>
          <a:noFill/>
        </p:spPr>
        <p:txBody>
          <a:bodyPr wrap="square" rtlCol="0">
            <a:spAutoFit/>
          </a:bodyPr>
          <a:lstStyle/>
          <a:p>
            <a:pPr algn="ctr"/>
            <a:r>
              <a:rPr lang="en-US" sz="2800" dirty="0"/>
              <a:t>Variance</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grpSp>
        <p:nvGrpSpPr>
          <p:cNvPr id="4" name="Group 4"/>
          <p:cNvGrpSpPr/>
          <p:nvPr/>
        </p:nvGrpSpPr>
        <p:grpSpPr>
          <a:xfrm>
            <a:off x="1028700" y="969962"/>
            <a:ext cx="12063594" cy="1846603"/>
            <a:chOff x="0" y="-76200"/>
            <a:chExt cx="16084792" cy="2462137"/>
          </a:xfrm>
        </p:grpSpPr>
        <p:sp>
          <p:nvSpPr>
            <p:cNvPr id="5" name="TextBox 5"/>
            <p:cNvSpPr txBox="1"/>
            <p:nvPr/>
          </p:nvSpPr>
          <p:spPr>
            <a:xfrm>
              <a:off x="0" y="-76200"/>
              <a:ext cx="16084792" cy="1525973"/>
            </a:xfrm>
            <a:prstGeom prst="rect">
              <a:avLst/>
            </a:prstGeom>
          </p:spPr>
          <p:txBody>
            <a:bodyPr lIns="0" tIns="0" rIns="0" bIns="0" rtlCol="0" anchor="t">
              <a:spAutoFit/>
            </a:bodyPr>
            <a:lstStyle/>
            <a:p>
              <a:pPr algn="l">
                <a:lnSpc>
                  <a:spcPts val="9099"/>
                </a:lnSpc>
              </a:pPr>
              <a:r>
                <a:rPr lang="en-US" sz="6999" dirty="0">
                  <a:solidFill>
                    <a:srgbClr val="FFFFFF"/>
                  </a:solidFill>
                  <a:latin typeface="Klein Bold"/>
                  <a:ea typeface="Klein Bold"/>
                  <a:cs typeface="Klein Bold"/>
                  <a:sym typeface="Klein Bold"/>
                </a:rPr>
                <a:t>Bias Variance Trade Off</a:t>
              </a:r>
            </a:p>
          </p:txBody>
        </p:sp>
        <p:sp>
          <p:nvSpPr>
            <p:cNvPr id="6" name="TextBox 6"/>
            <p:cNvSpPr txBox="1"/>
            <p:nvPr/>
          </p:nvSpPr>
          <p:spPr>
            <a:xfrm>
              <a:off x="0" y="1678335"/>
              <a:ext cx="14521681" cy="707602"/>
            </a:xfrm>
            <a:prstGeom prst="rect">
              <a:avLst/>
            </a:prstGeom>
          </p:spPr>
          <p:txBody>
            <a:bodyPr lIns="0" tIns="0" rIns="0" bIns="0" rtlCol="0" anchor="t">
              <a:spAutoFit/>
            </a:bodyPr>
            <a:lstStyle/>
            <a:p>
              <a:pPr algn="l">
                <a:lnSpc>
                  <a:spcPts val="4479"/>
                </a:lnSpc>
              </a:pPr>
              <a:r>
                <a:rPr lang="en-US" sz="3199" u="none" dirty="0">
                  <a:solidFill>
                    <a:srgbClr val="F4F4F4"/>
                  </a:solidFill>
                  <a:latin typeface="Helios"/>
                  <a:ea typeface="Helios"/>
                  <a:cs typeface="Helios"/>
                  <a:sym typeface="Helios"/>
                </a:rPr>
                <a:t>We do not need model to have both bias and variance.</a:t>
              </a:r>
            </a:p>
          </p:txBody>
        </p:sp>
      </p:grpSp>
      <p:sp>
        <p:nvSpPr>
          <p:cNvPr id="20" name="TextBox 20"/>
          <p:cNvSpPr txBox="1"/>
          <p:nvPr/>
        </p:nvSpPr>
        <p:spPr>
          <a:xfrm>
            <a:off x="14492099" y="1100978"/>
            <a:ext cx="2767201" cy="300990"/>
          </a:xfrm>
          <a:prstGeom prst="rect">
            <a:avLst/>
          </a:prstGeom>
        </p:spPr>
        <p:txBody>
          <a:bodyPr lIns="0" tIns="0" rIns="0" bIns="0" rtlCol="0" anchor="t">
            <a:spAutoFit/>
          </a:bodyPr>
          <a:lstStyle/>
          <a:p>
            <a:pPr marL="0" lvl="0" indent="0" algn="r">
              <a:lnSpc>
                <a:spcPts val="2340"/>
              </a:lnSpc>
              <a:spcBef>
                <a:spcPct val="0"/>
              </a:spcBef>
            </a:pPr>
            <a:r>
              <a:rPr lang="en-US" sz="1800">
                <a:solidFill>
                  <a:srgbClr val="FFFFFF"/>
                </a:solidFill>
                <a:latin typeface="Helios"/>
                <a:ea typeface="Helios"/>
                <a:cs typeface="Helios"/>
                <a:sym typeface="Helios"/>
              </a:rPr>
              <a:t>Back to Agenda</a:t>
            </a:r>
          </a:p>
        </p:txBody>
      </p:sp>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66401426-9B1F-A7FD-5BB3-CB1177FCED25}"/>
                  </a:ext>
                </a:extLst>
              </p14:cNvPr>
              <p14:cNvContentPartPr/>
              <p14:nvPr/>
            </p14:nvContentPartPr>
            <p14:xfrm>
              <a:off x="5727873" y="9256283"/>
              <a:ext cx="7262640" cy="360"/>
            </p14:xfrm>
          </p:contentPart>
        </mc:Choice>
        <mc:Fallback>
          <p:pic>
            <p:nvPicPr>
              <p:cNvPr id="23" name="Ink 22">
                <a:extLst>
                  <a:ext uri="{FF2B5EF4-FFF2-40B4-BE49-F238E27FC236}">
                    <a16:creationId xmlns:a16="http://schemas.microsoft.com/office/drawing/2014/main" id="{66401426-9B1F-A7FD-5BB3-CB1177FCED25}"/>
                  </a:ext>
                </a:extLst>
              </p:cNvPr>
              <p:cNvPicPr/>
              <p:nvPr/>
            </p:nvPicPr>
            <p:blipFill>
              <a:blip r:embed="rId5"/>
              <a:stretch>
                <a:fillRect/>
              </a:stretch>
            </p:blipFill>
            <p:spPr>
              <a:xfrm>
                <a:off x="5691873" y="9220643"/>
                <a:ext cx="7334280" cy="72000"/>
              </a:xfrm>
              <a:prstGeom prst="rect">
                <a:avLst/>
              </a:prstGeom>
            </p:spPr>
          </p:pic>
        </mc:Fallback>
      </mc:AlternateContent>
      <p:sp>
        <p:nvSpPr>
          <p:cNvPr id="44" name="Freeform: Shape 43">
            <a:extLst>
              <a:ext uri="{FF2B5EF4-FFF2-40B4-BE49-F238E27FC236}">
                <a16:creationId xmlns:a16="http://schemas.microsoft.com/office/drawing/2014/main" id="{8231B1AD-ACDE-9AD5-0337-5B243FA019A8}"/>
              </a:ext>
            </a:extLst>
          </p:cNvPr>
          <p:cNvSpPr/>
          <p:nvPr/>
        </p:nvSpPr>
        <p:spPr>
          <a:xfrm>
            <a:off x="5785945" y="4556234"/>
            <a:ext cx="6873765" cy="4209394"/>
          </a:xfrm>
          <a:custGeom>
            <a:avLst/>
            <a:gdLst>
              <a:gd name="connsiteX0" fmla="*/ 0 w 6873765"/>
              <a:gd name="connsiteY0" fmla="*/ 0 h 4209394"/>
              <a:gd name="connsiteX1" fmla="*/ 835572 w 6873765"/>
              <a:gd name="connsiteY1" fmla="*/ 2096814 h 4209394"/>
              <a:gd name="connsiteX2" fmla="*/ 3358055 w 6873765"/>
              <a:gd name="connsiteY2" fmla="*/ 3657600 h 4209394"/>
              <a:gd name="connsiteX3" fmla="*/ 6873765 w 6873765"/>
              <a:gd name="connsiteY3" fmla="*/ 4209394 h 4209394"/>
              <a:gd name="connsiteX4" fmla="*/ 6873765 w 6873765"/>
              <a:gd name="connsiteY4" fmla="*/ 4209394 h 4209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3765" h="4209394">
                <a:moveTo>
                  <a:pt x="0" y="0"/>
                </a:moveTo>
                <a:cubicBezTo>
                  <a:pt x="137948" y="743607"/>
                  <a:pt x="275896" y="1487214"/>
                  <a:pt x="835572" y="2096814"/>
                </a:cubicBezTo>
                <a:cubicBezTo>
                  <a:pt x="1395248" y="2706414"/>
                  <a:pt x="2351690" y="3305503"/>
                  <a:pt x="3358055" y="3657600"/>
                </a:cubicBezTo>
                <a:cubicBezTo>
                  <a:pt x="4364420" y="4009697"/>
                  <a:pt x="6873765" y="4209394"/>
                  <a:pt x="6873765" y="4209394"/>
                </a:cubicBezTo>
                <a:lnTo>
                  <a:pt x="6873765" y="4209394"/>
                </a:lnTo>
              </a:path>
            </a:pathLst>
          </a:custGeom>
          <a:noFill/>
          <a:ln w="508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44">
            <a:extLst>
              <a:ext uri="{FF2B5EF4-FFF2-40B4-BE49-F238E27FC236}">
                <a16:creationId xmlns:a16="http://schemas.microsoft.com/office/drawing/2014/main" id="{ACD78BAB-ED66-4994-4262-80D75659C77B}"/>
              </a:ext>
            </a:extLst>
          </p:cNvPr>
          <p:cNvSpPr/>
          <p:nvPr/>
        </p:nvSpPr>
        <p:spPr>
          <a:xfrm>
            <a:off x="6117021" y="4461641"/>
            <a:ext cx="6379779" cy="4209394"/>
          </a:xfrm>
          <a:custGeom>
            <a:avLst/>
            <a:gdLst>
              <a:gd name="connsiteX0" fmla="*/ 6416565 w 6421129"/>
              <a:gd name="connsiteY0" fmla="*/ 0 h 4193628"/>
              <a:gd name="connsiteX1" fmla="*/ 5880538 w 6421129"/>
              <a:gd name="connsiteY1" fmla="*/ 2648607 h 4193628"/>
              <a:gd name="connsiteX2" fmla="*/ 3026979 w 6421129"/>
              <a:gd name="connsiteY2" fmla="*/ 3799490 h 4193628"/>
              <a:gd name="connsiteX3" fmla="*/ 0 w 6421129"/>
              <a:gd name="connsiteY3" fmla="*/ 4193628 h 4193628"/>
            </a:gdLst>
            <a:ahLst/>
            <a:cxnLst>
              <a:cxn ang="0">
                <a:pos x="connsiteX0" y="connsiteY0"/>
              </a:cxn>
              <a:cxn ang="0">
                <a:pos x="connsiteX1" y="connsiteY1"/>
              </a:cxn>
              <a:cxn ang="0">
                <a:pos x="connsiteX2" y="connsiteY2"/>
              </a:cxn>
              <a:cxn ang="0">
                <a:pos x="connsiteX3" y="connsiteY3"/>
              </a:cxn>
            </a:cxnLst>
            <a:rect l="l" t="t" r="r" b="b"/>
            <a:pathLst>
              <a:path w="6421129" h="4193628">
                <a:moveTo>
                  <a:pt x="6416565" y="0"/>
                </a:moveTo>
                <a:cubicBezTo>
                  <a:pt x="6431017" y="1007679"/>
                  <a:pt x="6445469" y="2015359"/>
                  <a:pt x="5880538" y="2648607"/>
                </a:cubicBezTo>
                <a:cubicBezTo>
                  <a:pt x="5315607" y="3281855"/>
                  <a:pt x="4007069" y="3541987"/>
                  <a:pt x="3026979" y="3799490"/>
                </a:cubicBezTo>
                <a:cubicBezTo>
                  <a:pt x="2046889" y="4056993"/>
                  <a:pt x="488731" y="4114800"/>
                  <a:pt x="0" y="4193628"/>
                </a:cubicBezTo>
              </a:path>
            </a:pathLst>
          </a:custGeom>
          <a:noFill/>
          <a:ln w="508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Shape 45">
            <a:extLst>
              <a:ext uri="{FF2B5EF4-FFF2-40B4-BE49-F238E27FC236}">
                <a16:creationId xmlns:a16="http://schemas.microsoft.com/office/drawing/2014/main" id="{94587721-A8C2-FC2C-7A9B-4C6BA35DF8A6}"/>
              </a:ext>
            </a:extLst>
          </p:cNvPr>
          <p:cNvSpPr/>
          <p:nvPr/>
        </p:nvSpPr>
        <p:spPr>
          <a:xfrm>
            <a:off x="6148552" y="4477407"/>
            <a:ext cx="5943600" cy="3343948"/>
          </a:xfrm>
          <a:custGeom>
            <a:avLst/>
            <a:gdLst>
              <a:gd name="connsiteX0" fmla="*/ 0 w 5943600"/>
              <a:gd name="connsiteY0" fmla="*/ 0 h 3343948"/>
              <a:gd name="connsiteX1" fmla="*/ 1008993 w 5943600"/>
              <a:gd name="connsiteY1" fmla="*/ 2144110 h 3343948"/>
              <a:gd name="connsiteX2" fmla="*/ 2175641 w 5943600"/>
              <a:gd name="connsiteY2" fmla="*/ 2963917 h 3343948"/>
              <a:gd name="connsiteX3" fmla="*/ 2900855 w 5943600"/>
              <a:gd name="connsiteY3" fmla="*/ 3326524 h 3343948"/>
              <a:gd name="connsiteX4" fmla="*/ 3767958 w 5943600"/>
              <a:gd name="connsiteY4" fmla="*/ 3231931 h 3343948"/>
              <a:gd name="connsiteX5" fmla="*/ 4934607 w 5943600"/>
              <a:gd name="connsiteY5" fmla="*/ 2758965 h 3343948"/>
              <a:gd name="connsiteX6" fmla="*/ 5565227 w 5943600"/>
              <a:gd name="connsiteY6" fmla="*/ 1970690 h 3343948"/>
              <a:gd name="connsiteX7" fmla="*/ 5864772 w 5943600"/>
              <a:gd name="connsiteY7" fmla="*/ 1308538 h 3343948"/>
              <a:gd name="connsiteX8" fmla="*/ 5943600 w 5943600"/>
              <a:gd name="connsiteY8" fmla="*/ 94593 h 334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43600" h="3343948">
                <a:moveTo>
                  <a:pt x="0" y="0"/>
                </a:moveTo>
                <a:cubicBezTo>
                  <a:pt x="323193" y="825062"/>
                  <a:pt x="646386" y="1650124"/>
                  <a:pt x="1008993" y="2144110"/>
                </a:cubicBezTo>
                <a:cubicBezTo>
                  <a:pt x="1371600" y="2638096"/>
                  <a:pt x="1860331" y="2766848"/>
                  <a:pt x="2175641" y="2963917"/>
                </a:cubicBezTo>
                <a:cubicBezTo>
                  <a:pt x="2490951" y="3160986"/>
                  <a:pt x="2635469" y="3281855"/>
                  <a:pt x="2900855" y="3326524"/>
                </a:cubicBezTo>
                <a:cubicBezTo>
                  <a:pt x="3166241" y="3371193"/>
                  <a:pt x="3428999" y="3326524"/>
                  <a:pt x="3767958" y="3231931"/>
                </a:cubicBezTo>
                <a:cubicBezTo>
                  <a:pt x="4106917" y="3137338"/>
                  <a:pt x="4635062" y="2969172"/>
                  <a:pt x="4934607" y="2758965"/>
                </a:cubicBezTo>
                <a:cubicBezTo>
                  <a:pt x="5234152" y="2548758"/>
                  <a:pt x="5410200" y="2212428"/>
                  <a:pt x="5565227" y="1970690"/>
                </a:cubicBezTo>
                <a:cubicBezTo>
                  <a:pt x="5720255" y="1728952"/>
                  <a:pt x="5801710" y="1621221"/>
                  <a:pt x="5864772" y="1308538"/>
                </a:cubicBezTo>
                <a:cubicBezTo>
                  <a:pt x="5927834" y="995855"/>
                  <a:pt x="5935717" y="545224"/>
                  <a:pt x="5943600" y="94593"/>
                </a:cubicBezTo>
              </a:path>
            </a:pathLst>
          </a:custGeom>
          <a:no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1E98126C-0006-F781-FCD7-7089BBC13056}"/>
              </a:ext>
            </a:extLst>
          </p:cNvPr>
          <p:cNvSpPr txBox="1"/>
          <p:nvPr/>
        </p:nvSpPr>
        <p:spPr>
          <a:xfrm>
            <a:off x="12827876" y="8496300"/>
            <a:ext cx="1802524" cy="523220"/>
          </a:xfrm>
          <a:prstGeom prst="rect">
            <a:avLst/>
          </a:prstGeom>
          <a:noFill/>
        </p:spPr>
        <p:txBody>
          <a:bodyPr wrap="square" rtlCol="0">
            <a:spAutoFit/>
          </a:bodyPr>
          <a:lstStyle/>
          <a:p>
            <a:r>
              <a:rPr lang="en-US" sz="2800" dirty="0"/>
              <a:t>Bias</a:t>
            </a:r>
            <a:endParaRPr lang="en-IN" sz="2800" dirty="0"/>
          </a:p>
        </p:txBody>
      </p:sp>
      <p:sp>
        <p:nvSpPr>
          <p:cNvPr id="48" name="TextBox 47">
            <a:extLst>
              <a:ext uri="{FF2B5EF4-FFF2-40B4-BE49-F238E27FC236}">
                <a16:creationId xmlns:a16="http://schemas.microsoft.com/office/drawing/2014/main" id="{0945FC4A-E9FE-49FF-35E7-7924C8BDA5F2}"/>
              </a:ext>
            </a:extLst>
          </p:cNvPr>
          <p:cNvSpPr txBox="1"/>
          <p:nvPr/>
        </p:nvSpPr>
        <p:spPr>
          <a:xfrm>
            <a:off x="12827876" y="4305300"/>
            <a:ext cx="1802524" cy="523220"/>
          </a:xfrm>
          <a:prstGeom prst="rect">
            <a:avLst/>
          </a:prstGeom>
          <a:noFill/>
        </p:spPr>
        <p:txBody>
          <a:bodyPr wrap="square" rtlCol="0">
            <a:spAutoFit/>
          </a:bodyPr>
          <a:lstStyle/>
          <a:p>
            <a:r>
              <a:rPr lang="en-US" sz="2800" dirty="0"/>
              <a:t>Variance</a:t>
            </a:r>
            <a:endParaRPr lang="en-IN" sz="2800" dirty="0"/>
          </a:p>
        </p:txBody>
      </p:sp>
      <p:sp>
        <p:nvSpPr>
          <p:cNvPr id="49" name="TextBox 48">
            <a:extLst>
              <a:ext uri="{FF2B5EF4-FFF2-40B4-BE49-F238E27FC236}">
                <a16:creationId xmlns:a16="http://schemas.microsoft.com/office/drawing/2014/main" id="{1A499039-B9D5-A6D9-9320-46291C6F6DEA}"/>
              </a:ext>
            </a:extLst>
          </p:cNvPr>
          <p:cNvSpPr txBox="1"/>
          <p:nvPr/>
        </p:nvSpPr>
        <p:spPr>
          <a:xfrm rot="16200000">
            <a:off x="3856148" y="5402153"/>
            <a:ext cx="1802524" cy="523220"/>
          </a:xfrm>
          <a:prstGeom prst="rect">
            <a:avLst/>
          </a:prstGeom>
          <a:noFill/>
        </p:spPr>
        <p:txBody>
          <a:bodyPr wrap="square" rtlCol="0">
            <a:spAutoFit/>
          </a:bodyPr>
          <a:lstStyle/>
          <a:p>
            <a:r>
              <a:rPr lang="en-US" sz="2800" dirty="0"/>
              <a:t>Error</a:t>
            </a:r>
            <a:endParaRPr lang="en-IN" sz="2800" dirty="0"/>
          </a:p>
        </p:txBody>
      </p:sp>
      <p:sp>
        <p:nvSpPr>
          <p:cNvPr id="50" name="TextBox 49">
            <a:extLst>
              <a:ext uri="{FF2B5EF4-FFF2-40B4-BE49-F238E27FC236}">
                <a16:creationId xmlns:a16="http://schemas.microsoft.com/office/drawing/2014/main" id="{DC298B8F-D8E7-6119-B222-3C0F2006A178}"/>
              </a:ext>
            </a:extLst>
          </p:cNvPr>
          <p:cNvSpPr txBox="1"/>
          <p:nvPr/>
        </p:nvSpPr>
        <p:spPr>
          <a:xfrm>
            <a:off x="10363200" y="9334500"/>
            <a:ext cx="3402724" cy="523220"/>
          </a:xfrm>
          <a:prstGeom prst="rect">
            <a:avLst/>
          </a:prstGeom>
          <a:noFill/>
        </p:spPr>
        <p:txBody>
          <a:bodyPr wrap="square" rtlCol="0">
            <a:spAutoFit/>
          </a:bodyPr>
          <a:lstStyle/>
          <a:p>
            <a:r>
              <a:rPr lang="en-US" sz="2800" dirty="0"/>
              <a:t>Model Complexity</a:t>
            </a:r>
            <a:endParaRPr lang="en-IN" sz="2800" dirty="0"/>
          </a:p>
        </p:txBody>
      </p:sp>
      <p:cxnSp>
        <p:nvCxnSpPr>
          <p:cNvPr id="52" name="Straight Arrow Connector 51">
            <a:extLst>
              <a:ext uri="{FF2B5EF4-FFF2-40B4-BE49-F238E27FC236}">
                <a16:creationId xmlns:a16="http://schemas.microsoft.com/office/drawing/2014/main" id="{D0CF9816-16C7-78DE-D0D5-A11A929F3B40}"/>
              </a:ext>
            </a:extLst>
          </p:cNvPr>
          <p:cNvCxnSpPr/>
          <p:nvPr/>
        </p:nvCxnSpPr>
        <p:spPr>
          <a:xfrm>
            <a:off x="10058400" y="9867900"/>
            <a:ext cx="3048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2E63F36-24BA-15DC-BB15-84538F8FF12D}"/>
              </a:ext>
            </a:extLst>
          </p:cNvPr>
          <p:cNvCxnSpPr/>
          <p:nvPr/>
        </p:nvCxnSpPr>
        <p:spPr>
          <a:xfrm flipV="1">
            <a:off x="4343400" y="5143500"/>
            <a:ext cx="0" cy="2133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56454AF-5506-77D8-D9FB-D09BA6CC579F}"/>
              </a:ext>
            </a:extLst>
          </p:cNvPr>
          <p:cNvCxnSpPr/>
          <p:nvPr/>
        </p:nvCxnSpPr>
        <p:spPr>
          <a:xfrm>
            <a:off x="9220200" y="4305300"/>
            <a:ext cx="0" cy="5029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CD7F3D4-C012-70D4-1C83-F2E2687FA57D}"/>
              </a:ext>
            </a:extLst>
          </p:cNvPr>
          <p:cNvSpPr txBox="1"/>
          <p:nvPr/>
        </p:nvSpPr>
        <p:spPr>
          <a:xfrm rot="16200000">
            <a:off x="7352964" y="5573117"/>
            <a:ext cx="3058853" cy="523220"/>
          </a:xfrm>
          <a:prstGeom prst="rect">
            <a:avLst/>
          </a:prstGeom>
          <a:noFill/>
        </p:spPr>
        <p:txBody>
          <a:bodyPr wrap="square" rtlCol="0">
            <a:spAutoFit/>
          </a:bodyPr>
          <a:lstStyle/>
          <a:p>
            <a:r>
              <a:rPr lang="en-US" sz="2800" dirty="0"/>
              <a:t>Optimal complexity</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TotalTime>
  <Words>585</Words>
  <Application>Microsoft Office PowerPoint</Application>
  <PresentationFormat>Custom</PresentationFormat>
  <Paragraphs>50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Klein Bold</vt:lpstr>
      <vt:lpstr>Helios</vt:lpstr>
      <vt:lpstr>Helios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Presentation</dc:title>
  <cp:lastModifiedBy>Sanjeev Kallepalli</cp:lastModifiedBy>
  <cp:revision>12</cp:revision>
  <dcterms:created xsi:type="dcterms:W3CDTF">2006-08-16T00:00:00Z</dcterms:created>
  <dcterms:modified xsi:type="dcterms:W3CDTF">2024-07-28T17:34:44Z</dcterms:modified>
  <dc:identifier>DAGMK_nvM2Q</dc:identifier>
</cp:coreProperties>
</file>