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notesSlides/notesSlide1.xml" ContentType="application/vnd.openxmlformats-officedocument.presentationml.notesSlide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91" r:id="rId2"/>
    <p:sldId id="305" r:id="rId3"/>
    <p:sldId id="294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4" r:id="rId12"/>
    <p:sldId id="313" r:id="rId13"/>
    <p:sldId id="315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FE3AC-901A-40A8-9790-3DE33C4944D9}">
  <a:tblStyle styleId="{F18FE3AC-901A-40A8-9790-3DE33C494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470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2:50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0,'0'4495,"0"-978,0-3512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9.05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6.2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6.7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7.1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7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8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9.0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9.4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0.3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1.0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1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9.61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2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3.3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3.8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4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5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5.8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6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7.3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7.8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8.8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1.34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0.3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1.9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3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4.7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5.8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7.4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9.0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0.9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2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3.8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2.14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8.6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9.2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0.0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0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1.6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2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3.1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3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4.2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4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2.7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5.4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6.6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7.2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7.7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8.2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8.6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9.1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9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0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1.1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3.3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1,'1'0,"1"0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1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2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2.7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3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3.7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4.4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5.0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5.7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6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6.7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3.87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7.3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7.9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8.5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9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0.0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0.5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1.2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2.5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3.3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4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4.3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5.2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7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7.7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8.1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8.6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9.6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4.1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4.6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5.7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3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4.8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7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8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9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5.42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3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3:06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1,'11461'0,"-11453"0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6.1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4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5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5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8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7.84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1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2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8.49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4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5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6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8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8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9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0.17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9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0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0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1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2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2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3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4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4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0.70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6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6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7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31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32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0,'0'2646,"0"-576,0-2067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1,'6879'0,"-6875"0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93,'0'-1,"0"-3,0-3,0-2,0 0,0-1,0 1,0-1,0 2,0-1,0 0,0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1.4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2.0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0,'1'0,"1"0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2.88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3 0,'-1'0,"-1"0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3.55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4.0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0,'-1'0,"-1"0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3:43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1 157,'0'-1,"0"-6,0-5,0-3,0-1,0 0,0 1,0-1,0 0,0 2,0-2,0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4.59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4 1,'-1'0,"-1"0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5.31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5.87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52:15.84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3529,'4131'-3522,"-4123"3515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7.30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8.31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9.4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50.29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1.8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4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24575,'2'0'0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4.8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4.9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6.0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7.2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7.8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0.7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1.3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4.4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4.9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5.9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1,'-1'0,"-1"0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6.5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1.0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1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3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2.9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4.2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5.2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7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8.7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0.2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1.4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2.5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4.3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6.0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4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5.48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3.5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8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0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1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4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0:54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3105,'0'0'8735,"-5"24"-8353,-1 17 1952,6 251 2279,0 140-2927,1-425-1645,-1-1 1,1 0 0,1 1-1,0-1 1,3 8-1,-3-8 10,1 1-1,-2-1 1,1 1-1,-1-1 1,1 11-1,-1-7 8,1 0 0,0 0 0,1 0 0,0 0 0,6 12 0,-1-3-16,9 10 38,1 1-49,-15-26-20,0 1 0,0-1 1,0 1-1,0 0 0,2 7 0,0-3 42,1 1 0,0 0 0,0-1 0,1 0 0,11 10 0,-12-12-38,-1-1 0,1 1-1,-1-1 1,-1 1 0,0 0 0,5 11 0,8 7 118,-14-18-85,1 1 1,1-1-1,0 1 0,0-1 0,9 9 0,3 5 37,60 60 304,-73-77-366,0 1-1,0-1 0,1 0 1,0 0-1,0-1 1,0 1-1,9 3 0,-7-3 1,-1-1 1,0 1-1,0 0 0,-1 1 0,6 4 0,-1 0-7,0 0 1,1-1-1,0-1 1,22 12-1,7 4 14,-22-12-18,0-2 0,0 0 1,28 9-1,29 14 19,-42-13-26,-11-7 3,0 0 1,1-2 0,0 0-1,28 9 1,-21-10 1,54 25 0,-7-2 2,-50-22-17,94 29-51,-91-29 66,54 24 0,-29-10-30,-36-17 23,2 2 3,1 0 1,1-2-1,29 7 1,-39-11-3,-1 0 0,1 1 0,21 10 1,-20-8-2,0 0 1,0-1 0,15 3 0,80 12-4,70 8 23,-80-15-14,-45-6-3,-22-3 0,51 11 1,-40-5-3,52 5 0,-14-3 1,-18-8-15,-7-2-7,-30 1-2,36-2-1,-43-1 14,0 0 1,-1 1-1,1 1 1,31 6 0,81 18-14,-97-15 19,0-2 0,56 9 0,128-3-45,-25-24-132,-9 3-256,-177 6 432,31 0-2,115-6-104,115 0-1096,-242 4 1222,-25 2 10,15-1-34,-12-1-11,-3 2 26,-2-10-3918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4.0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00:4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3869 0 3105,'0'0'8735,"5"18"-8353,0 12 1952,-5 184 2279,0 103-2927,-1-312-1645,1-1 1,-1 1 0,-1-1-1,1 1 1,-4 6-1,3-7 10,0 1-1,0 0 1,0-1-1,1 1 1,0 7-1,-1-4 8,1-1 0,-1 1 0,-1-1 0,0 0 0,-5 9 0,0-2-16,-7 8 38,-1-1-49,12-18-20,1 1 0,0-1 1,1 1-1,-1-1 0,-1 6 0,-1-2 42,0 0 0,-1 0 0,0 0 0,0-1 0,-11 9 0,12-11-38,0 1 0,0 0-1,0 0 1,1 0 0,0 0 0,-4 8 0,-7 5 118,11-12-85,0-1 1,0 1-1,0-1 0,-1 0 0,-8 7 0,-3 3 37,-55 45 304,67-57-366,0 0-1,0 0 0,0 0 1,0 0-1,-1 0 1,0-1-1,-8 4 0,7-4 1,0 1 1,1 0-1,-1 0 0,1 0 0,-5 4 0,1 0-7,-1-1 1,0 0-1,0-1 1,-21 9-1,-5 3 14,19-9-18,0-1 0,0-1 1,-26 8-1,-25 9 19,36-9-26,12-5 3,0-1 1,-1 0 0,-1-1-1,-25 7 1,19-7 1,-50 18 0,6-2 2,48-16-17,-88 22-51,84-22 66,-50 18 0,27-7-30,33-13 23,-2 2 3,0-1 1,-1-1-1,-27 5 1,36-7-3,0-1 0,1 1 0,-21 7 1,19-5-2,1-1 1,-1-1 0,-14 3 0,-75 9-4,-64 6 23,74-12-14,42-4-3,20-2 0,-46 8 1,35-3-3,-46 3 0,12-2 1,17-7-15,5 0-7,29 0-2,-33-1-1,39-1 14,1 0 1,0 0-1,-1 2 1,-28 4 0,-75 13-14,89-11 19,0-1 0,-51 5 0,-119-1-45,23-17-132,8 2-256,164 4 432,-27 0-2,-108-4-104,-107-1-1096,225 3 1222,24 2 10,-16 0-34,12-2-11,3 2 26,2-7-3918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4.8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5.4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6.3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6.9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7.6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8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24575,'2'0'0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9.0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9.7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6.17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0.4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1.0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2.1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3.0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8.0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8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9.9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1,'3'0,"1"0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0.5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1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1.6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6.81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2.3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2.8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4.4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4.9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5.9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6.7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7.2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7.9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8.4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9.0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7.62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9.5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00.379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1 1,'1'0,"3"0,1 0,2 0,2 0,-1 0,2 0,-1 0,1 0,2 0,1 0,3 0,4 0,-1 0,0 0,0 0,-1 0,0 0,-1 0,-3 0,0 0,1 0,-2 0,1 0,1 0,4 0,5 0,6 0,3 0,2 0,2 0,-3 0,-1 0,-4 0,-4 0,-4 0,-4 0,-4 0,-1 0,1 0,2 0,3 0,4 0,8 0,5 0,5 0,5 0,-1 0,0 0,0 0,-1 0,-4 0,-6 0,-8 0,-7 0,-4 0,-3 0,-3 0,0 0,0 0,-1 0,3 0,2 0,3 0,3 0,0 0,-1 0,-1 0,-2 0,-2 0,-1 0,-1 0,1 0,2 0,7 0,1 0,2 0,0 0,2 0,-1 0,-1 0,-1 0,1 0,-4 0,-3 0,-2 0,-3 0,-1 0,-1 0,1 0,1 0,-1 0,2 0,0 0,1 0,0 0,-1 0,-1 0,2 0,4 0,2 0,1 0,1 0,1 0,-3 0,-2 0,-1 0,-3 0,0 0,-3 0,0 0,-1 0,0 0,0 0,0 0,-1 0,1 0,0 0,0 0,0 0,0 0,0 0,0 0,1 0,1 0,0 0,0 0,-1 0,0 0,-1 0,0 0,0 0,0 0,0 0,0 0,0 0,0 0,0 0,2 0,0 0,0 0,-1 0,3 0,3 0,-1 0,1 0,-2 0,0 0,-2 0,-2 0,0 0,-1 0,0 0,2 0,-1 0,1 0,-1 0,5 0,1 0,1 0,-2 0,0 0,-3 0,-1 0,-1 0,0 0,-1 0,3 0,0 0,2 0,0 0,1 0,-1 0,2 0,4 0,0 0,0 0,-1 0,-2 0,-2 0,0 0,-2 0,-1 0,-1 0,-1 0,1 0,0 0,0 0,-1 0,0 0,1 0,0 0,1 0,-2 0,0 0,0 0,-1 0,-2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31.130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1 3441,'0'-1,"1"-1,1 0,1-4,3-4,1-2,2-3,2-2,0-2,0 1,0 0,-2 3,-2 3,0 0,0 0,0 1,0 0,-1 0,1 0,-1 1,-1 1,0 1,0 0,1-3,1 0,-1 1,-1 1,1 1,-2 0,0 1,1 0,-1 0,0 0,1-1,0-1,1 0,-1 0,-1 2,0 0,0 1,0-1,1-1,1-1,0-2,1 0,0-1,0 0,0 0,0 1,0 0,-1 0,0 2,-1 1,0-1,-1 2,1-2,1 0,0-1,-1 2,0-2,1 1,0-1,1-1,0-1,1-1,0-1,0 1,0-1,2-2,1-2,1-2,-2 3,0 1,-1 1,-1 1,1 0,-1 0,-1 1,1 0,-1 2,0 0,-1 0,1 1,-2 0,1 1,0-1,0 0,0 0,0 0,0 0,0-1,1 1,-1-1,2-3,0 1,1-1,0-2,0 2,-1-1,2 0,-2 1,0 1,1-1,0-2,1-1,1 0,-2 1,0 1,-1 1,0 1,0 1,-1 0,0 0,-2 3,0 0,3-4,2-3,1-2,-1 1,-1 2,-2 3,-1 3,-1 1,0-1,1-2,1 0,1-1,-1-1,1 0,1-2,-1 1,0 1,-1 1,0 1,-1 2,-1-1,2-1,0-1,1-1,1-1,-2 1,2-1,-1 1,0-1,1-1,-1 2,0 0,-1 1,0 0,-1 2,1-2,0 0,1-1,1-1,-1 0,1-1,1-1,-1 1,1-1,0-1,-1 2,-2 2,1 0,0 0,0 0,0-1,1-1,0 1,-2 1,2-1,0-1,1-2,-1 2,-1 1,0 1,-1 1,0 2,-1-1,0 1,1-2,1-1,1-1,0-2,1-1,2-3,3-4,0-1,-2 3,-1 1,-1 4,-1 1,-2 2,-1 2,-1 2,1-1,-1 1,1-1,-1 1,-1 1,0 0,0 2,-1-1,4-4,0-2,1 0,1-4,1 0,-1 1,-1 2,-1 2,-1 2,-2 1,2 0,0-2,-1 1,1-1,1 0,-1 1,1-3,1-2,3-3,-1 1,0-1,0 1,-1 2,-1 0,-1 2,1 1,-2 0,1 0,-2 3,-1 1,1 0,-1 1,0-1,2-3,0 0,1 0,0-2,1-1,-1 2,0-1,0 1,0-1,0 1,0 1,-1-1,1 1,0-2,2-3,2-2,1-4,3-3,-1 1,0 1,-3 3,-2 5,-2 3,-3 3,0 3,-2 1,0 1,1 0,-1-1,1-1,1 0,-1-1,2-1,0-2,0 1,0 1,-1 0,2-2,1-3,-1 2,0 1,-2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47.643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0 0,'2'0,"1"0,3 0,2 0,3 0,-1 0,1 0,0 0,-1 0,1 0,1 0,0 0,2 0,2 0,-1 0,-1 0,-1 0,-2 0,0 0,1 0,-1 0,2 0,3 0,1 0,2 0,1 0,2 0,0 0,-2 0,-1 0,-3 0,-2 0,-1 0,-1 0,1 0,0 0,-2 0,0 0,-1 0,0 0,0 0,1 0,0 0,0 0,-1 0,-1 0,2 0,6 0,4 0,2 0,3 0,-1 0,0 0,1 0,0 0,-3 0,-3 0,-4 0,-3 0,-2 0,-1 0,3 0,-1 0,1 0,0 0,3 0,1 0,2 0,5 0,0 0,0 0,-3 0,-3 0,-3 0,-4 0,0 0,-2 0,5 0,6 0,3 0,4 0,4 0,1 0,0 0,-3 0,-1 0,-3 0,-4 0,-4 0,-3 0,-3 0,0 0,0 0,2 0,2 0,4 0,2 0,0 0,1 0,-1 0,-2 0,-3 0,-2 0,-3 0,-1 0,0 0,-2 0,1 0,-1 0,1 0,-1 0,1 0,0 0,0 0,0 0,0 0,0 0,5 0,2 0,4 0,2 0,-1 0,-2 0,-2 0,-3 0,-3 0,0 0,-2 0,0 0,-1 0,0 0,1 0,0 0,-1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3.178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8 1345,'0'0'16,"0"0"32,0 0 1552,0 0-175,0 0-737,0 0-368,0 0 81,0 1-209,0 1-32,0-1-160,0 0-32,0 0 0,0 0 32,0-1-16,0 0 32,0 0-16,0 0 0,0 0 0,0 0 0,0 0 0,0 0 16,0 0 144,0 0 256,0 0-80,0 0-16,0 0-31,0 0-65,0 0-128,0 0-96,0 0 0,0 0 16,0 0-32,0 1 32,1-1 0,0 1-16,-1-1 80,1 0-32,-1 0 304,1 0 80,-1 0-160,0 0-112,0 0-80,0 0 0,0 0-80,0 0 0,0 0 0,0 0 0,0 0-16,1 0 16,1 0 16,0 0-16,1 0 16,0 0-16,1 0 0,-1 0 0,0 0 16,-1 0 48,0 0 80,-1 0 17,0 0-129,-1 0 0,1 0-32,0 0 0,0 0 0,0 0 0,1-1 0,0 0 0,-1 0-16,1 0 16,-1 0 16,1 0 48,-2 0 48,1 1 0,-1 0-96,0 0 0,0 0 16,0-1 16,0 1 64,0-1-48,0 0-16,0-1 16,0 1 144,0 0 0,0 0-80,0 0-96,0 1-16,0 0-16,0 0 0,0 0-16,0 0 16,0 0 0,0 0 48,0 0 48,0 0 368,0 0 129,0 0-177,0 0-160,0 0-176,0 0-32,0 0-32,0 0-16,0 0 0,0 0 16,0 0 0,0 0-16,0 0 0,0 0 32,0 0 0,0 0 48,2 0 96,0 0-48,1 0-96,1 0-16,0 0 0,0 0-16,-1 0 0,0 0 16,-1 0-16,0 0 16,-1 0-16,0 0 16,-1 0-16,0 0 0,0 0 0,0 0-176,0 0-1889,0 0-1872,-1-1-3747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5.275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45 4274,'0'0'1072,"0"0"-63,0 0-161,0 0-464,0 0-191,0 0 31,1 0 160,0 0 224,0 0-128,-1 0-31,1 0-305,-1 0-48,0 0 48,0 0-32,0 0 0,0 0 16,0 0 0,0 0 48,1 0 80,0 0 128,-1 0 209,2 0 111,-1 0-320,0 0-32,0 0-144,-1 0-80,1 0-64,0 0 0,2 0-16,0 0 17,0-1-17,1 1-32,0-1 0,0-1-16,-1 1 48,-1 0-48,0 0 32,-1 1 16,0 0 16,-1-1-48,0 1-32,0 0 32,0 0-16,2 1 32,0-1 0,2 0 48,1 0-64,-1 0 0,0 0-16,-2 0 0,0 0-16,-1 0-32,0 0 0,0 0 16,0 0 32,0 0 16,1 0 0,0 0 16,0 0 16,0 0-48,-1 0 16,1 0-16,-2 0 16,1 0 0,-1 0-16,0 0 0,0 0 0,-1 0-16,1 0 0,1 0 0,0 0 16,0 0 0,0 0 0,0 0 16,0 0-16,1 0 0,-1 0 0,1 0 0,0 0 0,0 0 0,-1 0-16,1 0 32,-1 0-16,0 0 0,0 0 16,1 0-16,0 0 0,1 0 0,-1 0 0,1 0 0,-1 0-16,0 0 0,0 0-16,-1 0 32,1 0 0,0 0 32,0 0-16,1 0 0,-1-1 0,1 0-16,-1 0 0,-1 0 16,0 1-16,-1-1-32,1 1 0,0 0 0,0 0 32,1 0 0,0 0 0,0 0 32,0-1-16,1 0-16,-1-1 16,1 1-16,-2 0 0,1 1 0,0-1 0,-1 1-16,1-1 0,0 1 16,-1-1-32,2 1 32,-1 0 0,1 0 0,0 0 0,-1 0 32,0 0-16,0 0 0,-1 0 0,0 0-16,-1 0 0,1 0 0,-1 0 0,0 0 0,0-1 0,2 0 0,0 0 0,1-1 0,0 1 0,-1-1-16,1 1 16,-1 0 16,-1 1-16,1-1 0,-1 1 0,0-1 0,-1 1 0,0 0 0,0 0 0,0 0 0,0 0 16,0 0-16,0-1 0,1 1 16,0-2-16,2 1-16,0 0 16,-1 0-16,1 0 0,0 1 16,-1-1 0,0 0-16,0 0 16,-1 1-16,0-1-16,0 1 16,0 0 16,0 0 16,0 0-16,1 0 48,0 0-48,-1 0 0,0 0 0,1 0 0,-1 0 0,0 0 0,1 0-16,-1 0-16,1 0 32,-1 0 0,1 0 0,-1 0 0,0 0 0,0 0-16,0 0-32,-1 0 16,0 0-32,0 0 32,0 0 16,0 0 0,0 0-241,1 0-303,0 0-1073,0 0-480,-1 0-1008,0 0-3586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7.286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1 270 5747,'0'0'1024,"0"0"81,0 0-161,0 0-384,0 0-63,2-1-113,1 0-80,1 0-160,0 0-64,1-1-16,-1 0 32,0 1-48,0-1 32,-1 2 80,-1-1 112,1 1 16,-1-1 17,0 0 79,0 0-96,1-1-128,0-1-96,0 0 0,0 1 0,-1-1 16,0 1-16,-1 0-32,0 1 0,0 0-32,0 0 16,0 1 0,0-1-16,1 0 32,0-1-32,0 0 0,-1 1 16,1-1-16,0 0 0,0 0 16,0 1-16,0 0 0,0 0 0,-1 0 0,1 0 0,-1 0 16,0 0-16,1 0 0,-1 0 0,0 0 0,0 0 32,0 0-32,0 0 0,1-1-32,0 1 32,0 0 0,0 0 0,0 0 0,-1 0 32,0 0-32,0 1 0,0 0 0,-1-1 0,1 0 16,0 0-16,0-1 0,1 1 0,0-1 0,0 1 0,1 0 0,-1 0 0,0 1 0,-1-1 16,0 1-16,0 0 16,-1 0 16,0-1-32,0 1 0,1 0 0,-1-1 0,1 0-16,0 0 16,1 0 16,-1 1-16,1-1 0,0 1 16,-2-1 16,2 1-32,-1-1 32,0 0-16,0 0-16,0 0 0,0-1 16,0 1-16,1 0 16,1-1-16,-1 1 0,0-1 0,0 1 0,0-1 64,0 0-32,-1 1-32,1 0 16,-1 0-16,0 0 0,1 0 0,-1 0 64,1 1 0,0-1 16,-1 0-32,1-1 0,-1 1-16,1 0-32,0 0 0,0 0 0,0 0 0,0 0 48,0-1-15,-1 1-33,0 0 0,1 0 0,-1 0 0,1 0 32,0 0-32,-1 0-32,1 0 32,0 1 0,0-2 0,0 1 16,0 0-32,0 0 32,0 0-16,0 0 0,0 0 32,1 0-32,0 0 0,-1 1-32,1 0 32,-2-1 32,1 1-32,0-1 0,-1 0 0,0 0 0,0 0 32,0 0-16,0 0 48,-1 0-48,1 0 16,0-1-16,1 0-16,-1 0-16,1 0 16,0 0 0,0 0 0,0 0 0,0 1 16,0-1-16,-1 1 0,0 1 16,0-1 32,0 0-48,0 0 0,0-1 16,0 0-16,1 0 16,0-1-16,0 0 0,1 1 16,-1-1 112,0 1 64,0 0 0,0 0-32,-1 1-64,0 0-48,-1 0-16,0 1-16,1-1-16,0 0-16,1 0 16,0 0 16,0 0 0,-1 0 16,0 0-16,0 1 32,0-1 80,0 1-96,0-1 16,-1 0-16,1 0 0,-1 0-32,1-1 0,0 0 32,0 0-32,1-1 0,1 1 48,0-2-32,1 1 0,0 0 0,-1-1 0,1 0 0,0 0-16,-1-1 0,-1 0-128,0 0-1200,-1-1-2914,-1 0-6019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32.650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0 281 5955,'0'0'672,"0"0"-128,0 0-208,0 0-79,0 0-49,0 0-96,0 0-16,0 0 64,0 0-80,0 0-64,0 0 0,0 0-16,0 0 128,0 0 0,0 0 128,0 0 48,0 0 64,0 0-63,0 0-145,0 0 16,0 0-144,0 0-32,0 0 16,0 0-16,0 0 0,0 0 0,0 0 16,0 0 32,0 0-16,0 0 160,0 0 176,0 0 32,0 0-96,0 0-160,0 0-144,0 0 32,0-1-32,0 1 16,0-1-16,0 0 0,0-1 32,0 0-16,0 1 113,0-1 287,0 1-80,0 0-192,0 0-112,0 0-16,0 1 0,0 0-16,0 0 0,0-1 16,1 0-16,0 0 0,0-1 0,1 0 32,0 0-32,1 0 0,-1 0 0,0 0 0,0 1 0,0 0 0,0-1 0,0 2 0,-1-2 0,1 2 0,-1-1 0,-1 0 16,1 1 16,-1 0 0,1-1 80,0 1-16,0-1-80,1-1 0,-1 1-16,1 0 0,0 0 16,-1 0-16,-1 0 0,1 1 16,-1 0-16,0-1 16,0 1 0,0-1 16,0 0-32,1-1 0,0 0 0,-1 0 16,1 0-16,1-1 0,-1 1 16,1 0-16,0-1 0,0 0 0,-1 1 96,0 0 48,0 1 48,-1 0-16,0 0-31,0 0-17,1 0-64,-1 0-32,2-1 0,-1-1-32,1 0 0,1 0 0,-1-1 0,0 1 16,1 0-16,0 1 16,-1-1 32,-1 1-48,1 0 0,-1 0 16,0 1-16,0 0 0,0-1 0,0 0 0,0 1 0,1-1 0,-1 0 0,0 1 32,0-1 0,0 1 16,0 0-16,0-1 0,0 1-16,1-2-16,0 1 0,-1-1 32,1 0 16,0 1 64,0-1-32,0 1 0,0-1-48,-1 1-16,1 0-16,-1 0 16,1 0-16,-2 0 0,1 0 16,0 1 0,0-1-16,-1 0 16,2 1-16,-1-1 32,0 0-32,0 0 16,0 0-16,0 0 0,0-1 16,0 0-16,1 1 0,-1 0 0,-1 0 0,1 1 0,-1 1 0,0-1 0,0 1 0,1-1 0,0 1 16,-1-1 0,2 1-16,-1-2 0,1-1 16,-1 1 0,1-1-16,0 1 0,0-1 16,-1 1 0,1 1-16,-1 0 0,0-1 0,1 1-16,-1 0 16,1-1 16,0 0-16,0 0 0,0 0 0,0 0 0,0-1 0,1 1 0,-1 1 0,-1-1 0,1 1 0,0 0 0,-1 1 0,1 0 0,0-1 0,0 1 0,-1-1-16,1 1 16,-1-1 16,0 1-16,0-1 0,1 1-16,1-1 16,-1 1 0,1-1 0,0 0 0,0 1 16,1-1-16,-1 0 0,1-1 32,-1 1-16,0 1 0,-2-1-16,0 0 16,0 1-16,0-1 0,0 0 0,1 0 16,1 1 0,-1-1-16,1 1 16,-1 0 16,1-1 16,-1 0 16,-1 1-32,0 0 16,0-1-32,0 1-16,0-1 0,0 1 32,-1 0-16,1-1-16,1 0 16,0 1-16,2-1 16,0-1-16,1 1 0,-1 1 0,1-1 0,-1 0 0,-1 0 16,0 1-16,-2-1 0,1 1 0,-1 0 0,0 0 0,1 0 0,1 0 32,1-1-16,0 0 64,1 1-64,1-2 0,0 1 0,0 0 0,-1 0-16,0 0 32,-1 0-16,0 1-16,0 0 16,-1 0-16,0 0 48,-1 0-48,0 0 0,1 0 0,-1 0 16,1 0 0,-1 0-16,1 0 16,0 0 0,-1 0 0,0 0-16,0 0-16,0 0 16,0 0-16,1 0 16,-1 0 16,1 0-16,-1 0 0,0 0 16,0 0-16,-1 0 32,0 0-32,0 0-16,0 0 16,0 0 0,0 0 0,2 0 0,0 0 32,2 0-32,0 0 16,1 0 0,0 0-16,0 0 0,0 0 0,-1 0 0,0 0 0,0 0 0,0 0 33,0 0-33,0 0 0,-1 0 0,1 0 0,0 0 0,-1 0-145,1 0-1663,-1 0-3955,-1 0-2913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29.4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29.9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8.4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0.5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0.9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1.7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2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3.0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3.6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4.1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4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5.1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5.7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9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5.png"/><Relationship Id="rId42" Type="http://schemas.openxmlformats.org/officeDocument/2006/relationships/customXml" Target="../ink/ink36.xml"/><Relationship Id="rId47" Type="http://schemas.openxmlformats.org/officeDocument/2006/relationships/customXml" Target="../ink/ink40.xml"/><Relationship Id="rId63" Type="http://schemas.openxmlformats.org/officeDocument/2006/relationships/customXml" Target="../ink/ink55.xml"/><Relationship Id="rId68" Type="http://schemas.openxmlformats.org/officeDocument/2006/relationships/customXml" Target="../ink/ink60.xml"/><Relationship Id="rId84" Type="http://schemas.openxmlformats.org/officeDocument/2006/relationships/customXml" Target="../ink/ink75.xml"/><Relationship Id="rId89" Type="http://schemas.openxmlformats.org/officeDocument/2006/relationships/customXml" Target="../ink/ink80.xml"/><Relationship Id="rId16" Type="http://schemas.openxmlformats.org/officeDocument/2006/relationships/customXml" Target="../ink/ink11.xml"/><Relationship Id="rId11" Type="http://schemas.openxmlformats.org/officeDocument/2006/relationships/customXml" Target="../ink/ink6.xml"/><Relationship Id="rId32" Type="http://schemas.openxmlformats.org/officeDocument/2006/relationships/customXml" Target="../ink/ink26.xml"/><Relationship Id="rId37" Type="http://schemas.openxmlformats.org/officeDocument/2006/relationships/customXml" Target="../ink/ink31.xml"/><Relationship Id="rId53" Type="http://schemas.openxmlformats.org/officeDocument/2006/relationships/customXml" Target="../ink/ink46.xml"/><Relationship Id="rId58" Type="http://schemas.openxmlformats.org/officeDocument/2006/relationships/customXml" Target="../ink/ink50.xml"/><Relationship Id="rId74" Type="http://schemas.openxmlformats.org/officeDocument/2006/relationships/customXml" Target="../ink/ink66.xml"/><Relationship Id="rId79" Type="http://schemas.openxmlformats.org/officeDocument/2006/relationships/customXml" Target="../ink/ink70.xml"/><Relationship Id="rId102" Type="http://schemas.openxmlformats.org/officeDocument/2006/relationships/customXml" Target="../ink/ink87.xml"/><Relationship Id="rId5" Type="http://schemas.openxmlformats.org/officeDocument/2006/relationships/image" Target="../media/image2.png"/><Relationship Id="rId90" Type="http://schemas.openxmlformats.org/officeDocument/2006/relationships/customXml" Target="../ink/ink81.xml"/><Relationship Id="rId95" Type="http://schemas.openxmlformats.org/officeDocument/2006/relationships/image" Target="../media/image11.png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43" Type="http://schemas.openxmlformats.org/officeDocument/2006/relationships/customXml" Target="../ink/ink37.xml"/><Relationship Id="rId48" Type="http://schemas.openxmlformats.org/officeDocument/2006/relationships/customXml" Target="../ink/ink41.xml"/><Relationship Id="rId64" Type="http://schemas.openxmlformats.org/officeDocument/2006/relationships/customXml" Target="../ink/ink56.xml"/><Relationship Id="rId69" Type="http://schemas.openxmlformats.org/officeDocument/2006/relationships/customXml" Target="../ink/ink61.xml"/><Relationship Id="rId80" Type="http://schemas.openxmlformats.org/officeDocument/2006/relationships/customXml" Target="../ink/ink71.xml"/><Relationship Id="rId85" Type="http://schemas.openxmlformats.org/officeDocument/2006/relationships/customXml" Target="../ink/ink76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customXml" Target="../ink/ink32.xml"/><Relationship Id="rId46" Type="http://schemas.openxmlformats.org/officeDocument/2006/relationships/customXml" Target="../ink/ink39.xml"/><Relationship Id="rId59" Type="http://schemas.openxmlformats.org/officeDocument/2006/relationships/customXml" Target="../ink/ink51.xml"/><Relationship Id="rId67" Type="http://schemas.openxmlformats.org/officeDocument/2006/relationships/customXml" Target="../ink/ink59.xml"/><Relationship Id="rId103" Type="http://schemas.openxmlformats.org/officeDocument/2006/relationships/image" Target="../media/image15.png"/><Relationship Id="rId20" Type="http://schemas.openxmlformats.org/officeDocument/2006/relationships/customXml" Target="../ink/ink15.xml"/><Relationship Id="rId41" Type="http://schemas.openxmlformats.org/officeDocument/2006/relationships/customXml" Target="../ink/ink35.xml"/><Relationship Id="rId54" Type="http://schemas.openxmlformats.org/officeDocument/2006/relationships/customXml" Target="../ink/ink47.xml"/><Relationship Id="rId62" Type="http://schemas.openxmlformats.org/officeDocument/2006/relationships/customXml" Target="../ink/ink54.xml"/><Relationship Id="rId70" Type="http://schemas.openxmlformats.org/officeDocument/2006/relationships/customXml" Target="../ink/ink62.xml"/><Relationship Id="rId75" Type="http://schemas.openxmlformats.org/officeDocument/2006/relationships/image" Target="../media/image8.png"/><Relationship Id="rId83" Type="http://schemas.openxmlformats.org/officeDocument/2006/relationships/customXml" Target="../ink/ink74.xml"/><Relationship Id="rId88" Type="http://schemas.openxmlformats.org/officeDocument/2006/relationships/customXml" Target="../ink/ink79.xml"/><Relationship Id="rId91" Type="http://schemas.openxmlformats.org/officeDocument/2006/relationships/image" Target="../media/image9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30.xml"/><Relationship Id="rId49" Type="http://schemas.openxmlformats.org/officeDocument/2006/relationships/customXml" Target="../ink/ink42.xml"/><Relationship Id="rId57" Type="http://schemas.openxmlformats.org/officeDocument/2006/relationships/customXml" Target="../ink/ink49.xml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image" Target="../media/image6.png"/><Relationship Id="rId52" Type="http://schemas.openxmlformats.org/officeDocument/2006/relationships/customXml" Target="../ink/ink45.xml"/><Relationship Id="rId60" Type="http://schemas.openxmlformats.org/officeDocument/2006/relationships/customXml" Target="../ink/ink52.xml"/><Relationship Id="rId65" Type="http://schemas.openxmlformats.org/officeDocument/2006/relationships/customXml" Target="../ink/ink57.xml"/><Relationship Id="rId73" Type="http://schemas.openxmlformats.org/officeDocument/2006/relationships/customXml" Target="../ink/ink65.xml"/><Relationship Id="rId78" Type="http://schemas.openxmlformats.org/officeDocument/2006/relationships/customXml" Target="../ink/ink69.xml"/><Relationship Id="rId81" Type="http://schemas.openxmlformats.org/officeDocument/2006/relationships/customXml" Target="../ink/ink72.xml"/><Relationship Id="rId86" Type="http://schemas.openxmlformats.org/officeDocument/2006/relationships/customXml" Target="../ink/ink77.xml"/><Relationship Id="rId94" Type="http://schemas.openxmlformats.org/officeDocument/2006/relationships/customXml" Target="../ink/ink83.xml"/><Relationship Id="rId99" Type="http://schemas.openxmlformats.org/officeDocument/2006/relationships/image" Target="../media/image13.png"/><Relationship Id="rId101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customXml" Target="../ink/ink33.xml"/><Relationship Id="rId34" Type="http://schemas.openxmlformats.org/officeDocument/2006/relationships/customXml" Target="../ink/ink28.xml"/><Relationship Id="rId50" Type="http://schemas.openxmlformats.org/officeDocument/2006/relationships/customXml" Target="../ink/ink43.xml"/><Relationship Id="rId55" Type="http://schemas.openxmlformats.org/officeDocument/2006/relationships/image" Target="../media/image7.png"/><Relationship Id="rId76" Type="http://schemas.openxmlformats.org/officeDocument/2006/relationships/customXml" Target="../ink/ink67.xml"/><Relationship Id="rId97" Type="http://schemas.openxmlformats.org/officeDocument/2006/relationships/image" Target="../media/image12.png"/><Relationship Id="rId7" Type="http://schemas.openxmlformats.org/officeDocument/2006/relationships/image" Target="../media/image3.png"/><Relationship Id="rId71" Type="http://schemas.openxmlformats.org/officeDocument/2006/relationships/customXml" Target="../ink/ink63.xml"/><Relationship Id="rId92" Type="http://schemas.openxmlformats.org/officeDocument/2006/relationships/customXml" Target="../ink/ink82.xml"/><Relationship Id="rId2" Type="http://schemas.openxmlformats.org/officeDocument/2006/relationships/customXml" Target="../ink/ink1.xml"/><Relationship Id="rId29" Type="http://schemas.openxmlformats.org/officeDocument/2006/relationships/customXml" Target="../ink/ink23.xml"/><Relationship Id="rId24" Type="http://schemas.openxmlformats.org/officeDocument/2006/relationships/customXml" Target="../ink/ink18.xml"/><Relationship Id="rId40" Type="http://schemas.openxmlformats.org/officeDocument/2006/relationships/customXml" Target="../ink/ink34.xml"/><Relationship Id="rId45" Type="http://schemas.openxmlformats.org/officeDocument/2006/relationships/customXml" Target="../ink/ink38.xml"/><Relationship Id="rId66" Type="http://schemas.openxmlformats.org/officeDocument/2006/relationships/customXml" Target="../ink/ink58.xml"/><Relationship Id="rId87" Type="http://schemas.openxmlformats.org/officeDocument/2006/relationships/customXml" Target="../ink/ink78.xml"/><Relationship Id="rId61" Type="http://schemas.openxmlformats.org/officeDocument/2006/relationships/customXml" Target="../ink/ink53.xml"/><Relationship Id="rId82" Type="http://schemas.openxmlformats.org/officeDocument/2006/relationships/customXml" Target="../ink/ink73.xml"/><Relationship Id="rId19" Type="http://schemas.openxmlformats.org/officeDocument/2006/relationships/customXml" Target="../ink/ink14.xml"/><Relationship Id="rId14" Type="http://schemas.openxmlformats.org/officeDocument/2006/relationships/customXml" Target="../ink/ink9.xml"/><Relationship Id="rId30" Type="http://schemas.openxmlformats.org/officeDocument/2006/relationships/customXml" Target="../ink/ink24.xml"/><Relationship Id="rId35" Type="http://schemas.openxmlformats.org/officeDocument/2006/relationships/customXml" Target="../ink/ink29.xml"/><Relationship Id="rId56" Type="http://schemas.openxmlformats.org/officeDocument/2006/relationships/customXml" Target="../ink/ink48.xml"/><Relationship Id="rId77" Type="http://schemas.openxmlformats.org/officeDocument/2006/relationships/customXml" Target="../ink/ink68.xml"/><Relationship Id="rId100" Type="http://schemas.openxmlformats.org/officeDocument/2006/relationships/customXml" Target="../ink/ink86.xml"/><Relationship Id="rId8" Type="http://schemas.openxmlformats.org/officeDocument/2006/relationships/customXml" Target="../ink/ink4.xml"/><Relationship Id="rId51" Type="http://schemas.openxmlformats.org/officeDocument/2006/relationships/customXml" Target="../ink/ink44.xml"/><Relationship Id="rId72" Type="http://schemas.openxmlformats.org/officeDocument/2006/relationships/customXml" Target="../ink/ink64.xml"/><Relationship Id="rId93" Type="http://schemas.openxmlformats.org/officeDocument/2006/relationships/image" Target="../media/image10.png"/><Relationship Id="rId98" Type="http://schemas.openxmlformats.org/officeDocument/2006/relationships/customXml" Target="../ink/ink85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3.xml"/><Relationship Id="rId13" Type="http://schemas.openxmlformats.org/officeDocument/2006/relationships/customXml" Target="../ink/ink676.xml"/><Relationship Id="rId18" Type="http://schemas.openxmlformats.org/officeDocument/2006/relationships/image" Target="../media/image43.png"/><Relationship Id="rId26" Type="http://schemas.openxmlformats.org/officeDocument/2006/relationships/customXml" Target="../ink/ink684.xml"/><Relationship Id="rId3" Type="http://schemas.openxmlformats.org/officeDocument/2006/relationships/image" Target="../media/image36.png"/><Relationship Id="rId21" Type="http://schemas.openxmlformats.org/officeDocument/2006/relationships/customXml" Target="../ink/ink680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678.xml"/><Relationship Id="rId25" Type="http://schemas.openxmlformats.org/officeDocument/2006/relationships/customXml" Target="../ink/ink683.xml"/><Relationship Id="rId2" Type="http://schemas.openxmlformats.org/officeDocument/2006/relationships/customXml" Target="../ink/ink67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2.xml"/><Relationship Id="rId11" Type="http://schemas.openxmlformats.org/officeDocument/2006/relationships/customXml" Target="../ink/ink675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677.xml"/><Relationship Id="rId23" Type="http://schemas.openxmlformats.org/officeDocument/2006/relationships/customXml" Target="../ink/ink682.xml"/><Relationship Id="rId28" Type="http://schemas.openxmlformats.org/officeDocument/2006/relationships/image" Target="../media/image46.png"/><Relationship Id="rId10" Type="http://schemas.openxmlformats.org/officeDocument/2006/relationships/customXml" Target="../ink/ink674.xml"/><Relationship Id="rId19" Type="http://schemas.openxmlformats.org/officeDocument/2006/relationships/customXml" Target="../ink/ink679.xml"/><Relationship Id="rId4" Type="http://schemas.openxmlformats.org/officeDocument/2006/relationships/customXml" Target="../ink/ink671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681.xml"/><Relationship Id="rId27" Type="http://schemas.openxmlformats.org/officeDocument/2006/relationships/customXml" Target="../ink/ink6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9.xml"/><Relationship Id="rId13" Type="http://schemas.openxmlformats.org/officeDocument/2006/relationships/customXml" Target="../ink/ink692.xml"/><Relationship Id="rId18" Type="http://schemas.openxmlformats.org/officeDocument/2006/relationships/image" Target="../media/image43.png"/><Relationship Id="rId26" Type="http://schemas.openxmlformats.org/officeDocument/2006/relationships/customXml" Target="../ink/ink700.xml"/><Relationship Id="rId3" Type="http://schemas.openxmlformats.org/officeDocument/2006/relationships/image" Target="../media/image36.png"/><Relationship Id="rId21" Type="http://schemas.openxmlformats.org/officeDocument/2006/relationships/customXml" Target="../ink/ink696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694.xml"/><Relationship Id="rId25" Type="http://schemas.openxmlformats.org/officeDocument/2006/relationships/customXml" Target="../ink/ink699.xml"/><Relationship Id="rId2" Type="http://schemas.openxmlformats.org/officeDocument/2006/relationships/customXml" Target="../ink/ink68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8.xml"/><Relationship Id="rId11" Type="http://schemas.openxmlformats.org/officeDocument/2006/relationships/customXml" Target="../ink/ink691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693.xml"/><Relationship Id="rId23" Type="http://schemas.openxmlformats.org/officeDocument/2006/relationships/customXml" Target="../ink/ink698.xml"/><Relationship Id="rId28" Type="http://schemas.openxmlformats.org/officeDocument/2006/relationships/image" Target="../media/image46.png"/><Relationship Id="rId10" Type="http://schemas.openxmlformats.org/officeDocument/2006/relationships/customXml" Target="../ink/ink690.xml"/><Relationship Id="rId19" Type="http://schemas.openxmlformats.org/officeDocument/2006/relationships/customXml" Target="../ink/ink695.xml"/><Relationship Id="rId4" Type="http://schemas.openxmlformats.org/officeDocument/2006/relationships/customXml" Target="../ink/ink687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697.xml"/><Relationship Id="rId27" Type="http://schemas.openxmlformats.org/officeDocument/2006/relationships/customXml" Target="../ink/ink7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5.xml"/><Relationship Id="rId13" Type="http://schemas.openxmlformats.org/officeDocument/2006/relationships/customXml" Target="../ink/ink708.xml"/><Relationship Id="rId18" Type="http://schemas.openxmlformats.org/officeDocument/2006/relationships/image" Target="../media/image43.png"/><Relationship Id="rId26" Type="http://schemas.openxmlformats.org/officeDocument/2006/relationships/customXml" Target="../ink/ink716.xml"/><Relationship Id="rId3" Type="http://schemas.openxmlformats.org/officeDocument/2006/relationships/image" Target="../media/image36.png"/><Relationship Id="rId21" Type="http://schemas.openxmlformats.org/officeDocument/2006/relationships/customXml" Target="../ink/ink712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710.xml"/><Relationship Id="rId25" Type="http://schemas.openxmlformats.org/officeDocument/2006/relationships/customXml" Target="../ink/ink715.xml"/><Relationship Id="rId2" Type="http://schemas.openxmlformats.org/officeDocument/2006/relationships/customXml" Target="../ink/ink702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4.xml"/><Relationship Id="rId11" Type="http://schemas.openxmlformats.org/officeDocument/2006/relationships/customXml" Target="../ink/ink707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709.xml"/><Relationship Id="rId23" Type="http://schemas.openxmlformats.org/officeDocument/2006/relationships/customXml" Target="../ink/ink714.xml"/><Relationship Id="rId28" Type="http://schemas.openxmlformats.org/officeDocument/2006/relationships/image" Target="../media/image46.png"/><Relationship Id="rId10" Type="http://schemas.openxmlformats.org/officeDocument/2006/relationships/customXml" Target="../ink/ink706.xml"/><Relationship Id="rId19" Type="http://schemas.openxmlformats.org/officeDocument/2006/relationships/customXml" Target="../ink/ink711.xml"/><Relationship Id="rId4" Type="http://schemas.openxmlformats.org/officeDocument/2006/relationships/customXml" Target="../ink/ink703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713.xml"/><Relationship Id="rId27" Type="http://schemas.openxmlformats.org/officeDocument/2006/relationships/customXml" Target="../ink/ink7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developers.google.com/machine-learning/crash-course/classification/roc-and-auc#:~:text=An%20ROC%20curve%20(receiver%20operating,False%20Positive%20R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.xml"/><Relationship Id="rId21" Type="http://schemas.openxmlformats.org/officeDocument/2006/relationships/customXml" Target="../ink/ink106.xml"/><Relationship Id="rId42" Type="http://schemas.openxmlformats.org/officeDocument/2006/relationships/customXml" Target="../ink/ink127.xml"/><Relationship Id="rId63" Type="http://schemas.openxmlformats.org/officeDocument/2006/relationships/image" Target="../media/image16.png"/><Relationship Id="rId84" Type="http://schemas.openxmlformats.org/officeDocument/2006/relationships/customXml" Target="../ink/ink168.xml"/><Relationship Id="rId138" Type="http://schemas.openxmlformats.org/officeDocument/2006/relationships/customXml" Target="../ink/ink221.xml"/><Relationship Id="rId159" Type="http://schemas.openxmlformats.org/officeDocument/2006/relationships/customXml" Target="../ink/ink242.xml"/><Relationship Id="rId107" Type="http://schemas.openxmlformats.org/officeDocument/2006/relationships/customXml" Target="../ink/ink190.xml"/><Relationship Id="rId11" Type="http://schemas.openxmlformats.org/officeDocument/2006/relationships/customXml" Target="../ink/ink96.xml"/><Relationship Id="rId32" Type="http://schemas.openxmlformats.org/officeDocument/2006/relationships/customXml" Target="../ink/ink117.xml"/><Relationship Id="rId53" Type="http://schemas.openxmlformats.org/officeDocument/2006/relationships/customXml" Target="../ink/ink138.xml"/><Relationship Id="rId74" Type="http://schemas.openxmlformats.org/officeDocument/2006/relationships/customXml" Target="../ink/ink158.xml"/><Relationship Id="rId128" Type="http://schemas.openxmlformats.org/officeDocument/2006/relationships/customXml" Target="../ink/ink211.xml"/><Relationship Id="rId149" Type="http://schemas.openxmlformats.org/officeDocument/2006/relationships/customXml" Target="../ink/ink232.xml"/><Relationship Id="rId5" Type="http://schemas.openxmlformats.org/officeDocument/2006/relationships/customXml" Target="../ink/ink90.xml"/><Relationship Id="rId95" Type="http://schemas.openxmlformats.org/officeDocument/2006/relationships/customXml" Target="../ink/ink179.xml"/><Relationship Id="rId160" Type="http://schemas.openxmlformats.org/officeDocument/2006/relationships/customXml" Target="../ink/ink243.xml"/><Relationship Id="rId22" Type="http://schemas.openxmlformats.org/officeDocument/2006/relationships/customXml" Target="../ink/ink107.xml"/><Relationship Id="rId43" Type="http://schemas.openxmlformats.org/officeDocument/2006/relationships/customXml" Target="../ink/ink128.xml"/><Relationship Id="rId64" Type="http://schemas.openxmlformats.org/officeDocument/2006/relationships/customXml" Target="../ink/ink148.xml"/><Relationship Id="rId118" Type="http://schemas.openxmlformats.org/officeDocument/2006/relationships/customXml" Target="../ink/ink201.xml"/><Relationship Id="rId139" Type="http://schemas.openxmlformats.org/officeDocument/2006/relationships/customXml" Target="../ink/ink222.xml"/><Relationship Id="rId85" Type="http://schemas.openxmlformats.org/officeDocument/2006/relationships/customXml" Target="../ink/ink169.xml"/><Relationship Id="rId150" Type="http://schemas.openxmlformats.org/officeDocument/2006/relationships/customXml" Target="../ink/ink233.xml"/><Relationship Id="rId12" Type="http://schemas.openxmlformats.org/officeDocument/2006/relationships/customXml" Target="../ink/ink97.xml"/><Relationship Id="rId17" Type="http://schemas.openxmlformats.org/officeDocument/2006/relationships/customXml" Target="../ink/ink102.xml"/><Relationship Id="rId33" Type="http://schemas.openxmlformats.org/officeDocument/2006/relationships/customXml" Target="../ink/ink118.xml"/><Relationship Id="rId38" Type="http://schemas.openxmlformats.org/officeDocument/2006/relationships/customXml" Target="../ink/ink123.xml"/><Relationship Id="rId59" Type="http://schemas.openxmlformats.org/officeDocument/2006/relationships/customXml" Target="../ink/ink144.xml"/><Relationship Id="rId103" Type="http://schemas.openxmlformats.org/officeDocument/2006/relationships/customXml" Target="../ink/ink186.xml"/><Relationship Id="rId108" Type="http://schemas.openxmlformats.org/officeDocument/2006/relationships/customXml" Target="../ink/ink191.xml"/><Relationship Id="rId124" Type="http://schemas.openxmlformats.org/officeDocument/2006/relationships/customXml" Target="../ink/ink207.xml"/><Relationship Id="rId129" Type="http://schemas.openxmlformats.org/officeDocument/2006/relationships/customXml" Target="../ink/ink212.xml"/><Relationship Id="rId54" Type="http://schemas.openxmlformats.org/officeDocument/2006/relationships/customXml" Target="../ink/ink139.xml"/><Relationship Id="rId70" Type="http://schemas.openxmlformats.org/officeDocument/2006/relationships/customXml" Target="../ink/ink154.xml"/><Relationship Id="rId75" Type="http://schemas.openxmlformats.org/officeDocument/2006/relationships/customXml" Target="../ink/ink159.xml"/><Relationship Id="rId91" Type="http://schemas.openxmlformats.org/officeDocument/2006/relationships/customXml" Target="../ink/ink175.xml"/><Relationship Id="rId96" Type="http://schemas.openxmlformats.org/officeDocument/2006/relationships/image" Target="../media/image6.png"/><Relationship Id="rId140" Type="http://schemas.openxmlformats.org/officeDocument/2006/relationships/customXml" Target="../ink/ink223.xml"/><Relationship Id="rId145" Type="http://schemas.openxmlformats.org/officeDocument/2006/relationships/customXml" Target="../ink/ink228.xml"/><Relationship Id="rId161" Type="http://schemas.openxmlformats.org/officeDocument/2006/relationships/customXml" Target="../ink/ink2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23" Type="http://schemas.openxmlformats.org/officeDocument/2006/relationships/customXml" Target="../ink/ink108.xml"/><Relationship Id="rId28" Type="http://schemas.openxmlformats.org/officeDocument/2006/relationships/customXml" Target="../ink/ink113.xml"/><Relationship Id="rId49" Type="http://schemas.openxmlformats.org/officeDocument/2006/relationships/customXml" Target="../ink/ink134.xml"/><Relationship Id="rId114" Type="http://schemas.openxmlformats.org/officeDocument/2006/relationships/customXml" Target="../ink/ink197.xml"/><Relationship Id="rId119" Type="http://schemas.openxmlformats.org/officeDocument/2006/relationships/customXml" Target="../ink/ink202.xml"/><Relationship Id="rId44" Type="http://schemas.openxmlformats.org/officeDocument/2006/relationships/customXml" Target="../ink/ink129.xml"/><Relationship Id="rId60" Type="http://schemas.openxmlformats.org/officeDocument/2006/relationships/customXml" Target="../ink/ink145.xml"/><Relationship Id="rId65" Type="http://schemas.openxmlformats.org/officeDocument/2006/relationships/customXml" Target="../ink/ink149.xml"/><Relationship Id="rId81" Type="http://schemas.openxmlformats.org/officeDocument/2006/relationships/customXml" Target="../ink/ink165.xml"/><Relationship Id="rId86" Type="http://schemas.openxmlformats.org/officeDocument/2006/relationships/customXml" Target="../ink/ink170.xml"/><Relationship Id="rId130" Type="http://schemas.openxmlformats.org/officeDocument/2006/relationships/customXml" Target="../ink/ink213.xml"/><Relationship Id="rId135" Type="http://schemas.openxmlformats.org/officeDocument/2006/relationships/customXml" Target="../ink/ink218.xml"/><Relationship Id="rId151" Type="http://schemas.openxmlformats.org/officeDocument/2006/relationships/customXml" Target="../ink/ink234.xml"/><Relationship Id="rId156" Type="http://schemas.openxmlformats.org/officeDocument/2006/relationships/customXml" Target="../ink/ink239.xml"/><Relationship Id="rId13" Type="http://schemas.openxmlformats.org/officeDocument/2006/relationships/customXml" Target="../ink/ink98.xml"/><Relationship Id="rId18" Type="http://schemas.openxmlformats.org/officeDocument/2006/relationships/customXml" Target="../ink/ink103.xml"/><Relationship Id="rId39" Type="http://schemas.openxmlformats.org/officeDocument/2006/relationships/customXml" Target="../ink/ink124.xml"/><Relationship Id="rId109" Type="http://schemas.openxmlformats.org/officeDocument/2006/relationships/customXml" Target="../ink/ink192.xml"/><Relationship Id="rId34" Type="http://schemas.openxmlformats.org/officeDocument/2006/relationships/customXml" Target="../ink/ink119.xml"/><Relationship Id="rId50" Type="http://schemas.openxmlformats.org/officeDocument/2006/relationships/customXml" Target="../ink/ink135.xml"/><Relationship Id="rId55" Type="http://schemas.openxmlformats.org/officeDocument/2006/relationships/customXml" Target="../ink/ink140.xml"/><Relationship Id="rId76" Type="http://schemas.openxmlformats.org/officeDocument/2006/relationships/customXml" Target="../ink/ink160.xml"/><Relationship Id="rId97" Type="http://schemas.openxmlformats.org/officeDocument/2006/relationships/customXml" Target="../ink/ink180.xml"/><Relationship Id="rId104" Type="http://schemas.openxmlformats.org/officeDocument/2006/relationships/customXml" Target="../ink/ink187.xml"/><Relationship Id="rId120" Type="http://schemas.openxmlformats.org/officeDocument/2006/relationships/customXml" Target="../ink/ink203.xml"/><Relationship Id="rId125" Type="http://schemas.openxmlformats.org/officeDocument/2006/relationships/customXml" Target="../ink/ink208.xml"/><Relationship Id="rId141" Type="http://schemas.openxmlformats.org/officeDocument/2006/relationships/customXml" Target="../ink/ink224.xml"/><Relationship Id="rId146" Type="http://schemas.openxmlformats.org/officeDocument/2006/relationships/customXml" Target="../ink/ink229.xml"/><Relationship Id="rId7" Type="http://schemas.openxmlformats.org/officeDocument/2006/relationships/customXml" Target="../ink/ink92.xml"/><Relationship Id="rId71" Type="http://schemas.openxmlformats.org/officeDocument/2006/relationships/customXml" Target="../ink/ink155.xml"/><Relationship Id="rId92" Type="http://schemas.openxmlformats.org/officeDocument/2006/relationships/customXml" Target="../ink/ink176.xml"/><Relationship Id="rId162" Type="http://schemas.openxmlformats.org/officeDocument/2006/relationships/customXml" Target="../ink/ink245.xml"/><Relationship Id="rId2" Type="http://schemas.openxmlformats.org/officeDocument/2006/relationships/customXml" Target="../ink/ink88.xml"/><Relationship Id="rId29" Type="http://schemas.openxmlformats.org/officeDocument/2006/relationships/customXml" Target="../ink/ink114.xml"/><Relationship Id="rId24" Type="http://schemas.openxmlformats.org/officeDocument/2006/relationships/customXml" Target="../ink/ink109.xml"/><Relationship Id="rId40" Type="http://schemas.openxmlformats.org/officeDocument/2006/relationships/customXml" Target="../ink/ink125.xml"/><Relationship Id="rId45" Type="http://schemas.openxmlformats.org/officeDocument/2006/relationships/customXml" Target="../ink/ink130.xml"/><Relationship Id="rId66" Type="http://schemas.openxmlformats.org/officeDocument/2006/relationships/customXml" Target="../ink/ink150.xml"/><Relationship Id="rId87" Type="http://schemas.openxmlformats.org/officeDocument/2006/relationships/customXml" Target="../ink/ink171.xml"/><Relationship Id="rId110" Type="http://schemas.openxmlformats.org/officeDocument/2006/relationships/customXml" Target="../ink/ink193.xml"/><Relationship Id="rId115" Type="http://schemas.openxmlformats.org/officeDocument/2006/relationships/customXml" Target="../ink/ink198.xml"/><Relationship Id="rId131" Type="http://schemas.openxmlformats.org/officeDocument/2006/relationships/customXml" Target="../ink/ink214.xml"/><Relationship Id="rId136" Type="http://schemas.openxmlformats.org/officeDocument/2006/relationships/customXml" Target="../ink/ink219.xml"/><Relationship Id="rId157" Type="http://schemas.openxmlformats.org/officeDocument/2006/relationships/customXml" Target="../ink/ink240.xml"/><Relationship Id="rId61" Type="http://schemas.openxmlformats.org/officeDocument/2006/relationships/customXml" Target="../ink/ink146.xml"/><Relationship Id="rId82" Type="http://schemas.openxmlformats.org/officeDocument/2006/relationships/customXml" Target="../ink/ink166.xml"/><Relationship Id="rId152" Type="http://schemas.openxmlformats.org/officeDocument/2006/relationships/customXml" Target="../ink/ink235.xml"/><Relationship Id="rId19" Type="http://schemas.openxmlformats.org/officeDocument/2006/relationships/customXml" Target="../ink/ink104.xml"/><Relationship Id="rId14" Type="http://schemas.openxmlformats.org/officeDocument/2006/relationships/customXml" Target="../ink/ink99.xml"/><Relationship Id="rId30" Type="http://schemas.openxmlformats.org/officeDocument/2006/relationships/customXml" Target="../ink/ink115.xml"/><Relationship Id="rId35" Type="http://schemas.openxmlformats.org/officeDocument/2006/relationships/customXml" Target="../ink/ink120.xml"/><Relationship Id="rId56" Type="http://schemas.openxmlformats.org/officeDocument/2006/relationships/customXml" Target="../ink/ink141.xml"/><Relationship Id="rId77" Type="http://schemas.openxmlformats.org/officeDocument/2006/relationships/customXml" Target="../ink/ink161.xml"/><Relationship Id="rId100" Type="http://schemas.openxmlformats.org/officeDocument/2006/relationships/customXml" Target="../ink/ink183.xml"/><Relationship Id="rId105" Type="http://schemas.openxmlformats.org/officeDocument/2006/relationships/customXml" Target="../ink/ink188.xml"/><Relationship Id="rId126" Type="http://schemas.openxmlformats.org/officeDocument/2006/relationships/customXml" Target="../ink/ink209.xml"/><Relationship Id="rId147" Type="http://schemas.openxmlformats.org/officeDocument/2006/relationships/customXml" Target="../ink/ink230.xml"/><Relationship Id="rId8" Type="http://schemas.openxmlformats.org/officeDocument/2006/relationships/customXml" Target="../ink/ink93.xml"/><Relationship Id="rId51" Type="http://schemas.openxmlformats.org/officeDocument/2006/relationships/customXml" Target="../ink/ink136.xml"/><Relationship Id="rId72" Type="http://schemas.openxmlformats.org/officeDocument/2006/relationships/customXml" Target="../ink/ink156.xml"/><Relationship Id="rId93" Type="http://schemas.openxmlformats.org/officeDocument/2006/relationships/customXml" Target="../ink/ink177.xml"/><Relationship Id="rId98" Type="http://schemas.openxmlformats.org/officeDocument/2006/relationships/customXml" Target="../ink/ink181.xml"/><Relationship Id="rId121" Type="http://schemas.openxmlformats.org/officeDocument/2006/relationships/customXml" Target="../ink/ink204.xml"/><Relationship Id="rId142" Type="http://schemas.openxmlformats.org/officeDocument/2006/relationships/customXml" Target="../ink/ink225.xml"/><Relationship Id="rId163" Type="http://schemas.openxmlformats.org/officeDocument/2006/relationships/customXml" Target="../ink/ink246.xml"/><Relationship Id="rId3" Type="http://schemas.openxmlformats.org/officeDocument/2006/relationships/image" Target="../media/image4.png"/><Relationship Id="rId25" Type="http://schemas.openxmlformats.org/officeDocument/2006/relationships/customXml" Target="../ink/ink110.xml"/><Relationship Id="rId46" Type="http://schemas.openxmlformats.org/officeDocument/2006/relationships/customXml" Target="../ink/ink131.xml"/><Relationship Id="rId67" Type="http://schemas.openxmlformats.org/officeDocument/2006/relationships/customXml" Target="../ink/ink151.xml"/><Relationship Id="rId116" Type="http://schemas.openxmlformats.org/officeDocument/2006/relationships/customXml" Target="../ink/ink199.xml"/><Relationship Id="rId137" Type="http://schemas.openxmlformats.org/officeDocument/2006/relationships/customXml" Target="../ink/ink220.xml"/><Relationship Id="rId158" Type="http://schemas.openxmlformats.org/officeDocument/2006/relationships/customXml" Target="../ink/ink241.xml"/><Relationship Id="rId20" Type="http://schemas.openxmlformats.org/officeDocument/2006/relationships/customXml" Target="../ink/ink105.xml"/><Relationship Id="rId41" Type="http://schemas.openxmlformats.org/officeDocument/2006/relationships/customXml" Target="../ink/ink126.xml"/><Relationship Id="rId62" Type="http://schemas.openxmlformats.org/officeDocument/2006/relationships/customXml" Target="../ink/ink147.xml"/><Relationship Id="rId83" Type="http://schemas.openxmlformats.org/officeDocument/2006/relationships/customXml" Target="../ink/ink167.xml"/><Relationship Id="rId88" Type="http://schemas.openxmlformats.org/officeDocument/2006/relationships/customXml" Target="../ink/ink172.xml"/><Relationship Id="rId111" Type="http://schemas.openxmlformats.org/officeDocument/2006/relationships/customXml" Target="../ink/ink194.xml"/><Relationship Id="rId132" Type="http://schemas.openxmlformats.org/officeDocument/2006/relationships/customXml" Target="../ink/ink215.xml"/><Relationship Id="rId153" Type="http://schemas.openxmlformats.org/officeDocument/2006/relationships/customXml" Target="../ink/ink236.xml"/><Relationship Id="rId15" Type="http://schemas.openxmlformats.org/officeDocument/2006/relationships/customXml" Target="../ink/ink100.xml"/><Relationship Id="rId36" Type="http://schemas.openxmlformats.org/officeDocument/2006/relationships/customXml" Target="../ink/ink121.xml"/><Relationship Id="rId57" Type="http://schemas.openxmlformats.org/officeDocument/2006/relationships/customXml" Target="../ink/ink142.xml"/><Relationship Id="rId106" Type="http://schemas.openxmlformats.org/officeDocument/2006/relationships/customXml" Target="../ink/ink189.xml"/><Relationship Id="rId127" Type="http://schemas.openxmlformats.org/officeDocument/2006/relationships/customXml" Target="../ink/ink210.xml"/><Relationship Id="rId10" Type="http://schemas.openxmlformats.org/officeDocument/2006/relationships/customXml" Target="../ink/ink95.xml"/><Relationship Id="rId31" Type="http://schemas.openxmlformats.org/officeDocument/2006/relationships/customXml" Target="../ink/ink116.xml"/><Relationship Id="rId52" Type="http://schemas.openxmlformats.org/officeDocument/2006/relationships/customXml" Target="../ink/ink137.xml"/><Relationship Id="rId73" Type="http://schemas.openxmlformats.org/officeDocument/2006/relationships/customXml" Target="../ink/ink157.xml"/><Relationship Id="rId78" Type="http://schemas.openxmlformats.org/officeDocument/2006/relationships/customXml" Target="../ink/ink162.xml"/><Relationship Id="rId94" Type="http://schemas.openxmlformats.org/officeDocument/2006/relationships/customXml" Target="../ink/ink178.xml"/><Relationship Id="rId99" Type="http://schemas.openxmlformats.org/officeDocument/2006/relationships/customXml" Target="../ink/ink182.xml"/><Relationship Id="rId101" Type="http://schemas.openxmlformats.org/officeDocument/2006/relationships/customXml" Target="../ink/ink184.xml"/><Relationship Id="rId122" Type="http://schemas.openxmlformats.org/officeDocument/2006/relationships/customXml" Target="../ink/ink205.xml"/><Relationship Id="rId143" Type="http://schemas.openxmlformats.org/officeDocument/2006/relationships/customXml" Target="../ink/ink226.xml"/><Relationship Id="rId148" Type="http://schemas.openxmlformats.org/officeDocument/2006/relationships/customXml" Target="../ink/ink231.xml"/><Relationship Id="rId4" Type="http://schemas.openxmlformats.org/officeDocument/2006/relationships/customXml" Target="../ink/ink89.xml"/><Relationship Id="rId9" Type="http://schemas.openxmlformats.org/officeDocument/2006/relationships/customXml" Target="../ink/ink94.xml"/><Relationship Id="rId26" Type="http://schemas.openxmlformats.org/officeDocument/2006/relationships/customXml" Target="../ink/ink111.xml"/><Relationship Id="rId47" Type="http://schemas.openxmlformats.org/officeDocument/2006/relationships/customXml" Target="../ink/ink132.xml"/><Relationship Id="rId68" Type="http://schemas.openxmlformats.org/officeDocument/2006/relationships/customXml" Target="../ink/ink152.xml"/><Relationship Id="rId89" Type="http://schemas.openxmlformats.org/officeDocument/2006/relationships/customXml" Target="../ink/ink173.xml"/><Relationship Id="rId112" Type="http://schemas.openxmlformats.org/officeDocument/2006/relationships/customXml" Target="../ink/ink195.xml"/><Relationship Id="rId133" Type="http://schemas.openxmlformats.org/officeDocument/2006/relationships/customXml" Target="../ink/ink216.xml"/><Relationship Id="rId154" Type="http://schemas.openxmlformats.org/officeDocument/2006/relationships/customXml" Target="../ink/ink237.xml"/><Relationship Id="rId16" Type="http://schemas.openxmlformats.org/officeDocument/2006/relationships/customXml" Target="../ink/ink101.xml"/><Relationship Id="rId37" Type="http://schemas.openxmlformats.org/officeDocument/2006/relationships/customXml" Target="../ink/ink122.xml"/><Relationship Id="rId58" Type="http://schemas.openxmlformats.org/officeDocument/2006/relationships/customXml" Target="../ink/ink143.xml"/><Relationship Id="rId79" Type="http://schemas.openxmlformats.org/officeDocument/2006/relationships/customXml" Target="../ink/ink163.xml"/><Relationship Id="rId102" Type="http://schemas.openxmlformats.org/officeDocument/2006/relationships/customXml" Target="../ink/ink185.xml"/><Relationship Id="rId123" Type="http://schemas.openxmlformats.org/officeDocument/2006/relationships/customXml" Target="../ink/ink206.xml"/><Relationship Id="rId144" Type="http://schemas.openxmlformats.org/officeDocument/2006/relationships/customXml" Target="../ink/ink227.xml"/><Relationship Id="rId90" Type="http://schemas.openxmlformats.org/officeDocument/2006/relationships/customXml" Target="../ink/ink174.xml"/><Relationship Id="rId27" Type="http://schemas.openxmlformats.org/officeDocument/2006/relationships/customXml" Target="../ink/ink112.xml"/><Relationship Id="rId48" Type="http://schemas.openxmlformats.org/officeDocument/2006/relationships/customXml" Target="../ink/ink133.xml"/><Relationship Id="rId69" Type="http://schemas.openxmlformats.org/officeDocument/2006/relationships/customXml" Target="../ink/ink153.xml"/><Relationship Id="rId113" Type="http://schemas.openxmlformats.org/officeDocument/2006/relationships/customXml" Target="../ink/ink196.xml"/><Relationship Id="rId134" Type="http://schemas.openxmlformats.org/officeDocument/2006/relationships/customXml" Target="../ink/ink217.xml"/><Relationship Id="rId80" Type="http://schemas.openxmlformats.org/officeDocument/2006/relationships/customXml" Target="../ink/ink164.xml"/><Relationship Id="rId155" Type="http://schemas.openxmlformats.org/officeDocument/2006/relationships/customXml" Target="../ink/ink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2.xml"/><Relationship Id="rId21" Type="http://schemas.openxmlformats.org/officeDocument/2006/relationships/customXml" Target="../ink/ink261.xml"/><Relationship Id="rId42" Type="http://schemas.openxmlformats.org/officeDocument/2006/relationships/customXml" Target="../ink/ink281.xml"/><Relationship Id="rId63" Type="http://schemas.openxmlformats.org/officeDocument/2006/relationships/customXml" Target="../ink/ink300.xml"/><Relationship Id="rId84" Type="http://schemas.openxmlformats.org/officeDocument/2006/relationships/customXml" Target="../ink/ink320.xml"/><Relationship Id="rId138" Type="http://schemas.openxmlformats.org/officeDocument/2006/relationships/customXml" Target="../ink/ink373.xml"/><Relationship Id="rId159" Type="http://schemas.openxmlformats.org/officeDocument/2006/relationships/customXml" Target="../ink/ink393.xml"/><Relationship Id="rId170" Type="http://schemas.openxmlformats.org/officeDocument/2006/relationships/customXml" Target="../ink/ink404.xml"/><Relationship Id="rId191" Type="http://schemas.openxmlformats.org/officeDocument/2006/relationships/customXml" Target="../ink/ink425.xml"/><Relationship Id="rId205" Type="http://schemas.openxmlformats.org/officeDocument/2006/relationships/customXml" Target="../ink/ink439.xml"/><Relationship Id="rId226" Type="http://schemas.openxmlformats.org/officeDocument/2006/relationships/customXml" Target="../ink/ink460.xml"/><Relationship Id="rId247" Type="http://schemas.openxmlformats.org/officeDocument/2006/relationships/customXml" Target="../ink/ink481.xml"/><Relationship Id="rId107" Type="http://schemas.openxmlformats.org/officeDocument/2006/relationships/customXml" Target="../ink/ink342.xml"/><Relationship Id="rId11" Type="http://schemas.openxmlformats.org/officeDocument/2006/relationships/customXml" Target="../ink/ink251.xml"/><Relationship Id="rId32" Type="http://schemas.openxmlformats.org/officeDocument/2006/relationships/customXml" Target="../ink/ink271.xml"/><Relationship Id="rId53" Type="http://schemas.openxmlformats.org/officeDocument/2006/relationships/customXml" Target="../ink/ink291.xml"/><Relationship Id="rId74" Type="http://schemas.openxmlformats.org/officeDocument/2006/relationships/customXml" Target="../ink/ink311.xml"/><Relationship Id="rId128" Type="http://schemas.openxmlformats.org/officeDocument/2006/relationships/customXml" Target="../ink/ink363.xml"/><Relationship Id="rId149" Type="http://schemas.openxmlformats.org/officeDocument/2006/relationships/customXml" Target="../ink/ink384.xml"/><Relationship Id="rId5" Type="http://schemas.openxmlformats.org/officeDocument/2006/relationships/customXml" Target="../ink/ink248.xml"/><Relationship Id="rId95" Type="http://schemas.openxmlformats.org/officeDocument/2006/relationships/customXml" Target="../ink/ink330.xml"/><Relationship Id="rId160" Type="http://schemas.openxmlformats.org/officeDocument/2006/relationships/customXml" Target="../ink/ink394.xml"/><Relationship Id="rId181" Type="http://schemas.openxmlformats.org/officeDocument/2006/relationships/customXml" Target="../ink/ink415.xml"/><Relationship Id="rId216" Type="http://schemas.openxmlformats.org/officeDocument/2006/relationships/customXml" Target="../ink/ink450.xml"/><Relationship Id="rId237" Type="http://schemas.openxmlformats.org/officeDocument/2006/relationships/customXml" Target="../ink/ink471.xml"/><Relationship Id="rId22" Type="http://schemas.openxmlformats.org/officeDocument/2006/relationships/image" Target="../media/image5.png"/><Relationship Id="rId43" Type="http://schemas.openxmlformats.org/officeDocument/2006/relationships/customXml" Target="../ink/ink282.xml"/><Relationship Id="rId64" Type="http://schemas.openxmlformats.org/officeDocument/2006/relationships/customXml" Target="../ink/ink301.xml"/><Relationship Id="rId118" Type="http://schemas.openxmlformats.org/officeDocument/2006/relationships/customXml" Target="../ink/ink353.xml"/><Relationship Id="rId139" Type="http://schemas.openxmlformats.org/officeDocument/2006/relationships/customXml" Target="../ink/ink374.xml"/><Relationship Id="rId85" Type="http://schemas.openxmlformats.org/officeDocument/2006/relationships/customXml" Target="../ink/ink321.xml"/><Relationship Id="rId150" Type="http://schemas.openxmlformats.org/officeDocument/2006/relationships/customXml" Target="../ink/ink385.xml"/><Relationship Id="rId171" Type="http://schemas.openxmlformats.org/officeDocument/2006/relationships/customXml" Target="../ink/ink405.xml"/><Relationship Id="rId192" Type="http://schemas.openxmlformats.org/officeDocument/2006/relationships/customXml" Target="../ink/ink426.xml"/><Relationship Id="rId206" Type="http://schemas.openxmlformats.org/officeDocument/2006/relationships/customXml" Target="../ink/ink440.xml"/><Relationship Id="rId227" Type="http://schemas.openxmlformats.org/officeDocument/2006/relationships/customXml" Target="../ink/ink461.xml"/><Relationship Id="rId248" Type="http://schemas.openxmlformats.org/officeDocument/2006/relationships/customXml" Target="../ink/ink482.xml"/><Relationship Id="rId12" Type="http://schemas.openxmlformats.org/officeDocument/2006/relationships/customXml" Target="../ink/ink252.xml"/><Relationship Id="rId33" Type="http://schemas.openxmlformats.org/officeDocument/2006/relationships/customXml" Target="../ink/ink272.xml"/><Relationship Id="rId108" Type="http://schemas.openxmlformats.org/officeDocument/2006/relationships/customXml" Target="../ink/ink343.xml"/><Relationship Id="rId129" Type="http://schemas.openxmlformats.org/officeDocument/2006/relationships/customXml" Target="../ink/ink364.xml"/><Relationship Id="rId54" Type="http://schemas.openxmlformats.org/officeDocument/2006/relationships/customXml" Target="../ink/ink292.xml"/><Relationship Id="rId75" Type="http://schemas.openxmlformats.org/officeDocument/2006/relationships/customXml" Target="../ink/ink312.xml"/><Relationship Id="rId96" Type="http://schemas.openxmlformats.org/officeDocument/2006/relationships/customXml" Target="../ink/ink331.xml"/><Relationship Id="rId140" Type="http://schemas.openxmlformats.org/officeDocument/2006/relationships/customXml" Target="../ink/ink375.xml"/><Relationship Id="rId161" Type="http://schemas.openxmlformats.org/officeDocument/2006/relationships/customXml" Target="../ink/ink395.xml"/><Relationship Id="rId182" Type="http://schemas.openxmlformats.org/officeDocument/2006/relationships/customXml" Target="../ink/ink416.xml"/><Relationship Id="rId217" Type="http://schemas.openxmlformats.org/officeDocument/2006/relationships/customXml" Target="../ink/ink451.xml"/><Relationship Id="rId6" Type="http://schemas.openxmlformats.org/officeDocument/2006/relationships/image" Target="../media/image2.png"/><Relationship Id="rId238" Type="http://schemas.openxmlformats.org/officeDocument/2006/relationships/customXml" Target="../ink/ink472.xml"/><Relationship Id="rId23" Type="http://schemas.openxmlformats.org/officeDocument/2006/relationships/customXml" Target="../ink/ink262.xml"/><Relationship Id="rId119" Type="http://schemas.openxmlformats.org/officeDocument/2006/relationships/customXml" Target="../ink/ink354.xml"/><Relationship Id="rId44" Type="http://schemas.openxmlformats.org/officeDocument/2006/relationships/customXml" Target="../ink/ink283.xml"/><Relationship Id="rId65" Type="http://schemas.openxmlformats.org/officeDocument/2006/relationships/customXml" Target="../ink/ink302.xml"/><Relationship Id="rId86" Type="http://schemas.openxmlformats.org/officeDocument/2006/relationships/customXml" Target="../ink/ink322.xml"/><Relationship Id="rId130" Type="http://schemas.openxmlformats.org/officeDocument/2006/relationships/customXml" Target="../ink/ink365.xml"/><Relationship Id="rId151" Type="http://schemas.openxmlformats.org/officeDocument/2006/relationships/customXml" Target="../ink/ink386.xml"/><Relationship Id="rId172" Type="http://schemas.openxmlformats.org/officeDocument/2006/relationships/customXml" Target="../ink/ink406.xml"/><Relationship Id="rId193" Type="http://schemas.openxmlformats.org/officeDocument/2006/relationships/customXml" Target="../ink/ink427.xml"/><Relationship Id="rId207" Type="http://schemas.openxmlformats.org/officeDocument/2006/relationships/customXml" Target="../ink/ink441.xml"/><Relationship Id="rId228" Type="http://schemas.openxmlformats.org/officeDocument/2006/relationships/customXml" Target="../ink/ink462.xml"/><Relationship Id="rId249" Type="http://schemas.openxmlformats.org/officeDocument/2006/relationships/customXml" Target="../ink/ink483.xml"/><Relationship Id="rId13" Type="http://schemas.openxmlformats.org/officeDocument/2006/relationships/customXml" Target="../ink/ink253.xml"/><Relationship Id="rId109" Type="http://schemas.openxmlformats.org/officeDocument/2006/relationships/customXml" Target="../ink/ink344.xml"/><Relationship Id="rId34" Type="http://schemas.openxmlformats.org/officeDocument/2006/relationships/customXml" Target="../ink/ink273.xml"/><Relationship Id="rId55" Type="http://schemas.openxmlformats.org/officeDocument/2006/relationships/customXml" Target="../ink/ink293.xml"/><Relationship Id="rId76" Type="http://schemas.openxmlformats.org/officeDocument/2006/relationships/image" Target="../media/image8.png"/><Relationship Id="rId97" Type="http://schemas.openxmlformats.org/officeDocument/2006/relationships/customXml" Target="../ink/ink332.xml"/><Relationship Id="rId120" Type="http://schemas.openxmlformats.org/officeDocument/2006/relationships/customXml" Target="../ink/ink355.xml"/><Relationship Id="rId141" Type="http://schemas.openxmlformats.org/officeDocument/2006/relationships/customXml" Target="../ink/ink376.xml"/><Relationship Id="rId7" Type="http://schemas.openxmlformats.org/officeDocument/2006/relationships/customXml" Target="../ink/ink249.xml"/><Relationship Id="rId162" Type="http://schemas.openxmlformats.org/officeDocument/2006/relationships/customXml" Target="../ink/ink396.xml"/><Relationship Id="rId183" Type="http://schemas.openxmlformats.org/officeDocument/2006/relationships/customXml" Target="../ink/ink417.xml"/><Relationship Id="rId218" Type="http://schemas.openxmlformats.org/officeDocument/2006/relationships/customXml" Target="../ink/ink452.xml"/><Relationship Id="rId239" Type="http://schemas.openxmlformats.org/officeDocument/2006/relationships/customXml" Target="../ink/ink473.xml"/><Relationship Id="rId250" Type="http://schemas.openxmlformats.org/officeDocument/2006/relationships/customXml" Target="../ink/ink484.xml"/><Relationship Id="rId24" Type="http://schemas.openxmlformats.org/officeDocument/2006/relationships/customXml" Target="../ink/ink263.xml"/><Relationship Id="rId45" Type="http://schemas.openxmlformats.org/officeDocument/2006/relationships/image" Target="../media/image6.png"/><Relationship Id="rId66" Type="http://schemas.openxmlformats.org/officeDocument/2006/relationships/customXml" Target="../ink/ink303.xml"/><Relationship Id="rId87" Type="http://schemas.openxmlformats.org/officeDocument/2006/relationships/customXml" Target="../ink/ink323.xml"/><Relationship Id="rId110" Type="http://schemas.openxmlformats.org/officeDocument/2006/relationships/customXml" Target="../ink/ink345.xml"/><Relationship Id="rId131" Type="http://schemas.openxmlformats.org/officeDocument/2006/relationships/customXml" Target="../ink/ink366.xml"/><Relationship Id="rId152" Type="http://schemas.openxmlformats.org/officeDocument/2006/relationships/customXml" Target="../ink/ink387.xml"/><Relationship Id="rId173" Type="http://schemas.openxmlformats.org/officeDocument/2006/relationships/customXml" Target="../ink/ink407.xml"/><Relationship Id="rId194" Type="http://schemas.openxmlformats.org/officeDocument/2006/relationships/customXml" Target="../ink/ink428.xml"/><Relationship Id="rId208" Type="http://schemas.openxmlformats.org/officeDocument/2006/relationships/customXml" Target="../ink/ink442.xml"/><Relationship Id="rId229" Type="http://schemas.openxmlformats.org/officeDocument/2006/relationships/customXml" Target="../ink/ink463.xml"/><Relationship Id="rId240" Type="http://schemas.openxmlformats.org/officeDocument/2006/relationships/customXml" Target="../ink/ink474.xml"/><Relationship Id="rId14" Type="http://schemas.openxmlformats.org/officeDocument/2006/relationships/customXml" Target="../ink/ink254.xml"/><Relationship Id="rId35" Type="http://schemas.openxmlformats.org/officeDocument/2006/relationships/customXml" Target="../ink/ink274.xml"/><Relationship Id="rId56" Type="http://schemas.openxmlformats.org/officeDocument/2006/relationships/image" Target="../media/image7.png"/><Relationship Id="rId77" Type="http://schemas.openxmlformats.org/officeDocument/2006/relationships/customXml" Target="../ink/ink313.xml"/><Relationship Id="rId100" Type="http://schemas.openxmlformats.org/officeDocument/2006/relationships/customXml" Target="../ink/ink335.xml"/><Relationship Id="rId8" Type="http://schemas.openxmlformats.org/officeDocument/2006/relationships/image" Target="../media/image3.png"/><Relationship Id="rId98" Type="http://schemas.openxmlformats.org/officeDocument/2006/relationships/customXml" Target="../ink/ink333.xml"/><Relationship Id="rId121" Type="http://schemas.openxmlformats.org/officeDocument/2006/relationships/customXml" Target="../ink/ink356.xml"/><Relationship Id="rId142" Type="http://schemas.openxmlformats.org/officeDocument/2006/relationships/customXml" Target="../ink/ink377.xml"/><Relationship Id="rId163" Type="http://schemas.openxmlformats.org/officeDocument/2006/relationships/customXml" Target="../ink/ink397.xml"/><Relationship Id="rId184" Type="http://schemas.openxmlformats.org/officeDocument/2006/relationships/customXml" Target="../ink/ink418.xml"/><Relationship Id="rId219" Type="http://schemas.openxmlformats.org/officeDocument/2006/relationships/customXml" Target="../ink/ink453.xml"/><Relationship Id="rId230" Type="http://schemas.openxmlformats.org/officeDocument/2006/relationships/customXml" Target="../ink/ink464.xml"/><Relationship Id="rId251" Type="http://schemas.openxmlformats.org/officeDocument/2006/relationships/customXml" Target="../ink/ink485.xml"/><Relationship Id="rId25" Type="http://schemas.openxmlformats.org/officeDocument/2006/relationships/customXml" Target="../ink/ink264.xml"/><Relationship Id="rId46" Type="http://schemas.openxmlformats.org/officeDocument/2006/relationships/customXml" Target="../ink/ink284.xml"/><Relationship Id="rId67" Type="http://schemas.openxmlformats.org/officeDocument/2006/relationships/customXml" Target="../ink/ink304.xml"/><Relationship Id="rId88" Type="http://schemas.openxmlformats.org/officeDocument/2006/relationships/customXml" Target="../ink/ink324.xml"/><Relationship Id="rId111" Type="http://schemas.openxmlformats.org/officeDocument/2006/relationships/customXml" Target="../ink/ink346.xml"/><Relationship Id="rId132" Type="http://schemas.openxmlformats.org/officeDocument/2006/relationships/customXml" Target="../ink/ink367.xml"/><Relationship Id="rId153" Type="http://schemas.openxmlformats.org/officeDocument/2006/relationships/image" Target="../media/image16.png"/><Relationship Id="rId174" Type="http://schemas.openxmlformats.org/officeDocument/2006/relationships/customXml" Target="../ink/ink408.xml"/><Relationship Id="rId195" Type="http://schemas.openxmlformats.org/officeDocument/2006/relationships/customXml" Target="../ink/ink429.xml"/><Relationship Id="rId209" Type="http://schemas.openxmlformats.org/officeDocument/2006/relationships/customXml" Target="../ink/ink443.xml"/><Relationship Id="rId220" Type="http://schemas.openxmlformats.org/officeDocument/2006/relationships/customXml" Target="../ink/ink454.xml"/><Relationship Id="rId241" Type="http://schemas.openxmlformats.org/officeDocument/2006/relationships/customXml" Target="../ink/ink475.xml"/><Relationship Id="rId15" Type="http://schemas.openxmlformats.org/officeDocument/2006/relationships/customXml" Target="../ink/ink255.xml"/><Relationship Id="rId36" Type="http://schemas.openxmlformats.org/officeDocument/2006/relationships/customXml" Target="../ink/ink275.xml"/><Relationship Id="rId57" Type="http://schemas.openxmlformats.org/officeDocument/2006/relationships/customXml" Target="../ink/ink294.xml"/><Relationship Id="rId78" Type="http://schemas.openxmlformats.org/officeDocument/2006/relationships/customXml" Target="../ink/ink314.xml"/><Relationship Id="rId99" Type="http://schemas.openxmlformats.org/officeDocument/2006/relationships/customXml" Target="../ink/ink334.xml"/><Relationship Id="rId101" Type="http://schemas.openxmlformats.org/officeDocument/2006/relationships/customXml" Target="../ink/ink336.xml"/><Relationship Id="rId122" Type="http://schemas.openxmlformats.org/officeDocument/2006/relationships/customXml" Target="../ink/ink357.xml"/><Relationship Id="rId143" Type="http://schemas.openxmlformats.org/officeDocument/2006/relationships/customXml" Target="../ink/ink378.xml"/><Relationship Id="rId164" Type="http://schemas.openxmlformats.org/officeDocument/2006/relationships/customXml" Target="../ink/ink398.xml"/><Relationship Id="rId185" Type="http://schemas.openxmlformats.org/officeDocument/2006/relationships/customXml" Target="../ink/ink419.xml"/><Relationship Id="rId4" Type="http://schemas.openxmlformats.org/officeDocument/2006/relationships/image" Target="../media/image1.png"/><Relationship Id="rId9" Type="http://schemas.openxmlformats.org/officeDocument/2006/relationships/customXml" Target="../ink/ink250.xml"/><Relationship Id="rId180" Type="http://schemas.openxmlformats.org/officeDocument/2006/relationships/customXml" Target="../ink/ink414.xml"/><Relationship Id="rId210" Type="http://schemas.openxmlformats.org/officeDocument/2006/relationships/customXml" Target="../ink/ink444.xml"/><Relationship Id="rId215" Type="http://schemas.openxmlformats.org/officeDocument/2006/relationships/customXml" Target="../ink/ink449.xml"/><Relationship Id="rId236" Type="http://schemas.openxmlformats.org/officeDocument/2006/relationships/customXml" Target="../ink/ink470.xml"/><Relationship Id="rId26" Type="http://schemas.openxmlformats.org/officeDocument/2006/relationships/customXml" Target="../ink/ink265.xml"/><Relationship Id="rId231" Type="http://schemas.openxmlformats.org/officeDocument/2006/relationships/customXml" Target="../ink/ink465.xml"/><Relationship Id="rId252" Type="http://schemas.openxmlformats.org/officeDocument/2006/relationships/customXml" Target="../ink/ink486.xml"/><Relationship Id="rId47" Type="http://schemas.openxmlformats.org/officeDocument/2006/relationships/customXml" Target="../ink/ink285.xml"/><Relationship Id="rId68" Type="http://schemas.openxmlformats.org/officeDocument/2006/relationships/customXml" Target="../ink/ink305.xml"/><Relationship Id="rId89" Type="http://schemas.openxmlformats.org/officeDocument/2006/relationships/customXml" Target="../ink/ink325.xml"/><Relationship Id="rId112" Type="http://schemas.openxmlformats.org/officeDocument/2006/relationships/customXml" Target="../ink/ink347.xml"/><Relationship Id="rId133" Type="http://schemas.openxmlformats.org/officeDocument/2006/relationships/customXml" Target="../ink/ink368.xml"/><Relationship Id="rId154" Type="http://schemas.openxmlformats.org/officeDocument/2006/relationships/customXml" Target="../ink/ink388.xml"/><Relationship Id="rId175" Type="http://schemas.openxmlformats.org/officeDocument/2006/relationships/customXml" Target="../ink/ink409.xml"/><Relationship Id="rId196" Type="http://schemas.openxmlformats.org/officeDocument/2006/relationships/customXml" Target="../ink/ink430.xml"/><Relationship Id="rId200" Type="http://schemas.openxmlformats.org/officeDocument/2006/relationships/customXml" Target="../ink/ink434.xml"/><Relationship Id="rId16" Type="http://schemas.openxmlformats.org/officeDocument/2006/relationships/customXml" Target="../ink/ink256.xml"/><Relationship Id="rId221" Type="http://schemas.openxmlformats.org/officeDocument/2006/relationships/customXml" Target="../ink/ink455.xml"/><Relationship Id="rId242" Type="http://schemas.openxmlformats.org/officeDocument/2006/relationships/customXml" Target="../ink/ink476.xml"/><Relationship Id="rId37" Type="http://schemas.openxmlformats.org/officeDocument/2006/relationships/customXml" Target="../ink/ink276.xml"/><Relationship Id="rId58" Type="http://schemas.openxmlformats.org/officeDocument/2006/relationships/customXml" Target="../ink/ink295.xml"/><Relationship Id="rId79" Type="http://schemas.openxmlformats.org/officeDocument/2006/relationships/customXml" Target="../ink/ink315.xml"/><Relationship Id="rId102" Type="http://schemas.openxmlformats.org/officeDocument/2006/relationships/customXml" Target="../ink/ink337.xml"/><Relationship Id="rId123" Type="http://schemas.openxmlformats.org/officeDocument/2006/relationships/customXml" Target="../ink/ink358.xml"/><Relationship Id="rId144" Type="http://schemas.openxmlformats.org/officeDocument/2006/relationships/customXml" Target="../ink/ink379.xml"/><Relationship Id="rId90" Type="http://schemas.openxmlformats.org/officeDocument/2006/relationships/customXml" Target="../ink/ink326.xml"/><Relationship Id="rId165" Type="http://schemas.openxmlformats.org/officeDocument/2006/relationships/customXml" Target="../ink/ink399.xml"/><Relationship Id="rId186" Type="http://schemas.openxmlformats.org/officeDocument/2006/relationships/customXml" Target="../ink/ink420.xml"/><Relationship Id="rId211" Type="http://schemas.openxmlformats.org/officeDocument/2006/relationships/customXml" Target="../ink/ink445.xml"/><Relationship Id="rId232" Type="http://schemas.openxmlformats.org/officeDocument/2006/relationships/customXml" Target="../ink/ink466.xml"/><Relationship Id="rId27" Type="http://schemas.openxmlformats.org/officeDocument/2006/relationships/customXml" Target="../ink/ink266.xml"/><Relationship Id="rId48" Type="http://schemas.openxmlformats.org/officeDocument/2006/relationships/customXml" Target="../ink/ink286.xml"/><Relationship Id="rId69" Type="http://schemas.openxmlformats.org/officeDocument/2006/relationships/customXml" Target="../ink/ink306.xml"/><Relationship Id="rId113" Type="http://schemas.openxmlformats.org/officeDocument/2006/relationships/customXml" Target="../ink/ink348.xml"/><Relationship Id="rId134" Type="http://schemas.openxmlformats.org/officeDocument/2006/relationships/customXml" Target="../ink/ink369.xml"/><Relationship Id="rId80" Type="http://schemas.openxmlformats.org/officeDocument/2006/relationships/customXml" Target="../ink/ink316.xml"/><Relationship Id="rId155" Type="http://schemas.openxmlformats.org/officeDocument/2006/relationships/customXml" Target="../ink/ink389.xml"/><Relationship Id="rId176" Type="http://schemas.openxmlformats.org/officeDocument/2006/relationships/customXml" Target="../ink/ink410.xml"/><Relationship Id="rId197" Type="http://schemas.openxmlformats.org/officeDocument/2006/relationships/customXml" Target="../ink/ink431.xml"/><Relationship Id="rId201" Type="http://schemas.openxmlformats.org/officeDocument/2006/relationships/customXml" Target="../ink/ink435.xml"/><Relationship Id="rId222" Type="http://schemas.openxmlformats.org/officeDocument/2006/relationships/customXml" Target="../ink/ink456.xml"/><Relationship Id="rId243" Type="http://schemas.openxmlformats.org/officeDocument/2006/relationships/customXml" Target="../ink/ink477.xml"/><Relationship Id="rId17" Type="http://schemas.openxmlformats.org/officeDocument/2006/relationships/customXml" Target="../ink/ink257.xml"/><Relationship Id="rId38" Type="http://schemas.openxmlformats.org/officeDocument/2006/relationships/customXml" Target="../ink/ink277.xml"/><Relationship Id="rId59" Type="http://schemas.openxmlformats.org/officeDocument/2006/relationships/customXml" Target="../ink/ink296.xml"/><Relationship Id="rId103" Type="http://schemas.openxmlformats.org/officeDocument/2006/relationships/customXml" Target="../ink/ink338.xml"/><Relationship Id="rId124" Type="http://schemas.openxmlformats.org/officeDocument/2006/relationships/customXml" Target="../ink/ink359.xml"/><Relationship Id="rId70" Type="http://schemas.openxmlformats.org/officeDocument/2006/relationships/customXml" Target="../ink/ink307.xml"/><Relationship Id="rId91" Type="http://schemas.openxmlformats.org/officeDocument/2006/relationships/customXml" Target="../ink/ink327.xml"/><Relationship Id="rId145" Type="http://schemas.openxmlformats.org/officeDocument/2006/relationships/customXml" Target="../ink/ink380.xml"/><Relationship Id="rId166" Type="http://schemas.openxmlformats.org/officeDocument/2006/relationships/customXml" Target="../ink/ink400.xml"/><Relationship Id="rId187" Type="http://schemas.openxmlformats.org/officeDocument/2006/relationships/customXml" Target="../ink/ink42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46.xml"/><Relationship Id="rId233" Type="http://schemas.openxmlformats.org/officeDocument/2006/relationships/customXml" Target="../ink/ink467.xml"/><Relationship Id="rId28" Type="http://schemas.openxmlformats.org/officeDocument/2006/relationships/customXml" Target="../ink/ink267.xml"/><Relationship Id="rId49" Type="http://schemas.openxmlformats.org/officeDocument/2006/relationships/customXml" Target="../ink/ink287.xml"/><Relationship Id="rId114" Type="http://schemas.openxmlformats.org/officeDocument/2006/relationships/customXml" Target="../ink/ink349.xml"/><Relationship Id="rId60" Type="http://schemas.openxmlformats.org/officeDocument/2006/relationships/customXml" Target="../ink/ink297.xml"/><Relationship Id="rId81" Type="http://schemas.openxmlformats.org/officeDocument/2006/relationships/customXml" Target="../ink/ink317.xml"/><Relationship Id="rId135" Type="http://schemas.openxmlformats.org/officeDocument/2006/relationships/customXml" Target="../ink/ink370.xml"/><Relationship Id="rId156" Type="http://schemas.openxmlformats.org/officeDocument/2006/relationships/customXml" Target="../ink/ink390.xml"/><Relationship Id="rId177" Type="http://schemas.openxmlformats.org/officeDocument/2006/relationships/customXml" Target="../ink/ink411.xml"/><Relationship Id="rId198" Type="http://schemas.openxmlformats.org/officeDocument/2006/relationships/customXml" Target="../ink/ink432.xml"/><Relationship Id="rId202" Type="http://schemas.openxmlformats.org/officeDocument/2006/relationships/customXml" Target="../ink/ink436.xml"/><Relationship Id="rId223" Type="http://schemas.openxmlformats.org/officeDocument/2006/relationships/customXml" Target="../ink/ink457.xml"/><Relationship Id="rId244" Type="http://schemas.openxmlformats.org/officeDocument/2006/relationships/customXml" Target="../ink/ink478.xml"/><Relationship Id="rId18" Type="http://schemas.openxmlformats.org/officeDocument/2006/relationships/customXml" Target="../ink/ink258.xml"/><Relationship Id="rId39" Type="http://schemas.openxmlformats.org/officeDocument/2006/relationships/customXml" Target="../ink/ink278.xml"/><Relationship Id="rId50" Type="http://schemas.openxmlformats.org/officeDocument/2006/relationships/customXml" Target="../ink/ink288.xml"/><Relationship Id="rId104" Type="http://schemas.openxmlformats.org/officeDocument/2006/relationships/customXml" Target="../ink/ink339.xml"/><Relationship Id="rId125" Type="http://schemas.openxmlformats.org/officeDocument/2006/relationships/customXml" Target="../ink/ink360.xml"/><Relationship Id="rId146" Type="http://schemas.openxmlformats.org/officeDocument/2006/relationships/customXml" Target="../ink/ink381.xml"/><Relationship Id="rId167" Type="http://schemas.openxmlformats.org/officeDocument/2006/relationships/customXml" Target="../ink/ink401.xml"/><Relationship Id="rId188" Type="http://schemas.openxmlformats.org/officeDocument/2006/relationships/customXml" Target="../ink/ink422.xml"/><Relationship Id="rId71" Type="http://schemas.openxmlformats.org/officeDocument/2006/relationships/customXml" Target="../ink/ink308.xml"/><Relationship Id="rId92" Type="http://schemas.openxmlformats.org/officeDocument/2006/relationships/image" Target="../media/image18.png"/><Relationship Id="rId213" Type="http://schemas.openxmlformats.org/officeDocument/2006/relationships/customXml" Target="../ink/ink447.xml"/><Relationship Id="rId234" Type="http://schemas.openxmlformats.org/officeDocument/2006/relationships/customXml" Target="../ink/ink468.xml"/><Relationship Id="rId2" Type="http://schemas.openxmlformats.org/officeDocument/2006/relationships/image" Target="../media/image17.png"/><Relationship Id="rId29" Type="http://schemas.openxmlformats.org/officeDocument/2006/relationships/customXml" Target="../ink/ink268.xml"/><Relationship Id="rId40" Type="http://schemas.openxmlformats.org/officeDocument/2006/relationships/customXml" Target="../ink/ink279.xml"/><Relationship Id="rId115" Type="http://schemas.openxmlformats.org/officeDocument/2006/relationships/customXml" Target="../ink/ink350.xml"/><Relationship Id="rId136" Type="http://schemas.openxmlformats.org/officeDocument/2006/relationships/customXml" Target="../ink/ink371.xml"/><Relationship Id="rId157" Type="http://schemas.openxmlformats.org/officeDocument/2006/relationships/customXml" Target="../ink/ink391.xml"/><Relationship Id="rId178" Type="http://schemas.openxmlformats.org/officeDocument/2006/relationships/customXml" Target="../ink/ink412.xml"/><Relationship Id="rId61" Type="http://schemas.openxmlformats.org/officeDocument/2006/relationships/customXml" Target="../ink/ink298.xml"/><Relationship Id="rId82" Type="http://schemas.openxmlformats.org/officeDocument/2006/relationships/customXml" Target="../ink/ink318.xml"/><Relationship Id="rId199" Type="http://schemas.openxmlformats.org/officeDocument/2006/relationships/customXml" Target="../ink/ink433.xml"/><Relationship Id="rId203" Type="http://schemas.openxmlformats.org/officeDocument/2006/relationships/customXml" Target="../ink/ink437.xml"/><Relationship Id="rId19" Type="http://schemas.openxmlformats.org/officeDocument/2006/relationships/customXml" Target="../ink/ink259.xml"/><Relationship Id="rId224" Type="http://schemas.openxmlformats.org/officeDocument/2006/relationships/customXml" Target="../ink/ink458.xml"/><Relationship Id="rId245" Type="http://schemas.openxmlformats.org/officeDocument/2006/relationships/customXml" Target="../ink/ink479.xml"/><Relationship Id="rId30" Type="http://schemas.openxmlformats.org/officeDocument/2006/relationships/customXml" Target="../ink/ink269.xml"/><Relationship Id="rId105" Type="http://schemas.openxmlformats.org/officeDocument/2006/relationships/customXml" Target="../ink/ink340.xml"/><Relationship Id="rId126" Type="http://schemas.openxmlformats.org/officeDocument/2006/relationships/customXml" Target="../ink/ink361.xml"/><Relationship Id="rId147" Type="http://schemas.openxmlformats.org/officeDocument/2006/relationships/customXml" Target="../ink/ink382.xml"/><Relationship Id="rId168" Type="http://schemas.openxmlformats.org/officeDocument/2006/relationships/customXml" Target="../ink/ink402.xml"/><Relationship Id="rId51" Type="http://schemas.openxmlformats.org/officeDocument/2006/relationships/customXml" Target="../ink/ink289.xml"/><Relationship Id="rId72" Type="http://schemas.openxmlformats.org/officeDocument/2006/relationships/customXml" Target="../ink/ink309.xml"/><Relationship Id="rId93" Type="http://schemas.openxmlformats.org/officeDocument/2006/relationships/customXml" Target="../ink/ink328.xml"/><Relationship Id="rId189" Type="http://schemas.openxmlformats.org/officeDocument/2006/relationships/customXml" Target="../ink/ink423.xml"/><Relationship Id="rId3" Type="http://schemas.openxmlformats.org/officeDocument/2006/relationships/customXml" Target="../ink/ink247.xml"/><Relationship Id="rId214" Type="http://schemas.openxmlformats.org/officeDocument/2006/relationships/customXml" Target="../ink/ink448.xml"/><Relationship Id="rId235" Type="http://schemas.openxmlformats.org/officeDocument/2006/relationships/customXml" Target="../ink/ink469.xml"/><Relationship Id="rId116" Type="http://schemas.openxmlformats.org/officeDocument/2006/relationships/customXml" Target="../ink/ink351.xml"/><Relationship Id="rId137" Type="http://schemas.openxmlformats.org/officeDocument/2006/relationships/customXml" Target="../ink/ink372.xml"/><Relationship Id="rId158" Type="http://schemas.openxmlformats.org/officeDocument/2006/relationships/customXml" Target="../ink/ink392.xml"/><Relationship Id="rId20" Type="http://schemas.openxmlformats.org/officeDocument/2006/relationships/customXml" Target="../ink/ink260.xml"/><Relationship Id="rId41" Type="http://schemas.openxmlformats.org/officeDocument/2006/relationships/customXml" Target="../ink/ink280.xml"/><Relationship Id="rId62" Type="http://schemas.openxmlformats.org/officeDocument/2006/relationships/customXml" Target="../ink/ink299.xml"/><Relationship Id="rId83" Type="http://schemas.openxmlformats.org/officeDocument/2006/relationships/customXml" Target="../ink/ink319.xml"/><Relationship Id="rId179" Type="http://schemas.openxmlformats.org/officeDocument/2006/relationships/customXml" Target="../ink/ink413.xml"/><Relationship Id="rId190" Type="http://schemas.openxmlformats.org/officeDocument/2006/relationships/customXml" Target="../ink/ink424.xml"/><Relationship Id="rId204" Type="http://schemas.openxmlformats.org/officeDocument/2006/relationships/customXml" Target="../ink/ink438.xml"/><Relationship Id="rId225" Type="http://schemas.openxmlformats.org/officeDocument/2006/relationships/customXml" Target="../ink/ink459.xml"/><Relationship Id="rId246" Type="http://schemas.openxmlformats.org/officeDocument/2006/relationships/customXml" Target="../ink/ink480.xml"/><Relationship Id="rId106" Type="http://schemas.openxmlformats.org/officeDocument/2006/relationships/customXml" Target="../ink/ink341.xml"/><Relationship Id="rId127" Type="http://schemas.openxmlformats.org/officeDocument/2006/relationships/customXml" Target="../ink/ink362.xml"/><Relationship Id="rId10" Type="http://schemas.openxmlformats.org/officeDocument/2006/relationships/image" Target="../media/image4.png"/><Relationship Id="rId31" Type="http://schemas.openxmlformats.org/officeDocument/2006/relationships/customXml" Target="../ink/ink270.xml"/><Relationship Id="rId52" Type="http://schemas.openxmlformats.org/officeDocument/2006/relationships/customXml" Target="../ink/ink290.xml"/><Relationship Id="rId73" Type="http://schemas.openxmlformats.org/officeDocument/2006/relationships/customXml" Target="../ink/ink310.xml"/><Relationship Id="rId94" Type="http://schemas.openxmlformats.org/officeDocument/2006/relationships/customXml" Target="../ink/ink329.xml"/><Relationship Id="rId148" Type="http://schemas.openxmlformats.org/officeDocument/2006/relationships/customXml" Target="../ink/ink383.xml"/><Relationship Id="rId169" Type="http://schemas.openxmlformats.org/officeDocument/2006/relationships/customXml" Target="../ink/ink40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0.xml"/><Relationship Id="rId13" Type="http://schemas.openxmlformats.org/officeDocument/2006/relationships/customXml" Target="../ink/ink495.xml"/><Relationship Id="rId18" Type="http://schemas.openxmlformats.org/officeDocument/2006/relationships/image" Target="../media/image21.png"/><Relationship Id="rId26" Type="http://schemas.openxmlformats.org/officeDocument/2006/relationships/customXml" Target="../ink/ink506.xml"/><Relationship Id="rId3" Type="http://schemas.openxmlformats.org/officeDocument/2006/relationships/image" Target="../media/image20.png"/><Relationship Id="rId21" Type="http://schemas.openxmlformats.org/officeDocument/2006/relationships/customXml" Target="../ink/ink501.xml"/><Relationship Id="rId7" Type="http://schemas.openxmlformats.org/officeDocument/2006/relationships/customXml" Target="../ink/ink489.xml"/><Relationship Id="rId12" Type="http://schemas.openxmlformats.org/officeDocument/2006/relationships/customXml" Target="../ink/ink494.xml"/><Relationship Id="rId17" Type="http://schemas.openxmlformats.org/officeDocument/2006/relationships/customXml" Target="../ink/ink499.xml"/><Relationship Id="rId25" Type="http://schemas.openxmlformats.org/officeDocument/2006/relationships/customXml" Target="../ink/ink505.xml"/><Relationship Id="rId2" Type="http://schemas.openxmlformats.org/officeDocument/2006/relationships/image" Target="../media/image19.png"/><Relationship Id="rId16" Type="http://schemas.openxmlformats.org/officeDocument/2006/relationships/customXml" Target="../ink/ink498.xml"/><Relationship Id="rId20" Type="http://schemas.openxmlformats.org/officeDocument/2006/relationships/image" Target="../media/image6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8.xml"/><Relationship Id="rId11" Type="http://schemas.openxmlformats.org/officeDocument/2006/relationships/customXml" Target="../ink/ink493.xml"/><Relationship Id="rId24" Type="http://schemas.openxmlformats.org/officeDocument/2006/relationships/customXml" Target="../ink/ink504.xml"/><Relationship Id="rId5" Type="http://schemas.openxmlformats.org/officeDocument/2006/relationships/image" Target="../media/image4.png"/><Relationship Id="rId15" Type="http://schemas.openxmlformats.org/officeDocument/2006/relationships/customXml" Target="../ink/ink497.xml"/><Relationship Id="rId23" Type="http://schemas.openxmlformats.org/officeDocument/2006/relationships/customXml" Target="../ink/ink503.xml"/><Relationship Id="rId28" Type="http://schemas.openxmlformats.org/officeDocument/2006/relationships/customXml" Target="../ink/ink508.xml"/><Relationship Id="rId10" Type="http://schemas.openxmlformats.org/officeDocument/2006/relationships/customXml" Target="../ink/ink492.xml"/><Relationship Id="rId19" Type="http://schemas.openxmlformats.org/officeDocument/2006/relationships/customXml" Target="../ink/ink500.xml"/><Relationship Id="rId4" Type="http://schemas.openxmlformats.org/officeDocument/2006/relationships/customXml" Target="../ink/ink487.xml"/><Relationship Id="rId9" Type="http://schemas.openxmlformats.org/officeDocument/2006/relationships/customXml" Target="../ink/ink491.xml"/><Relationship Id="rId14" Type="http://schemas.openxmlformats.org/officeDocument/2006/relationships/customXml" Target="../ink/ink496.xml"/><Relationship Id="rId22" Type="http://schemas.openxmlformats.org/officeDocument/2006/relationships/customXml" Target="../ink/ink502.xml"/><Relationship Id="rId27" Type="http://schemas.openxmlformats.org/officeDocument/2006/relationships/customXml" Target="../ink/ink50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9.xml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customXml" Target="../ink/ink510.xml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3.xml"/><Relationship Id="rId21" Type="http://schemas.openxmlformats.org/officeDocument/2006/relationships/customXml" Target="../ink/ink529.xml"/><Relationship Id="rId42" Type="http://schemas.openxmlformats.org/officeDocument/2006/relationships/customXml" Target="../ink/ink550.xml"/><Relationship Id="rId63" Type="http://schemas.openxmlformats.org/officeDocument/2006/relationships/image" Target="../media/image16.png"/><Relationship Id="rId84" Type="http://schemas.openxmlformats.org/officeDocument/2006/relationships/customXml" Target="../ink/ink591.xml"/><Relationship Id="rId138" Type="http://schemas.openxmlformats.org/officeDocument/2006/relationships/customXml" Target="../ink/ink644.xml"/><Relationship Id="rId159" Type="http://schemas.openxmlformats.org/officeDocument/2006/relationships/customXml" Target="../ink/ink665.xml"/><Relationship Id="rId107" Type="http://schemas.openxmlformats.org/officeDocument/2006/relationships/customXml" Target="../ink/ink613.xml"/><Relationship Id="rId11" Type="http://schemas.openxmlformats.org/officeDocument/2006/relationships/customXml" Target="../ink/ink519.xml"/><Relationship Id="rId32" Type="http://schemas.openxmlformats.org/officeDocument/2006/relationships/customXml" Target="../ink/ink540.xml"/><Relationship Id="rId53" Type="http://schemas.openxmlformats.org/officeDocument/2006/relationships/customXml" Target="../ink/ink561.xml"/><Relationship Id="rId74" Type="http://schemas.openxmlformats.org/officeDocument/2006/relationships/customXml" Target="../ink/ink581.xml"/><Relationship Id="rId128" Type="http://schemas.openxmlformats.org/officeDocument/2006/relationships/customXml" Target="../ink/ink634.xml"/><Relationship Id="rId149" Type="http://schemas.openxmlformats.org/officeDocument/2006/relationships/customXml" Target="../ink/ink655.xml"/><Relationship Id="rId5" Type="http://schemas.openxmlformats.org/officeDocument/2006/relationships/customXml" Target="../ink/ink513.xml"/><Relationship Id="rId95" Type="http://schemas.openxmlformats.org/officeDocument/2006/relationships/customXml" Target="../ink/ink602.xml"/><Relationship Id="rId160" Type="http://schemas.openxmlformats.org/officeDocument/2006/relationships/customXml" Target="../ink/ink666.xml"/><Relationship Id="rId22" Type="http://schemas.openxmlformats.org/officeDocument/2006/relationships/customXml" Target="../ink/ink530.xml"/><Relationship Id="rId43" Type="http://schemas.openxmlformats.org/officeDocument/2006/relationships/customXml" Target="../ink/ink551.xml"/><Relationship Id="rId64" Type="http://schemas.openxmlformats.org/officeDocument/2006/relationships/customXml" Target="../ink/ink571.xml"/><Relationship Id="rId118" Type="http://schemas.openxmlformats.org/officeDocument/2006/relationships/customXml" Target="../ink/ink624.xml"/><Relationship Id="rId139" Type="http://schemas.openxmlformats.org/officeDocument/2006/relationships/customXml" Target="../ink/ink645.xml"/><Relationship Id="rId85" Type="http://schemas.openxmlformats.org/officeDocument/2006/relationships/customXml" Target="../ink/ink592.xml"/><Relationship Id="rId150" Type="http://schemas.openxmlformats.org/officeDocument/2006/relationships/customXml" Target="../ink/ink656.xml"/><Relationship Id="rId12" Type="http://schemas.openxmlformats.org/officeDocument/2006/relationships/customXml" Target="../ink/ink520.xml"/><Relationship Id="rId17" Type="http://schemas.openxmlformats.org/officeDocument/2006/relationships/customXml" Target="../ink/ink525.xml"/><Relationship Id="rId33" Type="http://schemas.openxmlformats.org/officeDocument/2006/relationships/customXml" Target="../ink/ink541.xml"/><Relationship Id="rId38" Type="http://schemas.openxmlformats.org/officeDocument/2006/relationships/customXml" Target="../ink/ink546.xml"/><Relationship Id="rId59" Type="http://schemas.openxmlformats.org/officeDocument/2006/relationships/customXml" Target="../ink/ink567.xml"/><Relationship Id="rId103" Type="http://schemas.openxmlformats.org/officeDocument/2006/relationships/customXml" Target="../ink/ink609.xml"/><Relationship Id="rId108" Type="http://schemas.openxmlformats.org/officeDocument/2006/relationships/customXml" Target="../ink/ink614.xml"/><Relationship Id="rId124" Type="http://schemas.openxmlformats.org/officeDocument/2006/relationships/customXml" Target="../ink/ink630.xml"/><Relationship Id="rId129" Type="http://schemas.openxmlformats.org/officeDocument/2006/relationships/customXml" Target="../ink/ink635.xml"/><Relationship Id="rId54" Type="http://schemas.openxmlformats.org/officeDocument/2006/relationships/customXml" Target="../ink/ink562.xml"/><Relationship Id="rId70" Type="http://schemas.openxmlformats.org/officeDocument/2006/relationships/customXml" Target="../ink/ink577.xml"/><Relationship Id="rId75" Type="http://schemas.openxmlformats.org/officeDocument/2006/relationships/customXml" Target="../ink/ink582.xml"/><Relationship Id="rId91" Type="http://schemas.openxmlformats.org/officeDocument/2006/relationships/customXml" Target="../ink/ink598.xml"/><Relationship Id="rId96" Type="http://schemas.openxmlformats.org/officeDocument/2006/relationships/image" Target="../media/image6.png"/><Relationship Id="rId140" Type="http://schemas.openxmlformats.org/officeDocument/2006/relationships/customXml" Target="../ink/ink646.xml"/><Relationship Id="rId145" Type="http://schemas.openxmlformats.org/officeDocument/2006/relationships/customXml" Target="../ink/ink651.xml"/><Relationship Id="rId161" Type="http://schemas.openxmlformats.org/officeDocument/2006/relationships/customXml" Target="../ink/ink6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4.xml"/><Relationship Id="rId23" Type="http://schemas.openxmlformats.org/officeDocument/2006/relationships/customXml" Target="../ink/ink531.xml"/><Relationship Id="rId28" Type="http://schemas.openxmlformats.org/officeDocument/2006/relationships/customXml" Target="../ink/ink536.xml"/><Relationship Id="rId49" Type="http://schemas.openxmlformats.org/officeDocument/2006/relationships/customXml" Target="../ink/ink557.xml"/><Relationship Id="rId114" Type="http://schemas.openxmlformats.org/officeDocument/2006/relationships/customXml" Target="../ink/ink620.xml"/><Relationship Id="rId119" Type="http://schemas.openxmlformats.org/officeDocument/2006/relationships/customXml" Target="../ink/ink625.xml"/><Relationship Id="rId44" Type="http://schemas.openxmlformats.org/officeDocument/2006/relationships/customXml" Target="../ink/ink552.xml"/><Relationship Id="rId60" Type="http://schemas.openxmlformats.org/officeDocument/2006/relationships/customXml" Target="../ink/ink568.xml"/><Relationship Id="rId65" Type="http://schemas.openxmlformats.org/officeDocument/2006/relationships/customXml" Target="../ink/ink572.xml"/><Relationship Id="rId81" Type="http://schemas.openxmlformats.org/officeDocument/2006/relationships/customXml" Target="../ink/ink588.xml"/><Relationship Id="rId86" Type="http://schemas.openxmlformats.org/officeDocument/2006/relationships/customXml" Target="../ink/ink593.xml"/><Relationship Id="rId130" Type="http://schemas.openxmlformats.org/officeDocument/2006/relationships/customXml" Target="../ink/ink636.xml"/><Relationship Id="rId135" Type="http://schemas.openxmlformats.org/officeDocument/2006/relationships/customXml" Target="../ink/ink641.xml"/><Relationship Id="rId151" Type="http://schemas.openxmlformats.org/officeDocument/2006/relationships/customXml" Target="../ink/ink657.xml"/><Relationship Id="rId156" Type="http://schemas.openxmlformats.org/officeDocument/2006/relationships/customXml" Target="../ink/ink662.xml"/><Relationship Id="rId13" Type="http://schemas.openxmlformats.org/officeDocument/2006/relationships/customXml" Target="../ink/ink521.xml"/><Relationship Id="rId18" Type="http://schemas.openxmlformats.org/officeDocument/2006/relationships/customXml" Target="../ink/ink526.xml"/><Relationship Id="rId39" Type="http://schemas.openxmlformats.org/officeDocument/2006/relationships/customXml" Target="../ink/ink547.xml"/><Relationship Id="rId109" Type="http://schemas.openxmlformats.org/officeDocument/2006/relationships/customXml" Target="../ink/ink615.xml"/><Relationship Id="rId34" Type="http://schemas.openxmlformats.org/officeDocument/2006/relationships/customXml" Target="../ink/ink542.xml"/><Relationship Id="rId50" Type="http://schemas.openxmlformats.org/officeDocument/2006/relationships/customXml" Target="../ink/ink558.xml"/><Relationship Id="rId55" Type="http://schemas.openxmlformats.org/officeDocument/2006/relationships/customXml" Target="../ink/ink563.xml"/><Relationship Id="rId76" Type="http://schemas.openxmlformats.org/officeDocument/2006/relationships/customXml" Target="../ink/ink583.xml"/><Relationship Id="rId97" Type="http://schemas.openxmlformats.org/officeDocument/2006/relationships/customXml" Target="../ink/ink603.xml"/><Relationship Id="rId104" Type="http://schemas.openxmlformats.org/officeDocument/2006/relationships/customXml" Target="../ink/ink610.xml"/><Relationship Id="rId120" Type="http://schemas.openxmlformats.org/officeDocument/2006/relationships/customXml" Target="../ink/ink626.xml"/><Relationship Id="rId125" Type="http://schemas.openxmlformats.org/officeDocument/2006/relationships/customXml" Target="../ink/ink631.xml"/><Relationship Id="rId141" Type="http://schemas.openxmlformats.org/officeDocument/2006/relationships/customXml" Target="../ink/ink647.xml"/><Relationship Id="rId146" Type="http://schemas.openxmlformats.org/officeDocument/2006/relationships/customXml" Target="../ink/ink652.xml"/><Relationship Id="rId7" Type="http://schemas.openxmlformats.org/officeDocument/2006/relationships/customXml" Target="../ink/ink515.xml"/><Relationship Id="rId71" Type="http://schemas.openxmlformats.org/officeDocument/2006/relationships/customXml" Target="../ink/ink578.xml"/><Relationship Id="rId92" Type="http://schemas.openxmlformats.org/officeDocument/2006/relationships/customXml" Target="../ink/ink599.xml"/><Relationship Id="rId162" Type="http://schemas.openxmlformats.org/officeDocument/2006/relationships/customXml" Target="../ink/ink668.xml"/><Relationship Id="rId2" Type="http://schemas.openxmlformats.org/officeDocument/2006/relationships/customXml" Target="../ink/ink511.xml"/><Relationship Id="rId29" Type="http://schemas.openxmlformats.org/officeDocument/2006/relationships/customXml" Target="../ink/ink537.xml"/><Relationship Id="rId24" Type="http://schemas.openxmlformats.org/officeDocument/2006/relationships/customXml" Target="../ink/ink532.xml"/><Relationship Id="rId40" Type="http://schemas.openxmlformats.org/officeDocument/2006/relationships/customXml" Target="../ink/ink548.xml"/><Relationship Id="rId45" Type="http://schemas.openxmlformats.org/officeDocument/2006/relationships/customXml" Target="../ink/ink553.xml"/><Relationship Id="rId66" Type="http://schemas.openxmlformats.org/officeDocument/2006/relationships/customXml" Target="../ink/ink573.xml"/><Relationship Id="rId87" Type="http://schemas.openxmlformats.org/officeDocument/2006/relationships/customXml" Target="../ink/ink594.xml"/><Relationship Id="rId110" Type="http://schemas.openxmlformats.org/officeDocument/2006/relationships/customXml" Target="../ink/ink616.xml"/><Relationship Id="rId115" Type="http://schemas.openxmlformats.org/officeDocument/2006/relationships/customXml" Target="../ink/ink621.xml"/><Relationship Id="rId131" Type="http://schemas.openxmlformats.org/officeDocument/2006/relationships/customXml" Target="../ink/ink637.xml"/><Relationship Id="rId136" Type="http://schemas.openxmlformats.org/officeDocument/2006/relationships/customXml" Target="../ink/ink642.xml"/><Relationship Id="rId157" Type="http://schemas.openxmlformats.org/officeDocument/2006/relationships/customXml" Target="../ink/ink663.xml"/><Relationship Id="rId61" Type="http://schemas.openxmlformats.org/officeDocument/2006/relationships/customXml" Target="../ink/ink569.xml"/><Relationship Id="rId82" Type="http://schemas.openxmlformats.org/officeDocument/2006/relationships/customXml" Target="../ink/ink589.xml"/><Relationship Id="rId152" Type="http://schemas.openxmlformats.org/officeDocument/2006/relationships/customXml" Target="../ink/ink658.xml"/><Relationship Id="rId19" Type="http://schemas.openxmlformats.org/officeDocument/2006/relationships/customXml" Target="../ink/ink527.xml"/><Relationship Id="rId14" Type="http://schemas.openxmlformats.org/officeDocument/2006/relationships/customXml" Target="../ink/ink522.xml"/><Relationship Id="rId30" Type="http://schemas.openxmlformats.org/officeDocument/2006/relationships/customXml" Target="../ink/ink538.xml"/><Relationship Id="rId35" Type="http://schemas.openxmlformats.org/officeDocument/2006/relationships/customXml" Target="../ink/ink543.xml"/><Relationship Id="rId56" Type="http://schemas.openxmlformats.org/officeDocument/2006/relationships/customXml" Target="../ink/ink564.xml"/><Relationship Id="rId77" Type="http://schemas.openxmlformats.org/officeDocument/2006/relationships/customXml" Target="../ink/ink584.xml"/><Relationship Id="rId100" Type="http://schemas.openxmlformats.org/officeDocument/2006/relationships/customXml" Target="../ink/ink606.xml"/><Relationship Id="rId105" Type="http://schemas.openxmlformats.org/officeDocument/2006/relationships/customXml" Target="../ink/ink611.xml"/><Relationship Id="rId126" Type="http://schemas.openxmlformats.org/officeDocument/2006/relationships/customXml" Target="../ink/ink632.xml"/><Relationship Id="rId147" Type="http://schemas.openxmlformats.org/officeDocument/2006/relationships/customXml" Target="../ink/ink653.xml"/><Relationship Id="rId8" Type="http://schemas.openxmlformats.org/officeDocument/2006/relationships/customXml" Target="../ink/ink516.xml"/><Relationship Id="rId51" Type="http://schemas.openxmlformats.org/officeDocument/2006/relationships/customXml" Target="../ink/ink559.xml"/><Relationship Id="rId72" Type="http://schemas.openxmlformats.org/officeDocument/2006/relationships/customXml" Target="../ink/ink579.xml"/><Relationship Id="rId93" Type="http://schemas.openxmlformats.org/officeDocument/2006/relationships/customXml" Target="../ink/ink600.xml"/><Relationship Id="rId98" Type="http://schemas.openxmlformats.org/officeDocument/2006/relationships/customXml" Target="../ink/ink604.xml"/><Relationship Id="rId121" Type="http://schemas.openxmlformats.org/officeDocument/2006/relationships/customXml" Target="../ink/ink627.xml"/><Relationship Id="rId142" Type="http://schemas.openxmlformats.org/officeDocument/2006/relationships/customXml" Target="../ink/ink648.xml"/><Relationship Id="rId163" Type="http://schemas.openxmlformats.org/officeDocument/2006/relationships/customXml" Target="../ink/ink669.xml"/><Relationship Id="rId3" Type="http://schemas.openxmlformats.org/officeDocument/2006/relationships/image" Target="../media/image4.png"/><Relationship Id="rId25" Type="http://schemas.openxmlformats.org/officeDocument/2006/relationships/customXml" Target="../ink/ink533.xml"/><Relationship Id="rId46" Type="http://schemas.openxmlformats.org/officeDocument/2006/relationships/customXml" Target="../ink/ink554.xml"/><Relationship Id="rId67" Type="http://schemas.openxmlformats.org/officeDocument/2006/relationships/customXml" Target="../ink/ink574.xml"/><Relationship Id="rId116" Type="http://schemas.openxmlformats.org/officeDocument/2006/relationships/customXml" Target="../ink/ink622.xml"/><Relationship Id="rId137" Type="http://schemas.openxmlformats.org/officeDocument/2006/relationships/customXml" Target="../ink/ink643.xml"/><Relationship Id="rId158" Type="http://schemas.openxmlformats.org/officeDocument/2006/relationships/customXml" Target="../ink/ink664.xml"/><Relationship Id="rId20" Type="http://schemas.openxmlformats.org/officeDocument/2006/relationships/customXml" Target="../ink/ink528.xml"/><Relationship Id="rId41" Type="http://schemas.openxmlformats.org/officeDocument/2006/relationships/customXml" Target="../ink/ink549.xml"/><Relationship Id="rId62" Type="http://schemas.openxmlformats.org/officeDocument/2006/relationships/customXml" Target="../ink/ink570.xml"/><Relationship Id="rId83" Type="http://schemas.openxmlformats.org/officeDocument/2006/relationships/customXml" Target="../ink/ink590.xml"/><Relationship Id="rId88" Type="http://schemas.openxmlformats.org/officeDocument/2006/relationships/customXml" Target="../ink/ink595.xml"/><Relationship Id="rId111" Type="http://schemas.openxmlformats.org/officeDocument/2006/relationships/customXml" Target="../ink/ink617.xml"/><Relationship Id="rId132" Type="http://schemas.openxmlformats.org/officeDocument/2006/relationships/customXml" Target="../ink/ink638.xml"/><Relationship Id="rId153" Type="http://schemas.openxmlformats.org/officeDocument/2006/relationships/customXml" Target="../ink/ink659.xml"/><Relationship Id="rId15" Type="http://schemas.openxmlformats.org/officeDocument/2006/relationships/customXml" Target="../ink/ink523.xml"/><Relationship Id="rId36" Type="http://schemas.openxmlformats.org/officeDocument/2006/relationships/customXml" Target="../ink/ink544.xml"/><Relationship Id="rId57" Type="http://schemas.openxmlformats.org/officeDocument/2006/relationships/customXml" Target="../ink/ink565.xml"/><Relationship Id="rId106" Type="http://schemas.openxmlformats.org/officeDocument/2006/relationships/customXml" Target="../ink/ink612.xml"/><Relationship Id="rId127" Type="http://schemas.openxmlformats.org/officeDocument/2006/relationships/customXml" Target="../ink/ink633.xml"/><Relationship Id="rId10" Type="http://schemas.openxmlformats.org/officeDocument/2006/relationships/customXml" Target="../ink/ink518.xml"/><Relationship Id="rId31" Type="http://schemas.openxmlformats.org/officeDocument/2006/relationships/customXml" Target="../ink/ink539.xml"/><Relationship Id="rId52" Type="http://schemas.openxmlformats.org/officeDocument/2006/relationships/customXml" Target="../ink/ink560.xml"/><Relationship Id="rId73" Type="http://schemas.openxmlformats.org/officeDocument/2006/relationships/customXml" Target="../ink/ink580.xml"/><Relationship Id="rId78" Type="http://schemas.openxmlformats.org/officeDocument/2006/relationships/customXml" Target="../ink/ink585.xml"/><Relationship Id="rId94" Type="http://schemas.openxmlformats.org/officeDocument/2006/relationships/customXml" Target="../ink/ink601.xml"/><Relationship Id="rId99" Type="http://schemas.openxmlformats.org/officeDocument/2006/relationships/customXml" Target="../ink/ink605.xml"/><Relationship Id="rId101" Type="http://schemas.openxmlformats.org/officeDocument/2006/relationships/customXml" Target="../ink/ink607.xml"/><Relationship Id="rId122" Type="http://schemas.openxmlformats.org/officeDocument/2006/relationships/customXml" Target="../ink/ink628.xml"/><Relationship Id="rId143" Type="http://schemas.openxmlformats.org/officeDocument/2006/relationships/customXml" Target="../ink/ink649.xml"/><Relationship Id="rId148" Type="http://schemas.openxmlformats.org/officeDocument/2006/relationships/customXml" Target="../ink/ink654.xml"/><Relationship Id="rId4" Type="http://schemas.openxmlformats.org/officeDocument/2006/relationships/customXml" Target="../ink/ink512.xml"/><Relationship Id="rId9" Type="http://schemas.openxmlformats.org/officeDocument/2006/relationships/customXml" Target="../ink/ink517.xml"/><Relationship Id="rId26" Type="http://schemas.openxmlformats.org/officeDocument/2006/relationships/customXml" Target="../ink/ink534.xml"/><Relationship Id="rId47" Type="http://schemas.openxmlformats.org/officeDocument/2006/relationships/customXml" Target="../ink/ink555.xml"/><Relationship Id="rId68" Type="http://schemas.openxmlformats.org/officeDocument/2006/relationships/customXml" Target="../ink/ink575.xml"/><Relationship Id="rId89" Type="http://schemas.openxmlformats.org/officeDocument/2006/relationships/customXml" Target="../ink/ink596.xml"/><Relationship Id="rId112" Type="http://schemas.openxmlformats.org/officeDocument/2006/relationships/customXml" Target="../ink/ink618.xml"/><Relationship Id="rId133" Type="http://schemas.openxmlformats.org/officeDocument/2006/relationships/customXml" Target="../ink/ink639.xml"/><Relationship Id="rId154" Type="http://schemas.openxmlformats.org/officeDocument/2006/relationships/customXml" Target="../ink/ink660.xml"/><Relationship Id="rId16" Type="http://schemas.openxmlformats.org/officeDocument/2006/relationships/customXml" Target="../ink/ink524.xml"/><Relationship Id="rId37" Type="http://schemas.openxmlformats.org/officeDocument/2006/relationships/customXml" Target="../ink/ink545.xml"/><Relationship Id="rId58" Type="http://schemas.openxmlformats.org/officeDocument/2006/relationships/customXml" Target="../ink/ink566.xml"/><Relationship Id="rId79" Type="http://schemas.openxmlformats.org/officeDocument/2006/relationships/customXml" Target="../ink/ink586.xml"/><Relationship Id="rId102" Type="http://schemas.openxmlformats.org/officeDocument/2006/relationships/customXml" Target="../ink/ink608.xml"/><Relationship Id="rId123" Type="http://schemas.openxmlformats.org/officeDocument/2006/relationships/customXml" Target="../ink/ink629.xml"/><Relationship Id="rId144" Type="http://schemas.openxmlformats.org/officeDocument/2006/relationships/customXml" Target="../ink/ink650.xml"/><Relationship Id="rId90" Type="http://schemas.openxmlformats.org/officeDocument/2006/relationships/customXml" Target="../ink/ink597.xml"/><Relationship Id="rId27" Type="http://schemas.openxmlformats.org/officeDocument/2006/relationships/customXml" Target="../ink/ink535.xml"/><Relationship Id="rId48" Type="http://schemas.openxmlformats.org/officeDocument/2006/relationships/customXml" Target="../ink/ink556.xml"/><Relationship Id="rId69" Type="http://schemas.openxmlformats.org/officeDocument/2006/relationships/customXml" Target="../ink/ink576.xml"/><Relationship Id="rId113" Type="http://schemas.openxmlformats.org/officeDocument/2006/relationships/customXml" Target="../ink/ink619.xml"/><Relationship Id="rId134" Type="http://schemas.openxmlformats.org/officeDocument/2006/relationships/customXml" Target="../ink/ink640.xml"/><Relationship Id="rId80" Type="http://schemas.openxmlformats.org/officeDocument/2006/relationships/customXml" Target="../ink/ink587.xml"/><Relationship Id="rId155" Type="http://schemas.openxmlformats.org/officeDocument/2006/relationships/customXml" Target="../ink/ink6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identlyai.com/classification-metrics/confusion-matr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990F-BD8D-6A40-2F38-A5663DE0F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5358-4CCB-4916-0BBB-9EC10B4E5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200" dirty="0"/>
              <a:t>What if we were to classify?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83DF78D-97D3-6074-7896-EEC9466D3E61}"/>
              </a:ext>
            </a:extLst>
          </p:cNvPr>
          <p:cNvGrpSpPr/>
          <p:nvPr/>
        </p:nvGrpSpPr>
        <p:grpSpPr>
          <a:xfrm>
            <a:off x="559104" y="1131105"/>
            <a:ext cx="4129200" cy="2907720"/>
            <a:chOff x="559104" y="1131105"/>
            <a:chExt cx="4129200" cy="29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AFA0F5-D61A-3CCA-A796-D64709DBC8A2}"/>
                    </a:ext>
                  </a:extLst>
                </p14:cNvPr>
                <p14:cNvContentPartPr/>
                <p14:nvPr/>
              </p14:nvContentPartPr>
              <p14:xfrm>
                <a:off x="563064" y="1131105"/>
                <a:ext cx="360" cy="288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AFA0F5-D61A-3CCA-A796-D64709DBC8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064" y="1122105"/>
                  <a:ext cx="18000" cy="29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DF9270-879E-F5A6-94C0-C3F88C01F572}"/>
                    </a:ext>
                  </a:extLst>
                </p14:cNvPr>
                <p14:cNvContentPartPr/>
                <p14:nvPr/>
              </p14:nvContentPartPr>
              <p14:xfrm>
                <a:off x="559104" y="4038465"/>
                <a:ext cx="412920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DF9270-879E-F5A6-94C0-C3F88C01F5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464" y="4029825"/>
                  <a:ext cx="414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BAB5CC-2CF3-F8B2-53A6-43442EEF56CD}"/>
                    </a:ext>
                  </a:extLst>
                </p14:cNvPr>
                <p14:cNvContentPartPr/>
                <p14:nvPr/>
              </p14:nvContentPartPr>
              <p14:xfrm>
                <a:off x="563424" y="3981225"/>
                <a:ext cx="360" cy="5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BAB5CC-2CF3-F8B2-53A6-43442EEF56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784" y="3972585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212AE3D-AF00-FCD9-6C0A-56D1CB43F6D1}"/>
                </a:ext>
              </a:extLst>
            </p:cNvPr>
            <p:cNvGrpSpPr/>
            <p:nvPr/>
          </p:nvGrpSpPr>
          <p:grpSpPr>
            <a:xfrm>
              <a:off x="2026824" y="2571465"/>
              <a:ext cx="1885680" cy="360"/>
              <a:chOff x="2026824" y="2571465"/>
              <a:chExt cx="1885680" cy="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8E818DA-F98E-C494-BA14-85EA3B96EA71}"/>
                      </a:ext>
                    </a:extLst>
                  </p14:cNvPr>
                  <p14:cNvContentPartPr/>
                  <p14:nvPr/>
                </p14:nvContentPartPr>
                <p14:xfrm>
                  <a:off x="2026824" y="2571465"/>
                  <a:ext cx="360" cy="3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8E818DA-F98E-C494-BA14-85EA3B96EA7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17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EB61EBE-4263-3379-15AE-B63A0C22D51F}"/>
                      </a:ext>
                    </a:extLst>
                  </p14:cNvPr>
                  <p14:cNvContentPartPr/>
                  <p14:nvPr/>
                </p14:nvContentPartPr>
                <p14:xfrm>
                  <a:off x="2098824" y="2571465"/>
                  <a:ext cx="360" cy="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EB61EBE-4263-3379-15AE-B63A0C22D51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9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CF83AE7-CF85-F000-BF61-29A0E763079E}"/>
                      </a:ext>
                    </a:extLst>
                  </p14:cNvPr>
                  <p14:cNvContentPartPr/>
                  <p14:nvPr/>
                </p14:nvContentPartPr>
                <p14:xfrm>
                  <a:off x="2287464" y="2571465"/>
                  <a:ext cx="360" cy="3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CF83AE7-CF85-F000-BF61-29A0E763079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78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8C539EE-45A9-EB4F-A1B7-ABCC4DF61577}"/>
                      </a:ext>
                    </a:extLst>
                  </p14:cNvPr>
                  <p14:cNvContentPartPr/>
                  <p14:nvPr/>
                </p14:nvContentPartPr>
                <p14:xfrm>
                  <a:off x="2513544" y="2571465"/>
                  <a:ext cx="360" cy="3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8C539EE-45A9-EB4F-A1B7-ABCC4DF615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5049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EB40914-AE33-DE0F-CDD1-E03A335335B7}"/>
                      </a:ext>
                    </a:extLst>
                  </p14:cNvPr>
                  <p14:cNvContentPartPr/>
                  <p14:nvPr/>
                </p14:nvContentPartPr>
                <p14:xfrm>
                  <a:off x="2397264" y="2571465"/>
                  <a:ext cx="360" cy="3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EB40914-AE33-DE0F-CDD1-E03A335335B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886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612E4C1-F173-F66A-A919-91A70AD3AF4A}"/>
                      </a:ext>
                    </a:extLst>
                  </p14:cNvPr>
                  <p14:cNvContentPartPr/>
                  <p14:nvPr/>
                </p14:nvContentPartPr>
                <p14:xfrm>
                  <a:off x="2733504" y="2571465"/>
                  <a:ext cx="36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612E4C1-F173-F66A-A919-91A70AD3AF4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248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18AAB1F-1A83-1BBD-3620-292A9B5B5498}"/>
                      </a:ext>
                    </a:extLst>
                  </p14:cNvPr>
                  <p14:cNvContentPartPr/>
                  <p14:nvPr/>
                </p14:nvContentPartPr>
                <p14:xfrm>
                  <a:off x="2818464" y="2571465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18AAB1F-1A83-1BBD-3620-292A9B5B54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09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9AFD57A-F4FE-0309-8E24-B5C279007C0B}"/>
                      </a:ext>
                    </a:extLst>
                  </p14:cNvPr>
                  <p14:cNvContentPartPr/>
                  <p14:nvPr/>
                </p14:nvContentPartPr>
                <p14:xfrm>
                  <a:off x="2912784" y="2571465"/>
                  <a:ext cx="360" cy="3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9AFD57A-F4FE-0309-8E24-B5C279007C0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90378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B104A0AF-E4DB-F146-B7E6-D102B3C06DB2}"/>
                      </a:ext>
                    </a:extLst>
                  </p14:cNvPr>
                  <p14:cNvContentPartPr/>
                  <p14:nvPr/>
                </p14:nvContentPartPr>
                <p14:xfrm>
                  <a:off x="2645664" y="2571465"/>
                  <a:ext cx="360" cy="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B104A0AF-E4DB-F146-B7E6-D102B3C06DB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636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94BD85F-668C-0BFA-52CA-13A648EA203B}"/>
                      </a:ext>
                    </a:extLst>
                  </p14:cNvPr>
                  <p14:cNvContentPartPr/>
                  <p14:nvPr/>
                </p14:nvContentPartPr>
                <p14:xfrm>
                  <a:off x="3176664" y="2571465"/>
                  <a:ext cx="360" cy="3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94BD85F-668C-0BFA-52CA-13A648EA203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0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0757A905-61DD-B270-AA80-4C98A9371414}"/>
                      </a:ext>
                    </a:extLst>
                  </p14:cNvPr>
                  <p14:cNvContentPartPr/>
                  <p14:nvPr/>
                </p14:nvContentPartPr>
                <p14:xfrm>
                  <a:off x="3110784" y="2571465"/>
                  <a:ext cx="360" cy="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0757A905-61DD-B270-AA80-4C98A937141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0178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1C53A9B-1FFE-E367-54DF-31EEEF57FD78}"/>
                      </a:ext>
                    </a:extLst>
                  </p14:cNvPr>
                  <p14:cNvContentPartPr/>
                  <p14:nvPr/>
                </p14:nvContentPartPr>
                <p14:xfrm>
                  <a:off x="3324264" y="2571465"/>
                  <a:ext cx="180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1C53A9B-1FFE-E367-54DF-31EEEF57FD7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315624" y="2562825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B0CD8AE-2F5C-0D58-83C6-BBC938DC88D9}"/>
                      </a:ext>
                    </a:extLst>
                  </p14:cNvPr>
                  <p14:cNvContentPartPr/>
                  <p14:nvPr/>
                </p14:nvContentPartPr>
                <p14:xfrm>
                  <a:off x="3475104" y="2571465"/>
                  <a:ext cx="360" cy="3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EB0CD8AE-2F5C-0D58-83C6-BBC938DC88D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466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90DFE11-9818-F234-CB33-553030AD0405}"/>
                      </a:ext>
                    </a:extLst>
                  </p14:cNvPr>
                  <p14:cNvContentPartPr/>
                  <p14:nvPr/>
                </p14:nvContentPartPr>
                <p14:xfrm>
                  <a:off x="3613344" y="2571465"/>
                  <a:ext cx="360" cy="3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90DFE11-9818-F234-CB33-553030AD040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04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AAA047D-5C4B-125C-48D1-D03BADF004F4}"/>
                      </a:ext>
                    </a:extLst>
                  </p14:cNvPr>
                  <p14:cNvContentPartPr/>
                  <p14:nvPr/>
                </p14:nvContentPartPr>
                <p14:xfrm>
                  <a:off x="3726744" y="2571465"/>
                  <a:ext cx="360" cy="36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AAA047D-5C4B-125C-48D1-D03BADF004F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177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A0F0BDA-9A18-E825-5D9B-C8A3ACDCB8F6}"/>
                      </a:ext>
                    </a:extLst>
                  </p14:cNvPr>
                  <p14:cNvContentPartPr/>
                  <p14:nvPr/>
                </p14:nvContentPartPr>
                <p14:xfrm>
                  <a:off x="3912144" y="2571465"/>
                  <a:ext cx="360" cy="3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A0F0BDA-9A18-E825-5D9B-C8A3ACDCB8F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031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A39D697-6141-23E4-D976-309533876926}"/>
                      </a:ext>
                    </a:extLst>
                  </p14:cNvPr>
                  <p14:cNvContentPartPr/>
                  <p14:nvPr/>
                </p14:nvContentPartPr>
                <p14:xfrm>
                  <a:off x="3786144" y="2571465"/>
                  <a:ext cx="360" cy="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A39D697-6141-23E4-D976-30953387692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775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C8711A5-B7CA-2912-E3C5-03211A1E0C87}"/>
                      </a:ext>
                    </a:extLst>
                  </p14:cNvPr>
                  <p14:cNvContentPartPr/>
                  <p14:nvPr/>
                </p14:nvContentPartPr>
                <p14:xfrm>
                  <a:off x="2215104" y="2571465"/>
                  <a:ext cx="360" cy="3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C8711A5-B7CA-2912-E3C5-03211A1E0C8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06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46B8F1C-CEEB-4C54-AE08-B3284F9A92C1}"/>
                      </a:ext>
                    </a:extLst>
                  </p14:cNvPr>
                  <p14:cNvContentPartPr/>
                  <p14:nvPr/>
                </p14:nvContentPartPr>
                <p14:xfrm>
                  <a:off x="2155344" y="2571465"/>
                  <a:ext cx="360" cy="3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46B8F1C-CEEB-4C54-AE08-B3284F9A92C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46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A9C80DC-78D2-61CA-E365-BC7ED2A1D21E}"/>
                      </a:ext>
                    </a:extLst>
                  </p14:cNvPr>
                  <p14:cNvContentPartPr/>
                  <p14:nvPr/>
                </p14:nvContentPartPr>
                <p14:xfrm>
                  <a:off x="3009984" y="2571465"/>
                  <a:ext cx="360" cy="3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A9C80DC-78D2-61CA-E365-BC7ED2A1D21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01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6FBBBF3-7F6A-9E18-8310-97C1C73073E7}"/>
                      </a:ext>
                    </a:extLst>
                  </p14:cNvPr>
                  <p14:cNvContentPartPr/>
                  <p14:nvPr/>
                </p14:nvContentPartPr>
                <p14:xfrm>
                  <a:off x="3035184" y="2571465"/>
                  <a:ext cx="360" cy="36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6FBBBF3-7F6A-9E18-8310-97C1C73073E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265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D11305-8310-522B-FD5F-4707866B3E4A}"/>
                      </a:ext>
                    </a:extLst>
                  </p14:cNvPr>
                  <p14:cNvContentPartPr/>
                  <p14:nvPr/>
                </p14:nvContentPartPr>
                <p14:xfrm>
                  <a:off x="3063624" y="2571465"/>
                  <a:ext cx="360" cy="3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D11305-8310-522B-FD5F-4707866B3E4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546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F6AF38C6-6FE0-753B-4D46-0F75F08D3E49}"/>
                      </a:ext>
                    </a:extLst>
                  </p14:cNvPr>
                  <p14:cNvContentPartPr/>
                  <p14:nvPr/>
                </p14:nvContentPartPr>
                <p14:xfrm>
                  <a:off x="3082344" y="2571465"/>
                  <a:ext cx="360" cy="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F6AF38C6-6FE0-753B-4D46-0F75F08D3E4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3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7C50F0E-C423-B590-91E7-6B53671C9CD4}"/>
                      </a:ext>
                    </a:extLst>
                  </p14:cNvPr>
                  <p14:cNvContentPartPr/>
                  <p14:nvPr/>
                </p14:nvContentPartPr>
                <p14:xfrm>
                  <a:off x="3151464" y="2571465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7C50F0E-C423-B590-91E7-6B53671C9CD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42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9FC6E2F-D072-B989-3692-CB6A3CD04F0D}"/>
                      </a:ext>
                    </a:extLst>
                  </p14:cNvPr>
                  <p14:cNvContentPartPr/>
                  <p14:nvPr/>
                </p14:nvContentPartPr>
                <p14:xfrm>
                  <a:off x="3207984" y="2571465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9FC6E2F-D072-B989-3692-CB6A3CD04F0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99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28849284-9BF0-52F5-013D-FFEE6902D66E}"/>
                      </a:ext>
                    </a:extLst>
                  </p14:cNvPr>
                  <p14:cNvContentPartPr/>
                  <p14:nvPr/>
                </p14:nvContentPartPr>
                <p14:xfrm>
                  <a:off x="3239664" y="2571465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28849284-9BF0-52F5-013D-FFEE6902D6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30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93BC54D-CBC5-3A17-F6D4-BB9AB5E33357}"/>
                      </a:ext>
                    </a:extLst>
                  </p14:cNvPr>
                  <p14:cNvContentPartPr/>
                  <p14:nvPr/>
                </p14:nvContentPartPr>
                <p14:xfrm>
                  <a:off x="3307344" y="2571465"/>
                  <a:ext cx="180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93BC54D-CBC5-3A17-F6D4-BB9AB5E3335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298704" y="2562825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02EF03C-6DB3-E0F7-A797-323D4594A2EE}"/>
                      </a:ext>
                    </a:extLst>
                  </p14:cNvPr>
                  <p14:cNvContentPartPr/>
                  <p14:nvPr/>
                </p14:nvContentPartPr>
                <p14:xfrm>
                  <a:off x="3286464" y="2571465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02EF03C-6DB3-E0F7-A797-323D4594A2E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77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0B48285-5D24-6CFA-BD09-F1D4D54EB884}"/>
                      </a:ext>
                    </a:extLst>
                  </p14:cNvPr>
                  <p14:cNvContentPartPr/>
                  <p14:nvPr/>
                </p14:nvContentPartPr>
                <p14:xfrm>
                  <a:off x="3267744" y="2571465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0B48285-5D24-6CFA-BD09-F1D4D54EB88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587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25C12B6-DE14-B5C0-2289-421ABB8D9501}"/>
                      </a:ext>
                    </a:extLst>
                  </p14:cNvPr>
                  <p14:cNvContentPartPr/>
                  <p14:nvPr/>
                </p14:nvContentPartPr>
                <p14:xfrm>
                  <a:off x="3374664" y="257146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25C12B6-DE14-B5C0-2289-421ABB8D950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65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FFE8294-61CE-1C94-849D-1977C249AEDD}"/>
                      </a:ext>
                    </a:extLst>
                  </p14:cNvPr>
                  <p14:cNvContentPartPr/>
                  <p14:nvPr/>
                </p14:nvContentPartPr>
                <p14:xfrm>
                  <a:off x="3362064" y="257146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FFE8294-61CE-1C94-849D-1977C249AED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530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4FFA015-6D18-D8C0-B5BA-13D1778868A3}"/>
                      </a:ext>
                    </a:extLst>
                  </p14:cNvPr>
                  <p14:cNvContentPartPr/>
                  <p14:nvPr/>
                </p14:nvContentPartPr>
                <p14:xfrm>
                  <a:off x="3405984" y="257146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4FFA015-6D18-D8C0-B5BA-13D1778868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97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4F62398-BAE6-9DAE-A71A-1A5AAB0E1702}"/>
                      </a:ext>
                    </a:extLst>
                  </p14:cNvPr>
                  <p14:cNvContentPartPr/>
                  <p14:nvPr/>
                </p14:nvContentPartPr>
                <p14:xfrm>
                  <a:off x="3440544" y="2571465"/>
                  <a:ext cx="360" cy="3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4F62398-BAE6-9DAE-A71A-1A5AAB0E170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4319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B1BDCE-8130-5F4C-18B8-F0093DDA2FA9}"/>
                    </a:ext>
                  </a:extLst>
                </p14:cNvPr>
                <p14:cNvContentPartPr/>
                <p14:nvPr/>
              </p14:nvContentPartPr>
              <p14:xfrm>
                <a:off x="2538744" y="4011465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B1BDCE-8130-5F4C-18B8-F0093DDA2F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3010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0B6896-C622-E7E6-D6A8-36302D2553F0}"/>
                    </a:ext>
                  </a:extLst>
                </p14:cNvPr>
                <p14:cNvContentPartPr/>
                <p14:nvPr/>
              </p14:nvContentPartPr>
              <p14:xfrm>
                <a:off x="2280984" y="4011465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0B6896-C622-E7E6-D6A8-36302D2553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23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E59F0F-0A69-7A50-E10E-26E3957107F7}"/>
                    </a:ext>
                  </a:extLst>
                </p14:cNvPr>
                <p14:cNvContentPartPr/>
                <p14:nvPr/>
              </p14:nvContentPartPr>
              <p14:xfrm>
                <a:off x="2256144" y="4011465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E59F0F-0A69-7A50-E10E-26E3957107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471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135194-7B40-7179-7E04-582CBCEC59A0}"/>
                    </a:ext>
                  </a:extLst>
                </p14:cNvPr>
                <p14:cNvContentPartPr/>
                <p14:nvPr/>
              </p14:nvContentPartPr>
              <p14:xfrm>
                <a:off x="2205744" y="4011465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135194-7B40-7179-7E04-582CBCEC59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967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EB6553-884F-4990-71F8-F8153F0BFD70}"/>
                    </a:ext>
                  </a:extLst>
                </p14:cNvPr>
                <p14:cNvContentPartPr/>
                <p14:nvPr/>
              </p14:nvContentPartPr>
              <p14:xfrm>
                <a:off x="2145984" y="401146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EB6553-884F-4990-71F8-F8153F0BFD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373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1CEF34-3854-4D1A-8C62-D6FAC0E6D390}"/>
                    </a:ext>
                  </a:extLst>
                </p14:cNvPr>
                <p14:cNvContentPartPr/>
                <p14:nvPr/>
              </p14:nvContentPartPr>
              <p14:xfrm>
                <a:off x="2174064" y="4011465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1CEF34-3854-4D1A-8C62-D6FAC0E6D3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54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236C-7562-8CE3-490B-E45E37E221C0}"/>
                    </a:ext>
                  </a:extLst>
                </p14:cNvPr>
                <p14:cNvContentPartPr/>
                <p14:nvPr/>
              </p14:nvContentPartPr>
              <p14:xfrm>
                <a:off x="2334624" y="4011465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236C-7562-8CE3-490B-E45E37E221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256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1D812A-E00D-D718-FC94-3C917321666C}"/>
                    </a:ext>
                  </a:extLst>
                </p14:cNvPr>
                <p14:cNvContentPartPr/>
                <p14:nvPr/>
              </p14:nvContentPartPr>
              <p14:xfrm>
                <a:off x="2428944" y="4011465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1D812A-E00D-D718-FC94-3C91732166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9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F8A2A8E-BF6B-5B78-4C74-BD60976D0C14}"/>
                    </a:ext>
                  </a:extLst>
                </p14:cNvPr>
                <p14:cNvContentPartPr/>
                <p14:nvPr/>
              </p14:nvContentPartPr>
              <p14:xfrm>
                <a:off x="694464" y="4011465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F8A2A8E-BF6B-5B78-4C74-BD60976D0C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546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016EBA-E40E-AA84-D27A-C5E4B72BA10C}"/>
                    </a:ext>
                  </a:extLst>
                </p14:cNvPr>
                <p14:cNvContentPartPr/>
                <p14:nvPr/>
              </p14:nvContentPartPr>
              <p14:xfrm>
                <a:off x="750984" y="4011465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016EBA-E40E-AA84-D27A-C5E4B72BA1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98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EA8B201-8F73-9C71-08DF-BEFD105316A3}"/>
                    </a:ext>
                  </a:extLst>
                </p14:cNvPr>
                <p14:cNvContentPartPr/>
                <p14:nvPr/>
              </p14:nvContentPartPr>
              <p14:xfrm>
                <a:off x="934944" y="4011465"/>
                <a:ext cx="144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EA8B201-8F73-9C71-08DF-BEFD105316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304" y="400282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C19361-B191-F11E-9F62-3758C86DD3D2}"/>
                    </a:ext>
                  </a:extLst>
                </p14:cNvPr>
                <p14:cNvContentPartPr/>
                <p14:nvPr/>
              </p14:nvContentPartPr>
              <p14:xfrm>
                <a:off x="864024" y="4011465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C19361-B191-F11E-9F62-3758C86DD3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0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B84E8AA-BE04-FE1A-BA70-3BDDF08015E9}"/>
                </a:ext>
              </a:extLst>
            </p:cNvPr>
            <p:cNvGrpSpPr/>
            <p:nvPr/>
          </p:nvGrpSpPr>
          <p:grpSpPr>
            <a:xfrm>
              <a:off x="1153104" y="4011465"/>
              <a:ext cx="933480" cy="360"/>
              <a:chOff x="1153104" y="4011465"/>
              <a:chExt cx="933480" cy="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4D378ED5-71DB-64AB-B247-33BDCCC649C9}"/>
                      </a:ext>
                    </a:extLst>
                  </p14:cNvPr>
                  <p14:cNvContentPartPr/>
                  <p14:nvPr/>
                </p14:nvContentPartPr>
                <p14:xfrm>
                  <a:off x="2086224" y="4011465"/>
                  <a:ext cx="360" cy="36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4D378ED5-71DB-64AB-B247-33BDCCC64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775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ABFC3AE-39FB-303B-4CCE-D6022AE9CE77}"/>
                      </a:ext>
                    </a:extLst>
                  </p14:cNvPr>
                  <p14:cNvContentPartPr/>
                  <p14:nvPr/>
                </p14:nvContentPartPr>
                <p14:xfrm>
                  <a:off x="2061024" y="4011465"/>
                  <a:ext cx="360" cy="36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ABFC3AE-39FB-303B-4CCE-D6022AE9CE7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52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B6E87E8-7587-52BC-F597-EAEB1AA2EF08}"/>
                      </a:ext>
                    </a:extLst>
                  </p14:cNvPr>
                  <p14:cNvContentPartPr/>
                  <p14:nvPr/>
                </p14:nvContentPartPr>
                <p14:xfrm>
                  <a:off x="2036184" y="4011465"/>
                  <a:ext cx="360" cy="3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B6E87E8-7587-52BC-F597-EAEB1AA2EF0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271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3C9AA31C-61A0-1BAA-9550-6F7D63C81BD5}"/>
                      </a:ext>
                    </a:extLst>
                  </p14:cNvPr>
                  <p14:cNvContentPartPr/>
                  <p14:nvPr/>
                </p14:nvContentPartPr>
                <p14:xfrm>
                  <a:off x="2017104" y="4011465"/>
                  <a:ext cx="360" cy="36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3C9AA31C-61A0-1BAA-9550-6F7D63C81BD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084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15F5272C-151D-EC71-1BCC-410ED9D78AC7}"/>
                      </a:ext>
                    </a:extLst>
                  </p14:cNvPr>
                  <p14:cNvContentPartPr/>
                  <p14:nvPr/>
                </p14:nvContentPartPr>
                <p14:xfrm>
                  <a:off x="1960584" y="4011465"/>
                  <a:ext cx="360" cy="36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15F5272C-151D-EC71-1BCC-410ED9D78AC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519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71E36938-0809-086D-BA7B-ACEB26C0F82A}"/>
                      </a:ext>
                    </a:extLst>
                  </p14:cNvPr>
                  <p14:cNvContentPartPr/>
                  <p14:nvPr/>
                </p14:nvContentPartPr>
                <p14:xfrm>
                  <a:off x="1938624" y="4011465"/>
                  <a:ext cx="360" cy="36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71E36938-0809-086D-BA7B-ACEB26C0F82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299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23702AA8-33E4-426E-E314-5577BF1F302F}"/>
                      </a:ext>
                    </a:extLst>
                  </p14:cNvPr>
                  <p14:cNvContentPartPr/>
                  <p14:nvPr/>
                </p14:nvContentPartPr>
                <p14:xfrm>
                  <a:off x="1991904" y="4011465"/>
                  <a:ext cx="360" cy="3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23702AA8-33E4-426E-E314-5577BF1F302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832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81092BD-8302-BE70-C22A-A70EF1CB44CC}"/>
                      </a:ext>
                    </a:extLst>
                  </p14:cNvPr>
                  <p14:cNvContentPartPr/>
                  <p14:nvPr/>
                </p14:nvContentPartPr>
                <p14:xfrm>
                  <a:off x="1910184" y="4011465"/>
                  <a:ext cx="360" cy="36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81092BD-8302-BE70-C22A-A70EF1CB44C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015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64482F4-5001-1B84-495C-31BEC37422E9}"/>
                      </a:ext>
                    </a:extLst>
                  </p14:cNvPr>
                  <p14:cNvContentPartPr/>
                  <p14:nvPr/>
                </p14:nvContentPartPr>
                <p14:xfrm>
                  <a:off x="1863384" y="4011465"/>
                  <a:ext cx="360" cy="36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64482F4-5001-1B84-495C-31BEC37422E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854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63401E9-EE9E-AEA1-5DAD-161084EFA3DF}"/>
                      </a:ext>
                    </a:extLst>
                  </p14:cNvPr>
                  <p14:cNvContentPartPr/>
                  <p14:nvPr/>
                </p14:nvContentPartPr>
                <p14:xfrm>
                  <a:off x="1803624" y="4011465"/>
                  <a:ext cx="360" cy="3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63401E9-EE9E-AEA1-5DAD-161084EFA3D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94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62ABCBD4-3052-2DC3-33AF-AE381B8ECB3C}"/>
                      </a:ext>
                    </a:extLst>
                  </p14:cNvPr>
                  <p14:cNvContentPartPr/>
                  <p14:nvPr/>
                </p14:nvContentPartPr>
                <p14:xfrm>
                  <a:off x="1778424" y="4011465"/>
                  <a:ext cx="360" cy="3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62ABCBD4-3052-2DC3-33AF-AE381B8ECB3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694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BC49B248-4202-3271-AC62-B039B470E567}"/>
                      </a:ext>
                    </a:extLst>
                  </p14:cNvPr>
                  <p14:cNvContentPartPr/>
                  <p14:nvPr/>
                </p14:nvContentPartPr>
                <p14:xfrm>
                  <a:off x="1734504" y="4011465"/>
                  <a:ext cx="360" cy="36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BC49B248-4202-3271-AC62-B039B470E5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255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2167333-EB75-FD62-B8E2-7E0A07D29B00}"/>
                      </a:ext>
                    </a:extLst>
                  </p14:cNvPr>
                  <p14:cNvContentPartPr/>
                  <p14:nvPr/>
                </p14:nvContentPartPr>
                <p14:xfrm>
                  <a:off x="1668264" y="4011465"/>
                  <a:ext cx="360" cy="3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2167333-EB75-FD62-B8E2-7E0A07D29B0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59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7B6B58D7-3119-ED72-4CEE-03446132FBA2}"/>
                      </a:ext>
                    </a:extLst>
                  </p14:cNvPr>
                  <p14:cNvContentPartPr/>
                  <p14:nvPr/>
                </p14:nvContentPartPr>
                <p14:xfrm>
                  <a:off x="1624344" y="4011465"/>
                  <a:ext cx="360" cy="3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7B6B58D7-3119-ED72-4CEE-03446132FBA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157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0A1681B-2FAD-6881-848C-1BBA9080639E}"/>
                      </a:ext>
                    </a:extLst>
                  </p14:cNvPr>
                  <p14:cNvContentPartPr/>
                  <p14:nvPr/>
                </p14:nvContentPartPr>
                <p14:xfrm>
                  <a:off x="1589784" y="4011465"/>
                  <a:ext cx="360" cy="3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0A1681B-2FAD-6881-848C-1BBA9080639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807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F11F6BD-7C94-6984-08E7-BF654BCD9089}"/>
                      </a:ext>
                    </a:extLst>
                  </p14:cNvPr>
                  <p14:cNvContentPartPr/>
                  <p14:nvPr/>
                </p14:nvContentPartPr>
                <p14:xfrm>
                  <a:off x="1153104" y="4011465"/>
                  <a:ext cx="360" cy="3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F11F6BD-7C94-6984-08E7-BF654BCD908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1441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D9AF1E88-C417-A827-684D-D26C54FCDFC1}"/>
                      </a:ext>
                    </a:extLst>
                  </p14:cNvPr>
                  <p14:cNvContentPartPr/>
                  <p14:nvPr/>
                </p14:nvContentPartPr>
                <p14:xfrm>
                  <a:off x="1218984" y="4011465"/>
                  <a:ext cx="360" cy="3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D9AF1E88-C417-A827-684D-D26C54FCDFC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103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AB6E3E9-B237-C9EF-83F6-EC7D82C5A15B}"/>
                      </a:ext>
                    </a:extLst>
                  </p14:cNvPr>
                  <p14:cNvContentPartPr/>
                  <p14:nvPr/>
                </p14:nvContentPartPr>
                <p14:xfrm>
                  <a:off x="1238064" y="4011465"/>
                  <a:ext cx="2880" cy="3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AB6E3E9-B237-C9EF-83F6-EC7D82C5A15B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229064" y="4002825"/>
                    <a:ext cx="205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A13B9605-1174-091C-BCF6-AC5EF3FC8230}"/>
                      </a:ext>
                    </a:extLst>
                  </p14:cNvPr>
                  <p14:cNvContentPartPr/>
                  <p14:nvPr/>
                </p14:nvContentPartPr>
                <p14:xfrm>
                  <a:off x="1272624" y="4011465"/>
                  <a:ext cx="360" cy="3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A13B9605-1174-091C-BCF6-AC5EF3FC823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63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3E467BC-1C0A-B5A7-9AD1-12B550247B6B}"/>
                      </a:ext>
                    </a:extLst>
                  </p14:cNvPr>
                  <p14:cNvContentPartPr/>
                  <p14:nvPr/>
                </p14:nvContentPartPr>
                <p14:xfrm>
                  <a:off x="1288104" y="4011465"/>
                  <a:ext cx="360" cy="3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83E467BC-1C0A-B5A7-9AD1-12B550247B6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791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25CD0EB-2777-6F2E-8AE4-F7DF30B44030}"/>
                      </a:ext>
                    </a:extLst>
                  </p14:cNvPr>
                  <p14:cNvContentPartPr/>
                  <p14:nvPr/>
                </p14:nvContentPartPr>
                <p14:xfrm>
                  <a:off x="1313304" y="4011465"/>
                  <a:ext cx="360" cy="36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25CD0EB-2777-6F2E-8AE4-F7DF30B4403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046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EBD8F1F-D645-B4D5-88CB-9DCBF680586E}"/>
                      </a:ext>
                    </a:extLst>
                  </p14:cNvPr>
                  <p14:cNvContentPartPr/>
                  <p14:nvPr/>
                </p14:nvContentPartPr>
                <p14:xfrm>
                  <a:off x="1322664" y="4011465"/>
                  <a:ext cx="360" cy="36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EBD8F1F-D645-B4D5-88CB-9DCBF680586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140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18830871-8E37-F1A5-71BD-3B4E34F7707B}"/>
                      </a:ext>
                    </a:extLst>
                  </p14:cNvPr>
                  <p14:cNvContentPartPr/>
                  <p14:nvPr/>
                </p14:nvContentPartPr>
                <p14:xfrm>
                  <a:off x="1341384" y="4011465"/>
                  <a:ext cx="360" cy="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18830871-8E37-F1A5-71BD-3B4E34F7707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327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D233D4B-E61E-67AC-FE5A-04EFD3EB90AD}"/>
                      </a:ext>
                    </a:extLst>
                  </p14:cNvPr>
                  <p14:cNvContentPartPr/>
                  <p14:nvPr/>
                </p14:nvContentPartPr>
                <p14:xfrm>
                  <a:off x="1373064" y="4011465"/>
                  <a:ext cx="360" cy="36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D233D4B-E61E-67AC-FE5A-04EFD3EB90A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40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6DAB9982-5CA9-90DF-7CC9-F9BA9628EE94}"/>
                      </a:ext>
                    </a:extLst>
                  </p14:cNvPr>
                  <p14:cNvContentPartPr/>
                  <p14:nvPr/>
                </p14:nvContentPartPr>
                <p14:xfrm>
                  <a:off x="1426344" y="4011465"/>
                  <a:ext cx="360" cy="36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6DAB9982-5CA9-90DF-7CC9-F9BA9628EE9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177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8642790-B2DD-AE90-5393-DF38480E373D}"/>
                      </a:ext>
                    </a:extLst>
                  </p14:cNvPr>
                  <p14:cNvContentPartPr/>
                  <p14:nvPr/>
                </p14:nvContentPartPr>
                <p14:xfrm>
                  <a:off x="1401144" y="4011465"/>
                  <a:ext cx="360" cy="36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8642790-B2DD-AE90-5393-DF38480E373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925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8017EDD5-E025-3FCD-C739-ED368670E62F}"/>
                      </a:ext>
                    </a:extLst>
                  </p14:cNvPr>
                  <p14:cNvContentPartPr/>
                  <p14:nvPr/>
                </p14:nvContentPartPr>
                <p14:xfrm>
                  <a:off x="1457664" y="4011465"/>
                  <a:ext cx="360" cy="36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8017EDD5-E025-3FCD-C739-ED368670E62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490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FA584B2B-C463-39C3-CDA9-091667744CB6}"/>
                      </a:ext>
                    </a:extLst>
                  </p14:cNvPr>
                  <p14:cNvContentPartPr/>
                  <p14:nvPr/>
                </p14:nvContentPartPr>
                <p14:xfrm>
                  <a:off x="1489344" y="4011465"/>
                  <a:ext cx="360" cy="36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FA584B2B-C463-39C3-CDA9-091667744CB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803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80BFA86A-CD1C-2147-7643-7DD067CB46E8}"/>
                      </a:ext>
                    </a:extLst>
                  </p14:cNvPr>
                  <p14:cNvContentPartPr/>
                  <p14:nvPr/>
                </p14:nvContentPartPr>
                <p14:xfrm>
                  <a:off x="1508064" y="4011465"/>
                  <a:ext cx="360" cy="36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80BFA86A-CD1C-2147-7643-7DD067CB46E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994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1DC83EC3-4F5B-4B1C-FB13-5EB40C2F47C3}"/>
                      </a:ext>
                    </a:extLst>
                  </p14:cNvPr>
                  <p14:cNvContentPartPr/>
                  <p14:nvPr/>
                </p14:nvContentPartPr>
                <p14:xfrm>
                  <a:off x="1530024" y="4011465"/>
                  <a:ext cx="360" cy="36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1DC83EC3-4F5B-4B1C-FB13-5EB40C2F47C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21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25D1C360-12DA-F572-AE10-43850F7E3B8A}"/>
                      </a:ext>
                    </a:extLst>
                  </p14:cNvPr>
                  <p14:cNvContentPartPr/>
                  <p14:nvPr/>
                </p14:nvContentPartPr>
                <p14:xfrm>
                  <a:off x="1555224" y="4011465"/>
                  <a:ext cx="360" cy="36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25D1C360-12DA-F572-AE10-43850F7E3B8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465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3AC00506-E7EE-25A5-67B2-B58CDAE80B8B}"/>
                      </a:ext>
                    </a:extLst>
                  </p14:cNvPr>
                  <p14:cNvContentPartPr/>
                  <p14:nvPr/>
                </p14:nvContentPartPr>
                <p14:xfrm>
                  <a:off x="1577184" y="4011465"/>
                  <a:ext cx="360" cy="36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3AC00506-E7EE-25A5-67B2-B58CDAE80B8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685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80076C-82DF-EDFA-976F-01669741763E}"/>
                    </a:ext>
                  </a:extLst>
                </p14:cNvPr>
                <p14:cNvContentPartPr/>
                <p14:nvPr/>
              </p14:nvContentPartPr>
              <p14:xfrm>
                <a:off x="1115196" y="3993329"/>
                <a:ext cx="108972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80076C-82DF-EDFA-976F-0166974176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7916" y="3976049"/>
                  <a:ext cx="112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ED7A2F-DE6D-5568-DA52-BAD9D8A1023D}"/>
                    </a:ext>
                  </a:extLst>
                </p14:cNvPr>
                <p14:cNvContentPartPr/>
                <p14:nvPr/>
              </p14:nvContentPartPr>
              <p14:xfrm>
                <a:off x="2387436" y="2684369"/>
                <a:ext cx="744480" cy="1238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ED7A2F-DE6D-5568-DA52-BAD9D8A102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0156" y="2667089"/>
                  <a:ext cx="77904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D4E53A6-405C-6B1C-7249-6DF9B65D696F}"/>
                    </a:ext>
                  </a:extLst>
                </p14:cNvPr>
                <p14:cNvContentPartPr/>
                <p14:nvPr/>
              </p14:nvContentPartPr>
              <p14:xfrm>
                <a:off x="3197076" y="2595809"/>
                <a:ext cx="72648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D4E53A6-405C-6B1C-7249-6DF9B65D69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79796" y="2578529"/>
                  <a:ext cx="761040" cy="34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7EFE89-3708-BAED-8CF0-736D9207476E}"/>
                </a:ext>
              </a:extLst>
            </p:cNvPr>
            <p:cNvGrpSpPr/>
            <p:nvPr/>
          </p:nvGrpSpPr>
          <p:grpSpPr>
            <a:xfrm>
              <a:off x="2201406" y="3904937"/>
              <a:ext cx="198360" cy="97200"/>
              <a:chOff x="2201406" y="3904937"/>
              <a:chExt cx="198360" cy="97200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9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9A419C32-D2AE-6E2F-84E8-88BB104301F5}"/>
                      </a:ext>
                    </a:extLst>
                  </p14:cNvPr>
                  <p14:cNvContentPartPr/>
                  <p14:nvPr/>
                </p14:nvContentPartPr>
                <p14:xfrm>
                  <a:off x="2201406" y="3988457"/>
                  <a:ext cx="28080" cy="648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9A419C32-D2AE-6E2F-84E8-88BB104301F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84126" y="3971177"/>
                    <a:ext cx="62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9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D5506B0B-C894-57A9-3F03-DFBC994D6146}"/>
                      </a:ext>
                    </a:extLst>
                  </p14:cNvPr>
                  <p14:cNvContentPartPr/>
                  <p14:nvPr/>
                </p14:nvContentPartPr>
                <p14:xfrm>
                  <a:off x="2215086" y="3982697"/>
                  <a:ext cx="96480" cy="1620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D5506B0B-C894-57A9-3F03-DFBC994D614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197806" y="3965417"/>
                    <a:ext cx="1310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10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44DD07A-90E9-1F1D-C49F-3D3746DF46A2}"/>
                      </a:ext>
                    </a:extLst>
                  </p14:cNvPr>
                  <p14:cNvContentPartPr/>
                  <p14:nvPr/>
                </p14:nvContentPartPr>
                <p14:xfrm>
                  <a:off x="2278086" y="3904937"/>
                  <a:ext cx="121680" cy="972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44DD07A-90E9-1F1D-C49F-3D3746DF46A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260806" y="3887657"/>
                    <a:ext cx="156240" cy="13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2BC695-C01B-17D8-E1AB-59FF716105E8}"/>
                    </a:ext>
                  </a:extLst>
                </p14:cNvPr>
                <p14:cNvContentPartPr/>
                <p14:nvPr/>
              </p14:nvContentPartPr>
              <p14:xfrm>
                <a:off x="3121206" y="2593457"/>
                <a:ext cx="181800" cy="10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2BC695-C01B-17D8-E1AB-59FF716105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3926" y="2576177"/>
                  <a:ext cx="21636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191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it.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0CE179-D5BC-D8C4-030B-2529B09D6253}"/>
              </a:ext>
            </a:extLst>
          </p:cNvPr>
          <p:cNvGrpSpPr/>
          <p:nvPr/>
        </p:nvGrpSpPr>
        <p:grpSpPr>
          <a:xfrm>
            <a:off x="318665" y="1251857"/>
            <a:ext cx="2382883" cy="2161903"/>
            <a:chOff x="718457" y="1251857"/>
            <a:chExt cx="3548743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718457" y="1251857"/>
              <a:ext cx="3548743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1485351" y="2804906"/>
                <a:ext cx="648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8120" y="2718997"/>
                  <a:ext cx="180443" cy="176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870911" y="3026306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7911" y="29636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1293471" y="3353186"/>
                <a:ext cx="6480" cy="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6240" y="3266561"/>
                  <a:ext cx="180443" cy="17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815111" y="3590786"/>
                <a:ext cx="1692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2580" y="3503286"/>
                  <a:ext cx="201454" cy="183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2318391" y="3268946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5391" y="32059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2019231" y="2178866"/>
                <a:ext cx="2520" cy="1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1535" y="2090666"/>
                  <a:ext cx="178416" cy="193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2345031" y="2417546"/>
                <a:ext cx="432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1511" y="2354906"/>
                  <a:ext cx="17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2464911" y="1950986"/>
                <a:ext cx="4320" cy="1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0911" y="1863737"/>
                  <a:ext cx="171840" cy="189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2714391" y="2614466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51391" y="25514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3087711" y="2389106"/>
                <a:ext cx="432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03711" y="2305106"/>
                  <a:ext cx="171840" cy="1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3281391" y="1950986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8751" y="18883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2823831" y="2137826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0831" y="20751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2734911" y="2884106"/>
                <a:ext cx="360" cy="1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2271" y="2796238"/>
                  <a:ext cx="126000" cy="194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3141351" y="2896346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78351" y="28337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2291751" y="2656586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28751" y="25935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>
                <a:off x="1365471" y="1986266"/>
                <a:ext cx="1837080" cy="197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56358" y="1977638"/>
                  <a:ext cx="1855306" cy="198753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3435BAE-C0DF-3303-59A9-56E12B6648D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36000" y="1172122"/>
            <a:ext cx="5865334" cy="23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Precision.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DCA508-5EE8-6089-5D0D-8C04726814A0}"/>
              </a:ext>
            </a:extLst>
          </p:cNvPr>
          <p:cNvGrpSpPr/>
          <p:nvPr/>
        </p:nvGrpSpPr>
        <p:grpSpPr>
          <a:xfrm>
            <a:off x="299919" y="1272461"/>
            <a:ext cx="2382883" cy="2161903"/>
            <a:chOff x="299919" y="1272461"/>
            <a:chExt cx="2382883" cy="216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299919" y="1272461"/>
              <a:ext cx="2382883" cy="21619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833613" y="2353413"/>
                <a:ext cx="4351" cy="383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042" y="2292481"/>
                  <a:ext cx="121159" cy="125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092506" y="2510448"/>
                <a:ext cx="242" cy="255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156" y="2466078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704771" y="2742300"/>
                <a:ext cx="4351" cy="2809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200" y="2680853"/>
                  <a:ext cx="121159" cy="1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055038" y="2910826"/>
                <a:ext cx="11361" cy="6384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908" y="2848759"/>
                  <a:ext cx="135267" cy="13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1392977" y="2682550"/>
                <a:ext cx="242" cy="255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0627" y="2637925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1192099" y="1909371"/>
                <a:ext cx="1692" cy="12512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3217" y="1846811"/>
                  <a:ext cx="119794" cy="137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1410865" y="2078664"/>
                <a:ext cx="2901" cy="255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4779" y="2034294"/>
                  <a:ext cx="115395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1491361" y="1747739"/>
                <a:ext cx="2901" cy="9958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4953" y="1685857"/>
                  <a:ext cx="115395" cy="134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1658880" y="2218336"/>
                <a:ext cx="242" cy="255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6530" y="2173711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1909554" y="2058492"/>
                <a:ext cx="2901" cy="715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53146" y="1998909"/>
                  <a:ext cx="115395" cy="125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2039604" y="1747739"/>
                <a:ext cx="242" cy="255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97496" y="1703369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1732366" y="1880262"/>
                <a:ext cx="242" cy="255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0016" y="1835892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1634558" y="2555638"/>
                <a:ext cx="242" cy="13533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2450" y="2493315"/>
                  <a:ext cx="84700" cy="137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1945571" y="2418270"/>
                <a:ext cx="242" cy="255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3221" y="2373900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1330639" y="2356161"/>
                <a:ext cx="242" cy="255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8289" y="2311536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 rot="20656496">
                <a:off x="753117" y="1563213"/>
                <a:ext cx="1233549" cy="1397492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 rot="20656496">
                  <a:off x="746998" y="1557093"/>
                  <a:ext cx="1245787" cy="140973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1FA6B0-ECD2-CA11-3A88-3B005DC58EA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91354" y="1157560"/>
            <a:ext cx="5720754" cy="220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D7B72-1D50-DD6B-27BD-8D3E1818E06E}"/>
              </a:ext>
            </a:extLst>
          </p:cNvPr>
          <p:cNvSpPr txBox="1"/>
          <p:nvPr/>
        </p:nvSpPr>
        <p:spPr>
          <a:xfrm>
            <a:off x="326264" y="3790950"/>
            <a:ext cx="851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I say it is positive, am pretty sure the actual is positive too. I may wrongly classify positives as negatives.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1802DBA-EDA8-875A-3C43-05B66AB3D39D}"/>
              </a:ext>
            </a:extLst>
          </p:cNvPr>
          <p:cNvSpPr/>
          <p:nvPr/>
        </p:nvSpPr>
        <p:spPr>
          <a:xfrm>
            <a:off x="1411723" y="2969063"/>
            <a:ext cx="1289825" cy="583397"/>
          </a:xfrm>
          <a:prstGeom prst="cloudCallout">
            <a:avLst>
              <a:gd name="adj1" fmla="val -33174"/>
              <a:gd name="adj2" fmla="val -111548"/>
            </a:avLst>
          </a:prstGeom>
          <a:noFill/>
          <a:ln w="9525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solidFill>
                  <a:srgbClr val="FF0000"/>
                </a:solidFill>
              </a:rPr>
              <a:t>Model wrongly classified these as Negative.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9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Recall.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804BC6-2032-FB71-6043-306B4D090BD7}"/>
              </a:ext>
            </a:extLst>
          </p:cNvPr>
          <p:cNvGrpSpPr/>
          <p:nvPr/>
        </p:nvGrpSpPr>
        <p:grpSpPr>
          <a:xfrm>
            <a:off x="318665" y="1390557"/>
            <a:ext cx="2382883" cy="2161903"/>
            <a:chOff x="299919" y="1377857"/>
            <a:chExt cx="2382883" cy="216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299919" y="1377857"/>
              <a:ext cx="2382883" cy="21619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833613" y="2353413"/>
                <a:ext cx="4351" cy="383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042" y="2292481"/>
                  <a:ext cx="121159" cy="125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092506" y="2510448"/>
                <a:ext cx="242" cy="255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156" y="2466078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704771" y="2742300"/>
                <a:ext cx="4351" cy="2809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200" y="2680853"/>
                  <a:ext cx="121159" cy="1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055038" y="2910826"/>
                <a:ext cx="11361" cy="6384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908" y="2848759"/>
                  <a:ext cx="135267" cy="13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1392977" y="2682550"/>
                <a:ext cx="242" cy="255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0627" y="2637925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1192099" y="1909371"/>
                <a:ext cx="1692" cy="12512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3217" y="1846811"/>
                  <a:ext cx="119794" cy="137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1410865" y="2078664"/>
                <a:ext cx="2901" cy="255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4779" y="2034294"/>
                  <a:ext cx="115395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1491361" y="1747739"/>
                <a:ext cx="2901" cy="9958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4953" y="1685857"/>
                  <a:ext cx="115395" cy="134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1658880" y="2218336"/>
                <a:ext cx="242" cy="255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6530" y="2173711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1909554" y="2058492"/>
                <a:ext cx="2901" cy="715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53146" y="1998909"/>
                  <a:ext cx="115395" cy="125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2039604" y="1747739"/>
                <a:ext cx="242" cy="255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97496" y="1703369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1732366" y="1880262"/>
                <a:ext cx="242" cy="255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0016" y="1835892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1672658" y="2409588"/>
                <a:ext cx="242" cy="13533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0550" y="2347265"/>
                  <a:ext cx="84700" cy="137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1945571" y="2418270"/>
                <a:ext cx="242" cy="255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3221" y="2373900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1375089" y="2248211"/>
                <a:ext cx="242" cy="255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2739" y="2203586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 rot="1812317">
                <a:off x="575317" y="1760063"/>
                <a:ext cx="1233549" cy="1397492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 rot="1812317">
                  <a:off x="569198" y="1753943"/>
                  <a:ext cx="1245787" cy="14097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B0597D05-6066-9644-556E-560E1C9D35D4}"/>
              </a:ext>
            </a:extLst>
          </p:cNvPr>
          <p:cNvSpPr/>
          <p:nvPr/>
        </p:nvSpPr>
        <p:spPr>
          <a:xfrm>
            <a:off x="1411723" y="2969063"/>
            <a:ext cx="1289825" cy="583397"/>
          </a:xfrm>
          <a:prstGeom prst="cloudCallout">
            <a:avLst>
              <a:gd name="adj1" fmla="val -44005"/>
              <a:gd name="adj2" fmla="val -93044"/>
            </a:avLst>
          </a:prstGeom>
          <a:noFill/>
          <a:ln w="9525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solidFill>
                  <a:srgbClr val="FF0000"/>
                </a:solidFill>
              </a:rPr>
              <a:t>Model wrongly classified this as positive.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4318C-0C73-C815-0A89-A29DFB4CDB2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74219" y="1280529"/>
            <a:ext cx="5775163" cy="2300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DA617-9E7E-6D23-249A-C2A1EA5851AF}"/>
              </a:ext>
            </a:extLst>
          </p:cNvPr>
          <p:cNvSpPr txBox="1"/>
          <p:nvPr/>
        </p:nvSpPr>
        <p:spPr>
          <a:xfrm>
            <a:off x="326264" y="3790950"/>
            <a:ext cx="851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I say it is negative, am pretty sure the actual is negative too. I may wrongly classify negatives as positives.</a:t>
            </a:r>
          </a:p>
        </p:txBody>
      </p:sp>
    </p:spTree>
    <p:extLst>
      <p:ext uri="{BB962C8B-B14F-4D97-AF65-F5344CB8AC3E}">
        <p14:creationId xmlns:p14="http://schemas.microsoft.com/office/powerpoint/2010/main" val="42689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ROC &amp; 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9805-B9F9-4D09-6FA1-4EB8494C951A}"/>
              </a:ext>
            </a:extLst>
          </p:cNvPr>
          <p:cNvSpPr txBox="1"/>
          <p:nvPr/>
        </p:nvSpPr>
        <p:spPr>
          <a:xfrm>
            <a:off x="264304" y="1027824"/>
            <a:ext cx="8640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Once the predictions are made, how to increase precision/recall 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ROC – Receiver operating characteristic.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AUC – Area under curve. To what extension is the classification good?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EAB95-1065-135D-23B3-013B84231564}"/>
              </a:ext>
            </a:extLst>
          </p:cNvPr>
          <p:cNvSpPr txBox="1"/>
          <p:nvPr/>
        </p:nvSpPr>
        <p:spPr>
          <a:xfrm>
            <a:off x="400050" y="4762500"/>
            <a:ext cx="779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Ref: </a:t>
            </a:r>
            <a:r>
              <a:rPr lang="en-US" sz="1050" dirty="0">
                <a:hlinkClick r:id="rId2"/>
              </a:rPr>
              <a:t>Classification: ROC Curve and AUC  |  Machine Learning  |  Google for Developers</a:t>
            </a:r>
            <a:endParaRPr lang="en-IN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43EB6-6168-D0D0-B1FA-24E85A4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4" y="2257100"/>
            <a:ext cx="3010161" cy="237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11958-DBF3-1FDC-842B-0E223B64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65" y="1981931"/>
            <a:ext cx="3284505" cy="2491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2B19E-44B9-911F-9BBC-C779FD41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970" y="2107682"/>
            <a:ext cx="2408149" cy="16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31BC79-F80E-3635-594A-6362E21E0461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The Ask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945957-101F-BE45-2E12-0FA97EF5A660}"/>
              </a:ext>
            </a:extLst>
          </p:cNvPr>
          <p:cNvGrpSpPr/>
          <p:nvPr/>
        </p:nvGrpSpPr>
        <p:grpSpPr>
          <a:xfrm>
            <a:off x="489857" y="1730833"/>
            <a:ext cx="3868057" cy="1681834"/>
            <a:chOff x="1023257" y="1709057"/>
            <a:chExt cx="3868057" cy="1681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906FE1-905C-AD44-0C74-7D3C05B0473F}"/>
                </a:ext>
              </a:extLst>
            </p:cNvPr>
            <p:cNvGrpSpPr/>
            <p:nvPr/>
          </p:nvGrpSpPr>
          <p:grpSpPr>
            <a:xfrm>
              <a:off x="1023257" y="2028368"/>
              <a:ext cx="1233714" cy="1251857"/>
              <a:chOff x="1023257" y="1262743"/>
              <a:chExt cx="1233714" cy="1251857"/>
            </a:xfrm>
          </p:grpSpPr>
          <p:sp>
            <p:nvSpPr>
              <p:cNvPr id="5" name="Heart 4">
                <a:extLst>
                  <a:ext uri="{FF2B5EF4-FFF2-40B4-BE49-F238E27FC236}">
                    <a16:creationId xmlns:a16="http://schemas.microsoft.com/office/drawing/2014/main" id="{B4AC6F7A-546D-1AF7-1132-A77F2FF1ECB9}"/>
                  </a:ext>
                </a:extLst>
              </p:cNvPr>
              <p:cNvSpPr/>
              <p:nvPr/>
            </p:nvSpPr>
            <p:spPr>
              <a:xfrm>
                <a:off x="1150257" y="1328057"/>
                <a:ext cx="442686" cy="283029"/>
              </a:xfrm>
              <a:prstGeom prst="hear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E4C30AE2-192A-72B0-34AF-A72F0ACF2E68}"/>
                  </a:ext>
                </a:extLst>
              </p:cNvPr>
              <p:cNvSpPr/>
              <p:nvPr/>
            </p:nvSpPr>
            <p:spPr>
              <a:xfrm>
                <a:off x="1723571" y="1328057"/>
                <a:ext cx="406400" cy="283029"/>
              </a:xfrm>
              <a:prstGeom prst="pent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Pentagon 6">
                <a:extLst>
                  <a:ext uri="{FF2B5EF4-FFF2-40B4-BE49-F238E27FC236}">
                    <a16:creationId xmlns:a16="http://schemas.microsoft.com/office/drawing/2014/main" id="{AAF70D8F-7F89-B388-09A9-8D7266D06BFC}"/>
                  </a:ext>
                </a:extLst>
              </p:cNvPr>
              <p:cNvSpPr/>
              <p:nvPr/>
            </p:nvSpPr>
            <p:spPr>
              <a:xfrm>
                <a:off x="1150257" y="1669143"/>
                <a:ext cx="442686" cy="322943"/>
              </a:xfrm>
              <a:prstGeom prst="pent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7EA14-99D1-452B-A012-4C0399FC70F0}"/>
                  </a:ext>
                </a:extLst>
              </p:cNvPr>
              <p:cNvSpPr/>
              <p:nvPr/>
            </p:nvSpPr>
            <p:spPr>
              <a:xfrm>
                <a:off x="1723571" y="1709057"/>
                <a:ext cx="406400" cy="2830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art 8">
                <a:extLst>
                  <a:ext uri="{FF2B5EF4-FFF2-40B4-BE49-F238E27FC236}">
                    <a16:creationId xmlns:a16="http://schemas.microsoft.com/office/drawing/2014/main" id="{6AFFAF1E-BF40-0755-19FE-2DF4BA621EC7}"/>
                  </a:ext>
                </a:extLst>
              </p:cNvPr>
              <p:cNvSpPr/>
              <p:nvPr/>
            </p:nvSpPr>
            <p:spPr>
              <a:xfrm>
                <a:off x="1687285" y="2090057"/>
                <a:ext cx="442686" cy="283029"/>
              </a:xfrm>
              <a:prstGeom prst="hear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12EFD-112B-0B6E-8325-39DB7AA922FE}"/>
                  </a:ext>
                </a:extLst>
              </p:cNvPr>
              <p:cNvSpPr/>
              <p:nvPr/>
            </p:nvSpPr>
            <p:spPr>
              <a:xfrm>
                <a:off x="1150257" y="2090057"/>
                <a:ext cx="442686" cy="2830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202169-8505-BC4C-D87D-5504085A48DF}"/>
                  </a:ext>
                </a:extLst>
              </p:cNvPr>
              <p:cNvSpPr/>
              <p:nvPr/>
            </p:nvSpPr>
            <p:spPr>
              <a:xfrm>
                <a:off x="1023257" y="1262743"/>
                <a:ext cx="1233714" cy="1251857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43562744-D534-FD40-B3F9-2C9E85E7DB31}"/>
                </a:ext>
              </a:extLst>
            </p:cNvPr>
            <p:cNvSpPr/>
            <p:nvPr/>
          </p:nvSpPr>
          <p:spPr>
            <a:xfrm>
              <a:off x="3864428" y="1810650"/>
              <a:ext cx="406400" cy="283029"/>
            </a:xfrm>
            <a:prstGeom prst="pent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E89C7AE3-773A-5A92-F63F-BD69130B6881}"/>
                </a:ext>
              </a:extLst>
            </p:cNvPr>
            <p:cNvSpPr/>
            <p:nvPr/>
          </p:nvSpPr>
          <p:spPr>
            <a:xfrm>
              <a:off x="4401456" y="1810650"/>
              <a:ext cx="406400" cy="283029"/>
            </a:xfrm>
            <a:prstGeom prst="pent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155556-3EFD-EEC5-BDDE-20AB6E3BE0BE}"/>
                </a:ext>
              </a:extLst>
            </p:cNvPr>
            <p:cNvSpPr/>
            <p:nvPr/>
          </p:nvSpPr>
          <p:spPr>
            <a:xfrm>
              <a:off x="3864428" y="2430235"/>
              <a:ext cx="406400" cy="28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9A390F-2124-59C8-0467-5B4750C74131}"/>
                </a:ext>
              </a:extLst>
            </p:cNvPr>
            <p:cNvSpPr/>
            <p:nvPr/>
          </p:nvSpPr>
          <p:spPr>
            <a:xfrm>
              <a:off x="4401456" y="2430235"/>
              <a:ext cx="406400" cy="28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art 16">
              <a:extLst>
                <a:ext uri="{FF2B5EF4-FFF2-40B4-BE49-F238E27FC236}">
                  <a16:creationId xmlns:a16="http://schemas.microsoft.com/office/drawing/2014/main" id="{B6216864-0022-B8E8-8868-52214823609A}"/>
                </a:ext>
              </a:extLst>
            </p:cNvPr>
            <p:cNvSpPr/>
            <p:nvPr/>
          </p:nvSpPr>
          <p:spPr>
            <a:xfrm>
              <a:off x="3846285" y="3020778"/>
              <a:ext cx="442686" cy="283029"/>
            </a:xfrm>
            <a:prstGeom prst="hear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art 17">
              <a:extLst>
                <a:ext uri="{FF2B5EF4-FFF2-40B4-BE49-F238E27FC236}">
                  <a16:creationId xmlns:a16="http://schemas.microsoft.com/office/drawing/2014/main" id="{FA85D6FC-280A-31A3-21AD-32EDBD0B4C98}"/>
                </a:ext>
              </a:extLst>
            </p:cNvPr>
            <p:cNvSpPr/>
            <p:nvPr/>
          </p:nvSpPr>
          <p:spPr>
            <a:xfrm>
              <a:off x="4365170" y="3020777"/>
              <a:ext cx="442686" cy="283029"/>
            </a:xfrm>
            <a:prstGeom prst="hear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D33DE2-7F3B-FE0C-AA89-6EC8C844A156}"/>
                </a:ext>
              </a:extLst>
            </p:cNvPr>
            <p:cNvSpPr/>
            <p:nvPr/>
          </p:nvSpPr>
          <p:spPr>
            <a:xfrm>
              <a:off x="3806371" y="1709057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FE9A36-0573-8A4E-4C29-41E3B7CF59BF}"/>
                </a:ext>
              </a:extLst>
            </p:cNvPr>
            <p:cNvSpPr/>
            <p:nvPr/>
          </p:nvSpPr>
          <p:spPr>
            <a:xfrm>
              <a:off x="3806371" y="2338599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7F049C-D3CD-1CD2-AAB4-EAC42CB3E967}"/>
                </a:ext>
              </a:extLst>
            </p:cNvPr>
            <p:cNvSpPr/>
            <p:nvPr/>
          </p:nvSpPr>
          <p:spPr>
            <a:xfrm>
              <a:off x="3806370" y="2933691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40230C9E-A29C-A8B4-2EE2-398F97B112C4}"/>
                </a:ext>
              </a:extLst>
            </p:cNvPr>
            <p:cNvCxnSpPr>
              <a:stCxn id="11" idx="3"/>
              <a:endCxn id="27" idx="1"/>
            </p:cNvCxnSpPr>
            <p:nvPr/>
          </p:nvCxnSpPr>
          <p:spPr>
            <a:xfrm flipV="1">
              <a:off x="2256971" y="1937657"/>
              <a:ext cx="1549400" cy="716640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0C7708E2-CF21-C87A-B4F2-D30CA9BE8C1E}"/>
                </a:ext>
              </a:extLst>
            </p:cNvPr>
            <p:cNvCxnSpPr>
              <a:stCxn id="11" idx="3"/>
              <a:endCxn id="28" idx="1"/>
            </p:cNvCxnSpPr>
            <p:nvPr/>
          </p:nvCxnSpPr>
          <p:spPr>
            <a:xfrm flipV="1">
              <a:off x="2256971" y="2567199"/>
              <a:ext cx="1549400" cy="87098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BEB66BC0-7396-3448-21A7-D46BEF10FD25}"/>
                </a:ext>
              </a:extLst>
            </p:cNvPr>
            <p:cNvCxnSpPr>
              <a:stCxn id="11" idx="3"/>
              <a:endCxn id="29" idx="1"/>
            </p:cNvCxnSpPr>
            <p:nvPr/>
          </p:nvCxnSpPr>
          <p:spPr>
            <a:xfrm>
              <a:off x="2256971" y="2654297"/>
              <a:ext cx="1549399" cy="507994"/>
            </a:xfrm>
            <a:prstGeom prst="curvedConnector3">
              <a:avLst/>
            </a:prstGeom>
            <a:ln>
              <a:solidFill>
                <a:schemeClr val="tx1"/>
              </a:solidFill>
              <a:prstDash val="dash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939EA526-D1C3-D3F4-481D-9615C281CA1C}"/>
              </a:ext>
            </a:extLst>
          </p:cNvPr>
          <p:cNvGrpSpPr/>
          <p:nvPr/>
        </p:nvGrpSpPr>
        <p:grpSpPr>
          <a:xfrm>
            <a:off x="5265057" y="1716314"/>
            <a:ext cx="1984829" cy="1705429"/>
            <a:chOff x="5265057" y="1716314"/>
            <a:chExt cx="1984829" cy="17054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6C79FA-C81F-4940-9CEE-59500D0913A3}"/>
                </a:ext>
              </a:extLst>
            </p:cNvPr>
            <p:cNvSpPr/>
            <p:nvPr/>
          </p:nvSpPr>
          <p:spPr>
            <a:xfrm>
              <a:off x="5265057" y="1716314"/>
              <a:ext cx="1984829" cy="1705429"/>
            </a:xfrm>
            <a:prstGeom prst="rect">
              <a:avLst/>
            </a:prstGeom>
            <a:noFill/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BC9F40-2CC5-254A-6CF6-6249AB40DC74}"/>
                    </a:ext>
                  </a:extLst>
                </p14:cNvPr>
                <p14:cNvContentPartPr/>
                <p14:nvPr/>
              </p14:nvContentPartPr>
              <p14:xfrm>
                <a:off x="6458646" y="223511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BC9F40-2CC5-254A-6CF6-6249AB40D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0006" y="222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4CD3D-971A-783F-2FBF-7832BF35A110}"/>
                    </a:ext>
                  </a:extLst>
                </p14:cNvPr>
                <p14:cNvContentPartPr/>
                <p14:nvPr/>
              </p14:nvContentPartPr>
              <p14:xfrm>
                <a:off x="6455046" y="2075274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4CD3D-971A-783F-2FBF-7832BF35A1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46406" y="206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1607FC-37E7-D5CC-5657-3676BAE2351C}"/>
                    </a:ext>
                  </a:extLst>
                </p14:cNvPr>
                <p14:cNvContentPartPr/>
                <p14:nvPr/>
              </p14:nvContentPartPr>
              <p14:xfrm>
                <a:off x="6342726" y="2108034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1607FC-37E7-D5CC-5657-3676BAE235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3726" y="2099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DB8DB-FE75-F010-EC1B-75BC4B782D7F}"/>
                    </a:ext>
                  </a:extLst>
                </p14:cNvPr>
                <p14:cNvContentPartPr/>
                <p14:nvPr/>
              </p14:nvContentPartPr>
              <p14:xfrm>
                <a:off x="6382326" y="2242314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DB8DB-FE75-F010-EC1B-75BC4B782D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686" y="22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826C4E-23C4-50A8-EE0C-9B8A232D9E3F}"/>
                    </a:ext>
                  </a:extLst>
                </p14:cNvPr>
                <p14:cNvContentPartPr/>
                <p14:nvPr/>
              </p14:nvContentPartPr>
              <p14:xfrm>
                <a:off x="6404286" y="2006514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826C4E-23C4-50A8-EE0C-9B8A232D9E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528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3A7F01-B883-AC83-ECEF-37B3FA0A47CF}"/>
                    </a:ext>
                  </a:extLst>
                </p14:cNvPr>
                <p14:cNvContentPartPr/>
                <p14:nvPr/>
              </p14:nvContentPartPr>
              <p14:xfrm>
                <a:off x="6295206" y="2155194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3A7F01-B883-AC83-ECEF-37B3FA0A47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656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A1AB7C-3C5E-6366-523A-48DFD5CBD180}"/>
                    </a:ext>
                  </a:extLst>
                </p14:cNvPr>
                <p14:cNvContentPartPr/>
                <p14:nvPr/>
              </p14:nvContentPartPr>
              <p14:xfrm>
                <a:off x="6404286" y="2158794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A1AB7C-3C5E-6366-523A-48DFD5CBD1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528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76BD2F-8FAC-A6FD-F276-8FB2D255315D}"/>
                    </a:ext>
                  </a:extLst>
                </p14:cNvPr>
                <p14:cNvContentPartPr/>
                <p14:nvPr/>
              </p14:nvContentPartPr>
              <p14:xfrm>
                <a:off x="6516966" y="2158794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76BD2F-8FAC-A6FD-F276-8FB2D25531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0796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0CDC3D-889B-9E54-BAE2-1C5D412F40FC}"/>
                    </a:ext>
                  </a:extLst>
                </p14:cNvPr>
                <p14:cNvContentPartPr/>
                <p14:nvPr/>
              </p14:nvContentPartPr>
              <p14:xfrm>
                <a:off x="6585726" y="2293074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0CDC3D-889B-9E54-BAE2-1C5D412F40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08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EDF536-115C-2DCC-AB0A-2AABA1129E93}"/>
                    </a:ext>
                  </a:extLst>
                </p14:cNvPr>
                <p14:cNvContentPartPr/>
                <p14:nvPr/>
              </p14:nvContentPartPr>
              <p14:xfrm>
                <a:off x="6469446" y="2293074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EDF536-115C-2DCC-AB0A-2AABA1129E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08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8BD8D5-A2FD-8A73-6F49-757D81C76ACC}"/>
                    </a:ext>
                  </a:extLst>
                </p14:cNvPr>
                <p14:cNvContentPartPr/>
                <p14:nvPr/>
              </p14:nvContentPartPr>
              <p14:xfrm>
                <a:off x="6672846" y="2209554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8BD8D5-A2FD-8A73-6F49-757D81C76A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3846" y="2200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B8EC6D-DCCD-1E5C-2359-14179E0815DC}"/>
                    </a:ext>
                  </a:extLst>
                </p14:cNvPr>
                <p14:cNvContentPartPr/>
                <p14:nvPr/>
              </p14:nvContentPartPr>
              <p14:xfrm>
                <a:off x="6640086" y="2376594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B8EC6D-DCCD-1E5C-2359-14179E0815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108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FBFF2-F48E-5F2F-3294-3485C997F125}"/>
                    </a:ext>
                  </a:extLst>
                </p14:cNvPr>
                <p14:cNvContentPartPr/>
                <p14:nvPr/>
              </p14:nvContentPartPr>
              <p14:xfrm>
                <a:off x="6549366" y="237659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FBFF2-F48E-5F2F-3294-3485C997F1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072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9B1174-7103-EC55-86BE-554502AEE81A}"/>
                    </a:ext>
                  </a:extLst>
                </p14:cNvPr>
                <p14:cNvContentPartPr/>
                <p14:nvPr/>
              </p14:nvContentPartPr>
              <p14:xfrm>
                <a:off x="6585726" y="2245914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9B1174-7103-EC55-86BE-554502AEE8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086" y="223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5993E3-BB65-81F9-E38F-93D5A5CE5CC6}"/>
                    </a:ext>
                  </a:extLst>
                </p14:cNvPr>
                <p14:cNvContentPartPr/>
                <p14:nvPr/>
              </p14:nvContentPartPr>
              <p14:xfrm>
                <a:off x="6723606" y="2318634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5993E3-BB65-81F9-E38F-93D5A5CE5C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46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051C85-7BFC-8902-D0F9-458879CB516F}"/>
                    </a:ext>
                  </a:extLst>
                </p14:cNvPr>
                <p14:cNvContentPartPr/>
                <p14:nvPr/>
              </p14:nvContentPartPr>
              <p14:xfrm>
                <a:off x="6592926" y="214799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051C85-7BFC-8902-D0F9-458879CB51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4286" y="213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2EBB5B-259A-7918-198B-FF4E05157FAF}"/>
                    </a:ext>
                  </a:extLst>
                </p14:cNvPr>
                <p14:cNvContentPartPr/>
                <p14:nvPr/>
              </p14:nvContentPartPr>
              <p14:xfrm>
                <a:off x="6545766" y="2006514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2EBB5B-259A-7918-198B-FF4E05157F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576FEC-094D-95E3-E745-BBF6A84012A6}"/>
                    </a:ext>
                  </a:extLst>
                </p14:cNvPr>
                <p14:cNvContentPartPr/>
                <p14:nvPr/>
              </p14:nvContentPartPr>
              <p14:xfrm>
                <a:off x="6560526" y="2082474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576FEC-094D-95E3-E745-BBF6A840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1526" y="20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C82543-A5A1-4404-CA77-87BB2648238E}"/>
                    </a:ext>
                  </a:extLst>
                </p14:cNvPr>
                <p14:cNvContentPartPr/>
                <p14:nvPr/>
              </p14:nvContentPartPr>
              <p14:xfrm>
                <a:off x="6669246" y="2104434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C82543-A5A1-4404-CA77-87BB264823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0246" y="20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4D8C7C-333D-48E1-F79B-9718895C2D49}"/>
                    </a:ext>
                  </a:extLst>
                </p14:cNvPr>
                <p14:cNvContentPartPr/>
                <p14:nvPr/>
              </p14:nvContentPartPr>
              <p14:xfrm>
                <a:off x="6669246" y="2293074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4D8C7C-333D-48E1-F79B-9718895C2D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024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80ACD1-6CF5-5531-1E8E-0C2255FCBA99}"/>
                    </a:ext>
                  </a:extLst>
                </p14:cNvPr>
                <p14:cNvContentPartPr/>
                <p14:nvPr/>
              </p14:nvContentPartPr>
              <p14:xfrm>
                <a:off x="6748806" y="2394594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80ACD1-6CF5-5531-1E8E-0C2255FCBA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016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23FA99-29C5-7D38-DA2B-C84BE08491EF}"/>
                    </a:ext>
                  </a:extLst>
                </p14:cNvPr>
                <p14:cNvContentPartPr/>
                <p14:nvPr/>
              </p14:nvContentPartPr>
              <p14:xfrm>
                <a:off x="6821526" y="2220354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23FA99-29C5-7D38-DA2B-C84BE084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12886" y="2211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A8F1A8-BC0F-C17C-81F2-C75E631455D9}"/>
                    </a:ext>
                  </a:extLst>
                </p14:cNvPr>
                <p14:cNvContentPartPr/>
                <p14:nvPr/>
              </p14:nvContentPartPr>
              <p14:xfrm>
                <a:off x="6690846" y="2423754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A8F1A8-BC0F-C17C-81F2-C75E63145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2206" y="2415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12F84F-2FA6-DAC0-4BEA-45A685F38739}"/>
                    </a:ext>
                  </a:extLst>
                </p14:cNvPr>
                <p14:cNvContentPartPr/>
                <p14:nvPr/>
              </p14:nvContentPartPr>
              <p14:xfrm>
                <a:off x="6411486" y="2394594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12F84F-2FA6-DAC0-4BEA-45A685F387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284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1550B7D-976E-F82D-FF4C-98819EE80958}"/>
                    </a:ext>
                  </a:extLst>
                </p14:cNvPr>
                <p14:cNvContentPartPr/>
                <p14:nvPr/>
              </p14:nvContentPartPr>
              <p14:xfrm>
                <a:off x="6291606" y="2402154"/>
                <a:ext cx="360" cy="36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1550B7D-976E-F82D-FF4C-98819EE80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2966" y="2393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CDC3B5E-54DF-0608-D8B7-313449072B13}"/>
                    </a:ext>
                  </a:extLst>
                </p14:cNvPr>
                <p14:cNvContentPartPr/>
                <p14:nvPr/>
              </p14:nvContentPartPr>
              <p14:xfrm>
                <a:off x="6320766" y="2322234"/>
                <a:ext cx="360" cy="3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CDC3B5E-54DF-0608-D8B7-313449072B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2126" y="231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8AA23C8D-D0B0-A129-749B-7A20A9B396D5}"/>
                    </a:ext>
                  </a:extLst>
                </p14:cNvPr>
                <p14:cNvContentPartPr/>
                <p14:nvPr/>
              </p14:nvContentPartPr>
              <p14:xfrm>
                <a:off x="6266406" y="2253114"/>
                <a:ext cx="360" cy="36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8AA23C8D-D0B0-A129-749B-7A20A9B396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740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17AB7522-A575-7179-5A9D-60E265E576D8}"/>
                    </a:ext>
                  </a:extLst>
                </p14:cNvPr>
                <p14:cNvContentPartPr/>
                <p14:nvPr/>
              </p14:nvContentPartPr>
              <p14:xfrm>
                <a:off x="6248046" y="2318634"/>
                <a:ext cx="360" cy="3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17AB7522-A575-7179-5A9D-60E265E57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394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B2A0F15-92ED-031E-147C-3010EE988863}"/>
                    </a:ext>
                  </a:extLst>
                </p14:cNvPr>
                <p14:cNvContentPartPr/>
                <p14:nvPr/>
              </p14:nvContentPartPr>
              <p14:xfrm>
                <a:off x="6542166" y="2449314"/>
                <a:ext cx="360" cy="3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0B2A0F15-92ED-031E-147C-3010EE9888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352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90FEA7C2-0AA6-01A5-C68C-E8BBA7C74210}"/>
                    </a:ext>
                  </a:extLst>
                </p14:cNvPr>
                <p14:cNvContentPartPr/>
                <p14:nvPr/>
              </p14:nvContentPartPr>
              <p14:xfrm>
                <a:off x="6451446" y="2460114"/>
                <a:ext cx="360" cy="3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90FEA7C2-0AA6-01A5-C68C-E8BBA7C742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4280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519A5E3-DD78-0FE3-B383-0AD870DEEC5A}"/>
                    </a:ext>
                  </a:extLst>
                </p14:cNvPr>
                <p14:cNvContentPartPr/>
                <p14:nvPr/>
              </p14:nvContentPartPr>
              <p14:xfrm>
                <a:off x="6650886" y="2460114"/>
                <a:ext cx="360" cy="36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519A5E3-DD78-0FE3-B383-0AD870DEEC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224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BBA30DA-7AAD-08CE-3AD0-F73B10A5C48E}"/>
                    </a:ext>
                  </a:extLst>
                </p14:cNvPr>
                <p14:cNvContentPartPr/>
                <p14:nvPr/>
              </p14:nvContentPartPr>
              <p14:xfrm>
                <a:off x="6611286" y="2430954"/>
                <a:ext cx="360" cy="3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BBA30DA-7AAD-08CE-3AD0-F73B10A5C4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2286" y="2422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14FEF50-2512-8C28-0B11-0149DD59EC30}"/>
                    </a:ext>
                  </a:extLst>
                </p14:cNvPr>
                <p14:cNvContentPartPr/>
                <p14:nvPr/>
              </p14:nvContentPartPr>
              <p14:xfrm>
                <a:off x="6487806" y="2365794"/>
                <a:ext cx="360" cy="36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14FEF50-2512-8C28-0B11-0149DD59EC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880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2D0255E4-F56B-221D-7B18-47A2E1F7A695}"/>
                    </a:ext>
                  </a:extLst>
                </p14:cNvPr>
                <p14:cNvContentPartPr/>
                <p14:nvPr/>
              </p14:nvContentPartPr>
              <p14:xfrm>
                <a:off x="6411486" y="2329434"/>
                <a:ext cx="360" cy="36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2D0255E4-F56B-221D-7B18-47A2E1F7A6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2846" y="2320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9E07EC6-6477-E850-5687-43137A1E90E7}"/>
                    </a:ext>
                  </a:extLst>
                </p14:cNvPr>
                <p14:cNvContentPartPr/>
                <p14:nvPr/>
              </p14:nvContentPartPr>
              <p14:xfrm>
                <a:off x="6538566" y="2253114"/>
                <a:ext cx="360" cy="3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9E07EC6-6477-E850-5687-43137A1E90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D2287925-78B2-1908-7544-72890FE3CC0B}"/>
                    </a:ext>
                  </a:extLst>
                </p14:cNvPr>
                <p14:cNvContentPartPr/>
                <p14:nvPr/>
              </p14:nvContentPartPr>
              <p14:xfrm>
                <a:off x="6465846" y="2155194"/>
                <a:ext cx="360" cy="3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D2287925-78B2-1908-7544-72890FE3CC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7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97787B9-CCC4-36B6-F73E-E8046A66A37C}"/>
                    </a:ext>
                  </a:extLst>
                </p14:cNvPr>
                <p14:cNvContentPartPr/>
                <p14:nvPr/>
              </p14:nvContentPartPr>
              <p14:xfrm>
                <a:off x="6346326" y="2205954"/>
                <a:ext cx="360" cy="3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97787B9-CCC4-36B6-F73E-E8046A66A3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7326" y="2197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5FD47F8-3466-FEC0-98BB-6DBC57C90AC3}"/>
                    </a:ext>
                  </a:extLst>
                </p14:cNvPr>
                <p14:cNvContentPartPr/>
                <p14:nvPr/>
              </p14:nvContentPartPr>
              <p14:xfrm>
                <a:off x="6567726" y="2180394"/>
                <a:ext cx="360" cy="36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5FD47F8-3466-FEC0-98BB-6DBC57C9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872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80E9EFED-C71F-5833-30CB-52D6239EA3AB}"/>
                    </a:ext>
                  </a:extLst>
                </p14:cNvPr>
                <p14:cNvContentPartPr/>
                <p14:nvPr/>
              </p14:nvContentPartPr>
              <p14:xfrm>
                <a:off x="6683646" y="2358594"/>
                <a:ext cx="360" cy="3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80E9EFED-C71F-5833-30CB-52D6239EA3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464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24DE7BE-D39E-FDA1-2488-45789115FFFF}"/>
                    </a:ext>
                  </a:extLst>
                </p14:cNvPr>
                <p14:cNvContentPartPr/>
                <p14:nvPr/>
              </p14:nvContentPartPr>
              <p14:xfrm>
                <a:off x="6538566" y="2315034"/>
                <a:ext cx="360" cy="36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24DE7BE-D39E-FDA1-2488-45789115F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30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4EAA1446-6C39-94DD-2A22-640E4728F47C}"/>
                    </a:ext>
                  </a:extLst>
                </p14:cNvPr>
                <p14:cNvContentPartPr/>
                <p14:nvPr/>
              </p14:nvContentPartPr>
              <p14:xfrm>
                <a:off x="6607686" y="2362194"/>
                <a:ext cx="360" cy="36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4EAA1446-6C39-94DD-2A22-640E4728F4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8686" y="235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66E0F516-60B3-02B9-E276-4BA2D3B6C01E}"/>
                    </a:ext>
                  </a:extLst>
                </p14:cNvPr>
                <p14:cNvContentPartPr/>
                <p14:nvPr/>
              </p14:nvContentPartPr>
              <p14:xfrm>
                <a:off x="6632886" y="2325834"/>
                <a:ext cx="360" cy="36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66E0F516-60B3-02B9-E276-4BA2D3B6C0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3886" y="2316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F0424214-1C55-B4EC-ACE2-B2616610BBB4}"/>
                    </a:ext>
                  </a:extLst>
                </p14:cNvPr>
                <p14:cNvContentPartPr/>
                <p14:nvPr/>
              </p14:nvContentPartPr>
              <p14:xfrm>
                <a:off x="6520566" y="2561634"/>
                <a:ext cx="360" cy="3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F0424214-1C55-B4EC-ACE2-B2616610BB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1566" y="2552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F7C23ECD-E504-5ECD-70F6-DBA3EABFC7A2}"/>
                    </a:ext>
                  </a:extLst>
                </p14:cNvPr>
                <p14:cNvContentPartPr/>
                <p14:nvPr/>
              </p14:nvContentPartPr>
              <p14:xfrm>
                <a:off x="6346326" y="2474514"/>
                <a:ext cx="360" cy="36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F7C23ECD-E504-5ECD-70F6-DBA3EABFC7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732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01B2992-484A-5064-87E2-506F8609D956}"/>
                    </a:ext>
                  </a:extLst>
                </p14:cNvPr>
                <p14:cNvContentPartPr/>
                <p14:nvPr/>
              </p14:nvContentPartPr>
              <p14:xfrm>
                <a:off x="6545766" y="2485314"/>
                <a:ext cx="360" cy="3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01B2992-484A-5064-87E2-506F8609D9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2476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8734EC96-2C6B-4EF6-BC2E-0B9743A0C1AC}"/>
                    </a:ext>
                  </a:extLst>
                </p14:cNvPr>
                <p14:cNvContentPartPr/>
                <p14:nvPr/>
              </p14:nvContentPartPr>
              <p14:xfrm>
                <a:off x="6622086" y="2536074"/>
                <a:ext cx="360" cy="3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8734EC96-2C6B-4EF6-BC2E-0B9743A0C1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3086" y="2527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883AB76E-D118-E806-EE7C-75B36567A3C6}"/>
                    </a:ext>
                  </a:extLst>
                </p14:cNvPr>
                <p14:cNvContentPartPr/>
                <p14:nvPr/>
              </p14:nvContentPartPr>
              <p14:xfrm>
                <a:off x="6622086" y="2608794"/>
                <a:ext cx="360" cy="36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883AB76E-D118-E806-EE7C-75B36567A3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3086" y="259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9CD06EBD-A0A6-1616-09EC-56DB2A7F0ABC}"/>
                    </a:ext>
                  </a:extLst>
                </p14:cNvPr>
                <p14:cNvContentPartPr/>
                <p14:nvPr/>
              </p14:nvContentPartPr>
              <p14:xfrm>
                <a:off x="6607686" y="2478114"/>
                <a:ext cx="360" cy="36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9CD06EBD-A0A6-1616-09EC-56DB2A7F0A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86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EAE7BA4D-F37B-485A-E8E1-16C0F6DCACA9}"/>
                    </a:ext>
                  </a:extLst>
                </p14:cNvPr>
                <p14:cNvContentPartPr/>
                <p14:nvPr/>
              </p14:nvContentPartPr>
              <p14:xfrm>
                <a:off x="6698046" y="2518074"/>
                <a:ext cx="360" cy="36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EAE7BA4D-F37B-485A-E8E1-16C0F6DCAC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9406" y="2509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C29A86A8-86F8-1943-F2D9-DD1A65D4BC99}"/>
                    </a:ext>
                  </a:extLst>
                </p14:cNvPr>
                <p14:cNvContentPartPr/>
                <p14:nvPr/>
              </p14:nvContentPartPr>
              <p14:xfrm>
                <a:off x="6701646" y="2615994"/>
                <a:ext cx="360" cy="36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C29A86A8-86F8-1943-F2D9-DD1A65D4BC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9300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C012ADC-2E3E-14BC-27CE-C613819D019B}"/>
                    </a:ext>
                  </a:extLst>
                </p14:cNvPr>
                <p14:cNvContentPartPr/>
                <p14:nvPr/>
              </p14:nvContentPartPr>
              <p14:xfrm>
                <a:off x="6767166" y="2500074"/>
                <a:ext cx="360" cy="3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8C012ADC-2E3E-14BC-27CE-C613819D01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8166" y="2491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9BD6FFED-6629-F1FC-4FB2-782E97EF2D44}"/>
                    </a:ext>
                  </a:extLst>
                </p14:cNvPr>
                <p14:cNvContentPartPr/>
                <p14:nvPr/>
              </p14:nvContentPartPr>
              <p14:xfrm>
                <a:off x="6803526" y="2579634"/>
                <a:ext cx="360" cy="36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9BD6FFED-6629-F1FC-4FB2-782E97EF2D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452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9F5918A7-E161-18F0-C81D-3043210772F6}"/>
                    </a:ext>
                  </a:extLst>
                </p14:cNvPr>
                <p14:cNvContentPartPr/>
                <p14:nvPr/>
              </p14:nvContentPartPr>
              <p14:xfrm>
                <a:off x="6839526" y="2420154"/>
                <a:ext cx="360" cy="36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9F5918A7-E161-18F0-C81D-3043210772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0886" y="241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43BF52E2-7427-E49A-8FFB-0D7E23421792}"/>
                    </a:ext>
                  </a:extLst>
                </p14:cNvPr>
                <p14:cNvContentPartPr/>
                <p14:nvPr/>
              </p14:nvContentPartPr>
              <p14:xfrm>
                <a:off x="6690846" y="2695914"/>
                <a:ext cx="360" cy="36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43BF52E2-7427-E49A-8FFB-0D7E234217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2206" y="268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3171D55E-C5CD-AF92-C3E4-FBAF59A3A764}"/>
                    </a:ext>
                  </a:extLst>
                </p14:cNvPr>
                <p14:cNvContentPartPr/>
                <p14:nvPr/>
              </p14:nvContentPartPr>
              <p14:xfrm>
                <a:off x="6640086" y="2790234"/>
                <a:ext cx="360" cy="3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3171D55E-C5CD-AF92-C3E4-FBAF59A3A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1086" y="2781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4C22841D-8A82-E216-962D-595D463D98EE}"/>
                    </a:ext>
                  </a:extLst>
                </p14:cNvPr>
                <p14:cNvContentPartPr/>
                <p14:nvPr/>
              </p14:nvContentPartPr>
              <p14:xfrm>
                <a:off x="6556566" y="2728674"/>
                <a:ext cx="360" cy="36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4C22841D-8A82-E216-962D-595D463D98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9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4852CA72-BB28-031C-745F-58356DB795D9}"/>
                    </a:ext>
                  </a:extLst>
                </p14:cNvPr>
                <p14:cNvContentPartPr/>
                <p14:nvPr/>
              </p14:nvContentPartPr>
              <p14:xfrm>
                <a:off x="6538566" y="2819394"/>
                <a:ext cx="360" cy="36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4852CA72-BB28-031C-745F-58356DB79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810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DC36B46-32A7-7E6C-11D9-85A61AC1A409}"/>
                    </a:ext>
                  </a:extLst>
                </p14:cNvPr>
                <p14:cNvContentPartPr/>
                <p14:nvPr/>
              </p14:nvContentPartPr>
              <p14:xfrm>
                <a:off x="6658086" y="2837394"/>
                <a:ext cx="360" cy="36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1DC36B46-32A7-7E6C-11D9-85A61AC1A4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9446" y="2828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5B0D648F-3D44-DA98-9E99-B0219E224A24}"/>
                    </a:ext>
                  </a:extLst>
                </p14:cNvPr>
                <p14:cNvContentPartPr/>
                <p14:nvPr/>
              </p14:nvContentPartPr>
              <p14:xfrm>
                <a:off x="6781566" y="2757474"/>
                <a:ext cx="360" cy="36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5B0D648F-3D44-DA98-9E99-B0219E224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292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3E04641F-1AD9-F755-EFFC-26D76F24C8C5}"/>
                    </a:ext>
                  </a:extLst>
                </p14:cNvPr>
                <p14:cNvContentPartPr/>
                <p14:nvPr/>
              </p14:nvContentPartPr>
              <p14:xfrm>
                <a:off x="6498606" y="2594034"/>
                <a:ext cx="1080" cy="3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3E04641F-1AD9-F755-EFFC-26D76F24C8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9966" y="258539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23C555DF-8072-C2A3-A6CF-70BDF2AA7C33}"/>
                    </a:ext>
                  </a:extLst>
                </p14:cNvPr>
                <p14:cNvContentPartPr/>
                <p14:nvPr/>
              </p14:nvContentPartPr>
              <p14:xfrm>
                <a:off x="6545766" y="2666754"/>
                <a:ext cx="360" cy="3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23C555DF-8072-C2A3-A6CF-70BDF2AA7C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56718496-4E74-5AED-622E-D1E4A57E113B}"/>
                    </a:ext>
                  </a:extLst>
                </p14:cNvPr>
                <p14:cNvContentPartPr/>
                <p14:nvPr/>
              </p14:nvContentPartPr>
              <p14:xfrm>
                <a:off x="6611286" y="2673954"/>
                <a:ext cx="360" cy="36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56718496-4E74-5AED-622E-D1E4A57E11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228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60C8D51F-CB27-59FF-4419-6D4DC069CA71}"/>
                    </a:ext>
                  </a:extLst>
                </p14:cNvPr>
                <p14:cNvContentPartPr/>
                <p14:nvPr/>
              </p14:nvContentPartPr>
              <p14:xfrm>
                <a:off x="6807126" y="2673954"/>
                <a:ext cx="360" cy="36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60C8D51F-CB27-59FF-4419-6D4DC069CA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812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E968B546-E2ED-C600-B73E-62724458347F}"/>
                    </a:ext>
                  </a:extLst>
                </p14:cNvPr>
                <p14:cNvContentPartPr/>
                <p14:nvPr/>
              </p14:nvContentPartPr>
              <p14:xfrm>
                <a:off x="6857886" y="2630394"/>
                <a:ext cx="360" cy="36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E968B546-E2ED-C600-B73E-6272445834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8886" y="262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9A8D672F-5B5B-F643-DFA8-EA73921C96DF}"/>
                    </a:ext>
                  </a:extLst>
                </p14:cNvPr>
                <p14:cNvContentPartPr/>
                <p14:nvPr/>
              </p14:nvContentPartPr>
              <p14:xfrm>
                <a:off x="6890646" y="2579634"/>
                <a:ext cx="360" cy="36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9A8D672F-5B5B-F643-DFA8-EA73921C96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8164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DDC0BFC-188B-C250-1E2C-E8AA6A0E0D7F}"/>
                    </a:ext>
                  </a:extLst>
                </p14:cNvPr>
                <p14:cNvContentPartPr/>
                <p14:nvPr/>
              </p14:nvContentPartPr>
              <p14:xfrm>
                <a:off x="6912246" y="2452914"/>
                <a:ext cx="360" cy="36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CDDC0BFC-188B-C250-1E2C-E8AA6A0E0D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3606" y="2443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9AB78DC-C4C8-6104-A0D6-7086429EA1CF}"/>
                    </a:ext>
                  </a:extLst>
                </p14:cNvPr>
                <p14:cNvContentPartPr/>
                <p14:nvPr/>
              </p14:nvContentPartPr>
              <p14:xfrm>
                <a:off x="6835926" y="2478114"/>
                <a:ext cx="360" cy="36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9AB78DC-C4C8-6104-A0D6-7086429EA1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272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72F9EB1-DE1B-A138-2055-90F9E74813E0}"/>
                    </a:ext>
                  </a:extLst>
                </p14:cNvPr>
                <p14:cNvContentPartPr/>
                <p14:nvPr/>
              </p14:nvContentPartPr>
              <p14:xfrm>
                <a:off x="6847086" y="2525274"/>
                <a:ext cx="360" cy="36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72F9EB1-DE1B-A138-2055-90F9E74813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808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0E434058-0DF4-E3E8-81CF-8D890A0BEBA4}"/>
                    </a:ext>
                  </a:extLst>
                </p14:cNvPr>
                <p14:cNvContentPartPr/>
                <p14:nvPr/>
              </p14:nvContentPartPr>
              <p14:xfrm>
                <a:off x="6930606" y="2528874"/>
                <a:ext cx="360" cy="3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0E434058-0DF4-E3E8-81CF-8D890A0BEB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1606" y="252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B3DD0E07-A0F9-D8BC-F00E-D4DCD22B5261}"/>
                    </a:ext>
                  </a:extLst>
                </p14:cNvPr>
                <p14:cNvContentPartPr/>
                <p14:nvPr/>
              </p14:nvContentPartPr>
              <p14:xfrm>
                <a:off x="6883086" y="2398194"/>
                <a:ext cx="360" cy="36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B3DD0E07-A0F9-D8BC-F00E-D4DCD22B52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4446" y="2389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D5C76B07-F7F0-0F17-17DA-EA8C95850303}"/>
                    </a:ext>
                  </a:extLst>
                </p14:cNvPr>
                <p14:cNvContentPartPr/>
                <p14:nvPr/>
              </p14:nvContentPartPr>
              <p14:xfrm>
                <a:off x="6795966" y="2358594"/>
                <a:ext cx="360" cy="3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D5C76B07-F7F0-0F17-17DA-EA8C958503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732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792B6D42-4918-5FBF-7E39-BE582BEE21FE}"/>
                </a:ext>
              </a:extLst>
            </p:cNvPr>
            <p:cNvGrpSpPr/>
            <p:nvPr/>
          </p:nvGrpSpPr>
          <p:grpSpPr>
            <a:xfrm>
              <a:off x="6817926" y="2322234"/>
              <a:ext cx="14760" cy="7560"/>
              <a:chOff x="6817926" y="2322234"/>
              <a:chExt cx="14760" cy="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52F63950-E4A2-7A79-88D0-F442322AD594}"/>
                      </a:ext>
                    </a:extLst>
                  </p14:cNvPr>
                  <p14:cNvContentPartPr/>
                  <p14:nvPr/>
                </p14:nvContentPartPr>
                <p14:xfrm>
                  <a:off x="6832326" y="2329434"/>
                  <a:ext cx="360" cy="360"/>
                </p14:xfrm>
              </p:contentPart>
            </mc:Choice>
            <mc:Fallback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52F63950-E4A2-7A79-88D0-F442322AD5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368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CB15F61A-01B1-84EB-4394-1E1946E630F6}"/>
                      </a:ext>
                    </a:extLst>
                  </p14:cNvPr>
                  <p14:cNvContentPartPr/>
                  <p14:nvPr/>
                </p14:nvContentPartPr>
                <p14:xfrm>
                  <a:off x="6817926" y="2322234"/>
                  <a:ext cx="360" cy="360"/>
                </p14:xfrm>
              </p:contentPart>
            </mc:Choice>
            <mc:Fallback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CB15F61A-01B1-84EB-4394-1E1946E630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0892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E3407C4B-D5BF-116F-F456-36AA1AF3560B}"/>
                    </a:ext>
                  </a:extLst>
                </p14:cNvPr>
                <p14:cNvContentPartPr/>
                <p14:nvPr/>
              </p14:nvContentPartPr>
              <p14:xfrm>
                <a:off x="6759966" y="2256714"/>
                <a:ext cx="360" cy="36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E3407C4B-D5BF-116F-F456-36AA1AF356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0966" y="2248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23AA7DBA-1598-7390-BA8C-349FEA19ADC2}"/>
                    </a:ext>
                  </a:extLst>
                </p14:cNvPr>
                <p14:cNvContentPartPr/>
                <p14:nvPr/>
              </p14:nvContentPartPr>
              <p14:xfrm>
                <a:off x="6767166" y="2180394"/>
                <a:ext cx="360" cy="36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23AA7DBA-1598-7390-BA8C-349FEA1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816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DB4479BD-45A8-3488-8112-F3F5E530BAF0}"/>
                    </a:ext>
                  </a:extLst>
                </p14:cNvPr>
                <p14:cNvContentPartPr/>
                <p14:nvPr/>
              </p14:nvContentPartPr>
              <p14:xfrm>
                <a:off x="6712806" y="2180394"/>
                <a:ext cx="360" cy="36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DB4479BD-45A8-3488-8112-F3F5E530BA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380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390FCDD-730D-6FF3-F332-92C948B03D3C}"/>
                    </a:ext>
                  </a:extLst>
                </p14:cNvPr>
                <p14:cNvContentPartPr/>
                <p14:nvPr/>
              </p14:nvContentPartPr>
              <p14:xfrm>
                <a:off x="6875886" y="2282274"/>
                <a:ext cx="360" cy="36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390FCDD-730D-6FF3-F332-92C948B03D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7246" y="227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02871C54-1B57-CABD-EC12-355CD35F38AD}"/>
                    </a:ext>
                  </a:extLst>
                </p14:cNvPr>
                <p14:cNvContentPartPr/>
                <p14:nvPr/>
              </p14:nvContentPartPr>
              <p14:xfrm>
                <a:off x="6963006" y="2365794"/>
                <a:ext cx="360" cy="36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02871C54-1B57-CABD-EC12-355CD35F38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436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969B07A9-B23A-1F54-1484-AC38581F167F}"/>
                    </a:ext>
                  </a:extLst>
                </p14:cNvPr>
                <p14:cNvContentPartPr/>
                <p14:nvPr/>
              </p14:nvContentPartPr>
              <p14:xfrm>
                <a:off x="6814326" y="2434554"/>
                <a:ext cx="360" cy="36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969B07A9-B23A-1F54-1484-AC38581F16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5326" y="242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3ADCBFC6-DA3A-B728-4A74-0780AC868B42}"/>
                    </a:ext>
                  </a:extLst>
                </p14:cNvPr>
                <p14:cNvContentPartPr/>
                <p14:nvPr/>
              </p14:nvContentPartPr>
              <p14:xfrm>
                <a:off x="6748806" y="2568834"/>
                <a:ext cx="360" cy="36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3ADCBFC6-DA3A-B728-4A74-0780AC868B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0166" y="255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A0F29E55-3DCF-8707-5779-9FC61B153F10}"/>
                    </a:ext>
                  </a:extLst>
                </p14:cNvPr>
                <p14:cNvContentPartPr/>
                <p14:nvPr/>
              </p14:nvContentPartPr>
              <p14:xfrm>
                <a:off x="6752406" y="2615994"/>
                <a:ext cx="360" cy="36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A0F29E55-3DCF-8707-5779-9FC61B153F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37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DBD9DD5-43BA-9F2E-DF56-0B348A1F69D9}"/>
                    </a:ext>
                  </a:extLst>
                </p14:cNvPr>
                <p14:cNvContentPartPr/>
                <p14:nvPr/>
              </p14:nvContentPartPr>
              <p14:xfrm>
                <a:off x="6759966" y="2688714"/>
                <a:ext cx="360" cy="36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DBD9DD5-43BA-9F2E-DF56-0B348A1F69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09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B90E7FD4-8FE0-063A-CEED-97D4449BA9F6}"/>
                    </a:ext>
                  </a:extLst>
                </p14:cNvPr>
                <p14:cNvContentPartPr/>
                <p14:nvPr/>
              </p14:nvContentPartPr>
              <p14:xfrm>
                <a:off x="6723606" y="2772234"/>
                <a:ext cx="360" cy="36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B90E7FD4-8FE0-063A-CEED-97D4449BA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460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1F280036-926F-30AF-A2B4-F8107AD88197}"/>
                    </a:ext>
                  </a:extLst>
                </p14:cNvPr>
                <p14:cNvContentPartPr/>
                <p14:nvPr/>
              </p14:nvContentPartPr>
              <p14:xfrm>
                <a:off x="6857886" y="2713914"/>
                <a:ext cx="360" cy="36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1F280036-926F-30AF-A2B4-F8107AD881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8886" y="2705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2D21EE81-3408-7D86-AECB-DCCCF2392EB8}"/>
                    </a:ext>
                  </a:extLst>
                </p14:cNvPr>
                <p14:cNvContentPartPr/>
                <p14:nvPr/>
              </p14:nvContentPartPr>
              <p14:xfrm>
                <a:off x="6923046" y="2641554"/>
                <a:ext cx="360" cy="36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2D21EE81-3408-7D86-AECB-DCCCF2392E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44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2758E9E6-5B37-CDF4-277A-9E303086D1D4}"/>
                    </a:ext>
                  </a:extLst>
                </p14:cNvPr>
                <p14:cNvContentPartPr/>
                <p14:nvPr/>
              </p14:nvContentPartPr>
              <p14:xfrm>
                <a:off x="7017726" y="2590434"/>
                <a:ext cx="360" cy="36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2758E9E6-5B37-CDF4-277A-9E303086D1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0872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60CDD124-597E-0311-618F-AEDB05D095E3}"/>
                    </a:ext>
                  </a:extLst>
                </p14:cNvPr>
                <p14:cNvContentPartPr/>
                <p14:nvPr/>
              </p14:nvContentPartPr>
              <p14:xfrm>
                <a:off x="6984966" y="2503674"/>
                <a:ext cx="360" cy="36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60CDD124-597E-0311-618F-AEDB05D095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5966" y="249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07E987BA-9231-D2FB-0C10-0985DD399856}"/>
                    </a:ext>
                  </a:extLst>
                </p14:cNvPr>
                <p14:cNvContentPartPr/>
                <p14:nvPr/>
              </p14:nvContentPartPr>
              <p14:xfrm>
                <a:off x="6204486" y="2866554"/>
                <a:ext cx="360" cy="36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07E987BA-9231-D2FB-0C10-0985DD3998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5846" y="2857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121A9FC1-959F-08B0-6642-7D9FA2564688}"/>
                    </a:ext>
                  </a:extLst>
                </p14:cNvPr>
                <p14:cNvContentPartPr/>
                <p14:nvPr/>
              </p14:nvContentPartPr>
              <p14:xfrm>
                <a:off x="6367926" y="2666754"/>
                <a:ext cx="360" cy="36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121A9FC1-959F-08B0-6642-7D9FA25646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928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69EB6DD5-E169-2C9D-9A2A-5C269A06DFEC}"/>
                    </a:ext>
                  </a:extLst>
                </p14:cNvPr>
                <p14:cNvContentPartPr/>
                <p14:nvPr/>
              </p14:nvContentPartPr>
              <p14:xfrm>
                <a:off x="6397086" y="2590434"/>
                <a:ext cx="360" cy="36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69EB6DD5-E169-2C9D-9A2A-5C269A06DF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808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3D30153E-B110-FDA8-F1D1-5D0E712A7AC3}"/>
                    </a:ext>
                  </a:extLst>
                </p14:cNvPr>
                <p14:cNvContentPartPr/>
                <p14:nvPr/>
              </p14:nvContentPartPr>
              <p14:xfrm>
                <a:off x="6477006" y="2633994"/>
                <a:ext cx="360" cy="36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3D30153E-B110-FDA8-F1D1-5D0E712A7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8006" y="262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16F524C7-623A-FAEE-84DE-E620B2123BA8}"/>
                    </a:ext>
                  </a:extLst>
                </p14:cNvPr>
                <p14:cNvContentPartPr/>
                <p14:nvPr/>
              </p14:nvContentPartPr>
              <p14:xfrm>
                <a:off x="6462246" y="2525274"/>
                <a:ext cx="360" cy="36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16F524C7-623A-FAEE-84DE-E620B2123B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5360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96B1CC41-8343-0F5E-C280-9848B121B187}"/>
                    </a:ext>
                  </a:extLst>
                </p14:cNvPr>
                <p14:cNvContentPartPr/>
                <p14:nvPr/>
              </p14:nvContentPartPr>
              <p14:xfrm>
                <a:off x="5896326" y="2510874"/>
                <a:ext cx="360" cy="36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96B1CC41-8343-0F5E-C280-9848B121B1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7326" y="2502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D434C2E1-0524-6FCA-764F-0504C9CFA874}"/>
                    </a:ext>
                  </a:extLst>
                </p14:cNvPr>
                <p14:cNvContentPartPr/>
                <p14:nvPr/>
              </p14:nvContentPartPr>
              <p14:xfrm>
                <a:off x="5954286" y="2619594"/>
                <a:ext cx="360" cy="36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D434C2E1-0524-6FCA-764F-0504C9CFA8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5646" y="261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EE665DE4-58C9-8277-4771-0519A1D0100A}"/>
                    </a:ext>
                  </a:extLst>
                </p14:cNvPr>
                <p14:cNvContentPartPr/>
                <p14:nvPr/>
              </p14:nvContentPartPr>
              <p14:xfrm>
                <a:off x="6055806" y="2648754"/>
                <a:ext cx="360" cy="3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EE665DE4-58C9-8277-4771-0519A1D010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47166" y="263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17AB1DA-A486-4F66-5AF9-37B77F07D6A3}"/>
                    </a:ext>
                  </a:extLst>
                </p14:cNvPr>
                <p14:cNvContentPartPr/>
                <p14:nvPr/>
              </p14:nvContentPartPr>
              <p14:xfrm>
                <a:off x="6030606" y="2496474"/>
                <a:ext cx="360" cy="36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17AB1DA-A486-4F66-5AF9-37B77F07D6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160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3E17ECAB-6AA6-17D4-724A-FB8B440884A5}"/>
                    </a:ext>
                  </a:extLst>
                </p14:cNvPr>
                <p14:cNvContentPartPr/>
                <p14:nvPr/>
              </p14:nvContentPartPr>
              <p14:xfrm>
                <a:off x="6179286" y="2732274"/>
                <a:ext cx="360" cy="36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3E17ECAB-6AA6-17D4-724A-FB8B440884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702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92342A9B-DFA8-AFE7-2872-8489525A2C18}"/>
                    </a:ext>
                  </a:extLst>
                </p14:cNvPr>
                <p14:cNvContentPartPr/>
                <p14:nvPr/>
              </p14:nvContentPartPr>
              <p14:xfrm>
                <a:off x="6034206" y="2826594"/>
                <a:ext cx="360" cy="36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92342A9B-DFA8-AFE7-2872-8489525A2C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5206" y="281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7B60BE-3E9E-4C20-3662-8422D2A9641A}"/>
                    </a:ext>
                  </a:extLst>
                </p14:cNvPr>
                <p14:cNvContentPartPr/>
                <p14:nvPr/>
              </p14:nvContentPartPr>
              <p14:xfrm>
                <a:off x="5802006" y="2801034"/>
                <a:ext cx="360" cy="36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7B60BE-3E9E-4C20-3662-8422D2A964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93006" y="2792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B2E6FD4C-D54B-CF0B-AFF7-AECD88D65AF6}"/>
                    </a:ext>
                  </a:extLst>
                </p14:cNvPr>
                <p14:cNvContentPartPr/>
                <p14:nvPr/>
              </p14:nvContentPartPr>
              <p14:xfrm>
                <a:off x="6005046" y="2862954"/>
                <a:ext cx="360" cy="36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B2E6FD4C-D54B-CF0B-AFF7-AECD88D65AF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96406" y="2853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216D8C31-974F-E7D5-1BE5-06A9D9CD7256}"/>
                    </a:ext>
                  </a:extLst>
                </p14:cNvPr>
                <p14:cNvContentPartPr/>
                <p14:nvPr/>
              </p14:nvContentPartPr>
              <p14:xfrm>
                <a:off x="5936286" y="2761074"/>
                <a:ext cx="360" cy="36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216D8C31-974F-E7D5-1BE5-06A9D9CD72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2728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E49ABD33-1EBA-B4A3-C22D-32BBBCE1DE1D}"/>
                    </a:ext>
                  </a:extLst>
                </p14:cNvPr>
                <p14:cNvContentPartPr/>
                <p14:nvPr/>
              </p14:nvContentPartPr>
              <p14:xfrm>
                <a:off x="5812806" y="2641554"/>
                <a:ext cx="360" cy="36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E49ABD33-1EBA-B4A3-C22D-32BBBCE1DE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038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51597541-4114-7F6F-F3F1-76A2D6EF12EA}"/>
                    </a:ext>
                  </a:extLst>
                </p14:cNvPr>
                <p14:cNvContentPartPr/>
                <p14:nvPr/>
              </p14:nvContentPartPr>
              <p14:xfrm>
                <a:off x="5750886" y="2659554"/>
                <a:ext cx="360" cy="36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51597541-4114-7F6F-F3F1-76A2D6EF12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2246" y="2650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5701CA77-BDC3-65AA-0A55-01AA5C594613}"/>
                    </a:ext>
                  </a:extLst>
                </p14:cNvPr>
                <p14:cNvContentPartPr/>
                <p14:nvPr/>
              </p14:nvContentPartPr>
              <p14:xfrm>
                <a:off x="5762046" y="2808234"/>
                <a:ext cx="360" cy="36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5701CA77-BDC3-65AA-0A55-01AA5C5946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3046" y="279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204C00B6-D110-1849-036C-1A32407E03FF}"/>
                    </a:ext>
                  </a:extLst>
                </p14:cNvPr>
                <p14:cNvContentPartPr/>
                <p14:nvPr/>
              </p14:nvContentPartPr>
              <p14:xfrm>
                <a:off x="5646126" y="2895354"/>
                <a:ext cx="360" cy="36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204C00B6-D110-1849-036C-1A32407E03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37126" y="288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52E2B314-9FCE-7E08-8248-98B4E7D81AB2}"/>
                    </a:ext>
                  </a:extLst>
                </p14:cNvPr>
                <p14:cNvContentPartPr/>
                <p14:nvPr/>
              </p14:nvContentPartPr>
              <p14:xfrm>
                <a:off x="5609766" y="2757474"/>
                <a:ext cx="360" cy="36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52E2B314-9FCE-7E08-8248-98B4E7D81A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007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E65CD1CA-FFB3-13C4-E398-91BF2A849674}"/>
                    </a:ext>
                  </a:extLst>
                </p14:cNvPr>
                <p14:cNvContentPartPr/>
                <p14:nvPr/>
              </p14:nvContentPartPr>
              <p14:xfrm>
                <a:off x="5667726" y="2601594"/>
                <a:ext cx="360" cy="36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E65CD1CA-FFB3-13C4-E398-91BF2A8496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5908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64C8E745-1638-59D6-27E1-815B4F7D0DAC}"/>
                    </a:ext>
                  </a:extLst>
                </p14:cNvPr>
                <p14:cNvContentPartPr/>
                <p14:nvPr/>
              </p14:nvContentPartPr>
              <p14:xfrm>
                <a:off x="5732886" y="2539674"/>
                <a:ext cx="360" cy="360"/>
              </p14:xfrm>
            </p:contentPart>
          </mc:Choice>
          <mc:Fallback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64C8E745-1638-59D6-27E1-815B4F7D0DA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24246" y="253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B1A089FE-786F-A79F-8378-C0FD691522DC}"/>
                    </a:ext>
                  </a:extLst>
                </p14:cNvPr>
                <p14:cNvContentPartPr/>
                <p14:nvPr/>
              </p14:nvContentPartPr>
              <p14:xfrm>
                <a:off x="5638566" y="2496474"/>
                <a:ext cx="360" cy="36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B1A089FE-786F-A79F-8378-C0FD691522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2992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BF3A51C-5C66-44A9-1FC2-E91F3987C180}"/>
                    </a:ext>
                  </a:extLst>
                </p14:cNvPr>
                <p14:cNvContentPartPr/>
                <p14:nvPr/>
              </p14:nvContentPartPr>
              <p14:xfrm>
                <a:off x="5750886" y="2474514"/>
                <a:ext cx="360" cy="36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BF3A51C-5C66-44A9-1FC2-E91F3987C1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224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058986EE-6AB8-A3EA-8A08-BC607F9C328B}"/>
                    </a:ext>
                  </a:extLst>
                </p14:cNvPr>
                <p14:cNvContentPartPr/>
                <p14:nvPr/>
              </p14:nvContentPartPr>
              <p14:xfrm>
                <a:off x="5820006" y="2449314"/>
                <a:ext cx="360" cy="36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058986EE-6AB8-A3EA-8A08-BC607F9C32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1136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2607C68C-BE62-6898-B089-EEC4D8BD8715}"/>
                    </a:ext>
                  </a:extLst>
                </p14:cNvPr>
                <p14:cNvContentPartPr/>
                <p14:nvPr/>
              </p14:nvContentPartPr>
              <p14:xfrm>
                <a:off x="5874366" y="2445714"/>
                <a:ext cx="360" cy="36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2607C68C-BE62-6898-B089-EEC4D8BD87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5726" y="243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7E2E2485-6E27-0F25-428B-03BB0007363C}"/>
                    </a:ext>
                  </a:extLst>
                </p14:cNvPr>
                <p14:cNvContentPartPr/>
                <p14:nvPr/>
              </p14:nvContentPartPr>
              <p14:xfrm>
                <a:off x="5584206" y="2615994"/>
                <a:ext cx="360" cy="36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7E2E2485-6E27-0F25-428B-03BB000736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755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A9CE4544-E100-0051-AB63-7EC34F385D70}"/>
                    </a:ext>
                  </a:extLst>
                </p14:cNvPr>
                <p14:cNvContentPartPr/>
                <p14:nvPr/>
              </p14:nvContentPartPr>
              <p14:xfrm>
                <a:off x="5693286" y="2772234"/>
                <a:ext cx="360" cy="36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A9CE4544-E100-0051-AB63-7EC34F385D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28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98E834DD-2592-F5DF-6F97-DC3C4703C675}"/>
                    </a:ext>
                  </a:extLst>
                </p14:cNvPr>
                <p14:cNvContentPartPr/>
                <p14:nvPr/>
              </p14:nvContentPartPr>
              <p14:xfrm>
                <a:off x="5812806" y="2579634"/>
                <a:ext cx="360" cy="36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98E834DD-2592-F5DF-6F97-DC3C4703C6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0380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A5D4F038-1539-58D0-4AD7-F7A0D02C3242}"/>
                    </a:ext>
                  </a:extLst>
                </p14:cNvPr>
                <p14:cNvContentPartPr/>
                <p14:nvPr/>
              </p14:nvContentPartPr>
              <p14:xfrm>
                <a:off x="5685726" y="2655954"/>
                <a:ext cx="360" cy="36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A5D4F038-1539-58D0-4AD7-F7A0D02C32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77086" y="264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AA38ED70-1D71-7447-1443-F191AFEC65F5}"/>
                    </a:ext>
                  </a:extLst>
                </p14:cNvPr>
                <p14:cNvContentPartPr/>
                <p14:nvPr/>
              </p14:nvContentPartPr>
              <p14:xfrm>
                <a:off x="5856366" y="2739474"/>
                <a:ext cx="360" cy="36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AA38ED70-1D71-7447-1443-F191AFEC65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47366" y="2730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67EBBAA-98F0-1FD0-C1CA-C67CB82DBF2D}"/>
                    </a:ext>
                  </a:extLst>
                </p14:cNvPr>
                <p14:cNvContentPartPr/>
                <p14:nvPr/>
              </p14:nvContentPartPr>
              <p14:xfrm>
                <a:off x="5874366" y="2688714"/>
                <a:ext cx="360" cy="36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67EBBAA-98F0-1FD0-C1CA-C67CB82DBF2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572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F9F5638B-A778-3AA7-F942-327421F298D3}"/>
                    </a:ext>
                  </a:extLst>
                </p14:cNvPr>
                <p14:cNvContentPartPr/>
                <p14:nvPr/>
              </p14:nvContentPartPr>
              <p14:xfrm>
                <a:off x="5885526" y="2870154"/>
                <a:ext cx="360" cy="360"/>
              </p14:xfrm>
            </p:contentPart>
          </mc:Choice>
          <mc:Fallback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F9F5638B-A778-3AA7-F942-327421F298D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765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A77B5152-DF88-03F8-83E7-3824538C4482}"/>
                    </a:ext>
                  </a:extLst>
                </p14:cNvPr>
                <p14:cNvContentPartPr/>
                <p14:nvPr/>
              </p14:nvContentPartPr>
              <p14:xfrm>
                <a:off x="5758446" y="2942514"/>
                <a:ext cx="360" cy="36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A77B5152-DF88-03F8-83E7-3824538C44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944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3CEF3BDD-0FF6-3488-D524-58083D22CB74}"/>
                </a:ext>
              </a:extLst>
            </p:cNvPr>
            <p:cNvGrpSpPr/>
            <p:nvPr/>
          </p:nvGrpSpPr>
          <p:grpSpPr>
            <a:xfrm>
              <a:off x="5776446" y="2859354"/>
              <a:ext cx="360" cy="3960"/>
              <a:chOff x="5776446" y="2859354"/>
              <a:chExt cx="360" cy="3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47A97BD2-1292-827F-A0F4-63DA44708D68}"/>
                      </a:ext>
                    </a:extLst>
                  </p14:cNvPr>
                  <p14:cNvContentPartPr/>
                  <p14:nvPr/>
                </p14:nvContentPartPr>
                <p14:xfrm>
                  <a:off x="5776446" y="2859354"/>
                  <a:ext cx="360" cy="360"/>
                </p14:xfrm>
              </p:contentPart>
            </mc:Choice>
            <mc:Fallback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47A97BD2-1292-827F-A0F4-63DA44708D6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806" y="2850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A233C269-8D1E-723F-AD2D-6EBA1BE2B38E}"/>
                      </a:ext>
                    </a:extLst>
                  </p14:cNvPr>
                  <p14:cNvContentPartPr/>
                  <p14:nvPr/>
                </p14:nvContentPartPr>
                <p14:xfrm>
                  <a:off x="5776446" y="2862954"/>
                  <a:ext cx="360" cy="360"/>
                </p14:xfrm>
              </p:contentPart>
            </mc:Choice>
            <mc:Fallback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A233C269-8D1E-723F-AD2D-6EBA1BE2B38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80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5826A32D-D331-655F-C778-7E3D769CCD2E}"/>
                    </a:ext>
                  </a:extLst>
                </p14:cNvPr>
                <p14:cNvContentPartPr/>
                <p14:nvPr/>
              </p14:nvContentPartPr>
              <p14:xfrm>
                <a:off x="5834406" y="2953674"/>
                <a:ext cx="360" cy="360"/>
              </p14:xfrm>
            </p:contentPart>
          </mc:Choice>
          <mc:Fallback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5826A32D-D331-655F-C778-7E3D769CCD2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25766" y="294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5A26B689-F978-0944-14AE-202181052BBC}"/>
                    </a:ext>
                  </a:extLst>
                </p14:cNvPr>
                <p14:cNvContentPartPr/>
                <p14:nvPr/>
              </p14:nvContentPartPr>
              <p14:xfrm>
                <a:off x="5979846" y="2924514"/>
                <a:ext cx="360" cy="360"/>
              </p14:xfrm>
            </p:contentPart>
          </mc:Choice>
          <mc:Fallback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5A26B689-F978-0944-14AE-202181052B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7084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38D081C4-0281-CA47-3149-22EA5D318005}"/>
                    </a:ext>
                  </a:extLst>
                </p14:cNvPr>
                <p14:cNvContentPartPr/>
                <p14:nvPr/>
              </p14:nvContentPartPr>
              <p14:xfrm>
                <a:off x="5961486" y="3022434"/>
                <a:ext cx="360" cy="360"/>
              </p14:xfrm>
            </p:contentPart>
          </mc:Choice>
          <mc:Fallback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38D081C4-0281-CA47-3149-22EA5D3180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528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0A250074-E2A6-A6A5-A1CA-590011E336C9}"/>
                    </a:ext>
                  </a:extLst>
                </p14:cNvPr>
                <p14:cNvContentPartPr/>
                <p14:nvPr/>
              </p14:nvContentPartPr>
              <p14:xfrm>
                <a:off x="5845566" y="3062394"/>
                <a:ext cx="360" cy="360"/>
              </p14:xfrm>
            </p:contentPart>
          </mc:Choice>
          <mc:Fallback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0A250074-E2A6-A6A5-A1CA-590011E336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6566" y="3053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37C01E94-77E4-5D10-4F74-E49CA3D3C298}"/>
                    </a:ext>
                  </a:extLst>
                </p14:cNvPr>
                <p14:cNvContentPartPr/>
                <p14:nvPr/>
              </p14:nvContentPartPr>
              <p14:xfrm>
                <a:off x="5693286" y="3018834"/>
                <a:ext cx="360" cy="36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37C01E94-77E4-5D10-4F74-E49CA3D3C2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2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0205E238-DCF6-629B-EFBE-7F251F35BFD6}"/>
                    </a:ext>
                  </a:extLst>
                </p14:cNvPr>
                <p14:cNvContentPartPr/>
                <p14:nvPr/>
              </p14:nvContentPartPr>
              <p14:xfrm>
                <a:off x="5776446" y="3022434"/>
                <a:ext cx="360" cy="360"/>
              </p14:xfrm>
            </p:contentPart>
          </mc:Choice>
          <mc:Fallback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0205E238-DCF6-629B-EFBE-7F251F35BF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6780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972654EE-833A-C7A0-92BD-2FE7045B9B96}"/>
                    </a:ext>
                  </a:extLst>
                </p14:cNvPr>
                <p14:cNvContentPartPr/>
                <p14:nvPr/>
              </p14:nvContentPartPr>
              <p14:xfrm>
                <a:off x="5914326" y="3018834"/>
                <a:ext cx="360" cy="360"/>
              </p14:xfrm>
            </p:contentPart>
          </mc:Choice>
          <mc:Fallback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972654EE-833A-C7A0-92BD-2FE7045B9B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056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3CC8598C-88B4-DAC7-7E33-81234F127C81}"/>
                    </a:ext>
                  </a:extLst>
                </p14:cNvPr>
                <p14:cNvContentPartPr/>
                <p14:nvPr/>
              </p14:nvContentPartPr>
              <p14:xfrm>
                <a:off x="5877966" y="2938914"/>
                <a:ext cx="360" cy="360"/>
              </p14:xfrm>
            </p:contentPart>
          </mc:Choice>
          <mc:Fallback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3CC8598C-88B4-DAC7-7E33-81234F127C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9326" y="2930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C7E5E3C6-D327-666F-5E35-12C4A990DD6D}"/>
                    </a:ext>
                  </a:extLst>
                </p14:cNvPr>
                <p14:cNvContentPartPr/>
                <p14:nvPr/>
              </p14:nvContentPartPr>
              <p14:xfrm>
                <a:off x="6019806" y="2971674"/>
                <a:ext cx="360" cy="36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C7E5E3C6-D327-666F-5E35-12C4A990DD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0806" y="2963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9F664EA2-49B3-93E6-66C3-99614B937461}"/>
                </a:ext>
              </a:extLst>
            </p:cNvPr>
            <p:cNvGrpSpPr/>
            <p:nvPr/>
          </p:nvGrpSpPr>
          <p:grpSpPr>
            <a:xfrm>
              <a:off x="6005046" y="3055194"/>
              <a:ext cx="25920" cy="18360"/>
              <a:chOff x="6005046" y="3055194"/>
              <a:chExt cx="25920" cy="1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1FFF5119-D044-0F19-E7E6-C160886C765C}"/>
                      </a:ext>
                    </a:extLst>
                  </p14:cNvPr>
                  <p14:cNvContentPartPr/>
                  <p14:nvPr/>
                </p14:nvContentPartPr>
                <p14:xfrm>
                  <a:off x="6030606" y="3055194"/>
                  <a:ext cx="360" cy="360"/>
                </p14:xfrm>
              </p:contentPart>
            </mc:Choice>
            <mc:Fallback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1FFF5119-D044-0F19-E7E6-C160886C765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30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E2B3BDB4-991C-264C-40A6-AECB069994F8}"/>
                      </a:ext>
                    </a:extLst>
                  </p14:cNvPr>
                  <p14:cNvContentPartPr/>
                  <p14:nvPr/>
                </p14:nvContentPartPr>
                <p14:xfrm>
                  <a:off x="6005046" y="3073194"/>
                  <a:ext cx="360" cy="360"/>
                </p14:xfrm>
              </p:contentPart>
            </mc:Choice>
            <mc:Fallback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E2B3BDB4-991C-264C-40A6-AECB069994F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6406" y="3064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29DC3D11-2060-E296-DC42-EADF06346421}"/>
                    </a:ext>
                  </a:extLst>
                </p14:cNvPr>
                <p14:cNvContentPartPr/>
                <p14:nvPr/>
              </p14:nvContentPartPr>
              <p14:xfrm>
                <a:off x="6142926" y="3065994"/>
                <a:ext cx="360" cy="36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29DC3D11-2060-E296-DC42-EADF063464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34286" y="305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46A00683-E130-9924-C3ED-6C6D8956997A}"/>
                    </a:ext>
                  </a:extLst>
                </p14:cNvPr>
                <p14:cNvContentPartPr/>
                <p14:nvPr/>
              </p14:nvContentPartPr>
              <p14:xfrm>
                <a:off x="6135726" y="3000474"/>
                <a:ext cx="360" cy="36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46A00683-E130-9924-C3ED-6C6D8956997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27086" y="29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6BD49096-47AB-BE58-8FF9-BBAB401722A4}"/>
                    </a:ext>
                  </a:extLst>
                </p14:cNvPr>
                <p14:cNvContentPartPr/>
                <p14:nvPr/>
              </p14:nvContentPartPr>
              <p14:xfrm>
                <a:off x="6284406" y="3033234"/>
                <a:ext cx="360" cy="360"/>
              </p14:xfrm>
            </p:contentPart>
          </mc:Choice>
          <mc:Fallback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6BD49096-47AB-BE58-8FF9-BBAB401722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75766" y="3024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29CE9957-CF0E-BF92-7E92-F16A6E272171}"/>
                    </a:ext>
                  </a:extLst>
                </p14:cNvPr>
                <p14:cNvContentPartPr/>
                <p14:nvPr/>
              </p14:nvContentPartPr>
              <p14:xfrm>
                <a:off x="6008646" y="3105954"/>
                <a:ext cx="360" cy="36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29CE9957-CF0E-BF92-7E92-F16A6E2721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00006" y="309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271A465C-1151-298C-938A-02AD1D45B272}"/>
                    </a:ext>
                  </a:extLst>
                </p14:cNvPr>
                <p14:cNvContentPartPr/>
                <p14:nvPr/>
              </p14:nvContentPartPr>
              <p14:xfrm>
                <a:off x="5903526" y="3153114"/>
                <a:ext cx="360" cy="360"/>
              </p14:xfrm>
            </p:contentPart>
          </mc:Choice>
          <mc:Fallback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271A465C-1151-298C-938A-02AD1D45B2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94526" y="3144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D8097F88-565F-A141-2637-09428CF53E5E}"/>
                    </a:ext>
                  </a:extLst>
                </p14:cNvPr>
                <p14:cNvContentPartPr/>
                <p14:nvPr/>
              </p14:nvContentPartPr>
              <p14:xfrm>
                <a:off x="6030606" y="3185874"/>
                <a:ext cx="360" cy="360"/>
              </p14:xfrm>
            </p:contentPart>
          </mc:Choice>
          <mc:Fallback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D8097F88-565F-A141-2637-09428CF53E5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1606" y="3176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794536E1-E792-0958-6AA8-5D9A29FA4B0F}"/>
                    </a:ext>
                  </a:extLst>
                </p14:cNvPr>
                <p14:cNvContentPartPr/>
                <p14:nvPr/>
              </p14:nvContentPartPr>
              <p14:xfrm>
                <a:off x="6164886" y="3127554"/>
                <a:ext cx="360" cy="36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794536E1-E792-0958-6AA8-5D9A29FA4B0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55886" y="311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D91080DE-2DBC-A42A-6BAC-7A50A1A0F1C8}"/>
                    </a:ext>
                  </a:extLst>
                </p14:cNvPr>
                <p14:cNvContentPartPr/>
                <p14:nvPr/>
              </p14:nvContentPartPr>
              <p14:xfrm>
                <a:off x="6313566" y="3142314"/>
                <a:ext cx="360" cy="360"/>
              </p14:xfrm>
            </p:contentPart>
          </mc:Choice>
          <mc:Fallback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D91080DE-2DBC-A42A-6BAC-7A50A1A0F1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04566" y="31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A14065D-C9C5-2793-AC07-C9729AC7DF2A}"/>
                    </a:ext>
                  </a:extLst>
                </p14:cNvPr>
                <p14:cNvContentPartPr/>
                <p14:nvPr/>
              </p14:nvContentPartPr>
              <p14:xfrm>
                <a:off x="6270006" y="3026034"/>
                <a:ext cx="360" cy="360"/>
              </p14:xfrm>
            </p:contentPart>
          </mc:Choice>
          <mc:Fallback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6A14065D-C9C5-2793-AC07-C9729AC7DF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61006" y="3017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02C0116B-7E6B-7B6B-FB32-E0E5710580EA}"/>
                    </a:ext>
                  </a:extLst>
                </p14:cNvPr>
                <p14:cNvContentPartPr/>
                <p14:nvPr/>
              </p14:nvContentPartPr>
              <p14:xfrm>
                <a:off x="6230046" y="2996874"/>
                <a:ext cx="360" cy="36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02C0116B-7E6B-7B6B-FB32-E0E5710580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21046" y="2988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3F57A4AD-8D4B-6701-1404-787112731EAA}"/>
                    </a:ext>
                  </a:extLst>
                </p14:cNvPr>
                <p14:cNvContentPartPr/>
                <p14:nvPr/>
              </p14:nvContentPartPr>
              <p14:xfrm>
                <a:off x="6161286" y="2942514"/>
                <a:ext cx="360" cy="360"/>
              </p14:xfrm>
            </p:contentPart>
          </mc:Choice>
          <mc:Fallback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3F57A4AD-8D4B-6701-1404-787112731EA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5228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D9824017-A92D-EC79-CF37-483EBA5255A8}"/>
                    </a:ext>
                  </a:extLst>
                </p14:cNvPr>
                <p14:cNvContentPartPr/>
                <p14:nvPr/>
              </p14:nvContentPartPr>
              <p14:xfrm>
                <a:off x="6095766" y="2924514"/>
                <a:ext cx="360" cy="360"/>
              </p14:xfrm>
            </p:contentPart>
          </mc:Choice>
          <mc:Fallback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D9824017-A92D-EC79-CF37-483EBA5255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8712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54D5B566-8378-CBAD-EF5F-AB68DDBE5680}"/>
                    </a:ext>
                  </a:extLst>
                </p14:cNvPr>
                <p14:cNvContentPartPr/>
                <p14:nvPr/>
              </p14:nvContentPartPr>
              <p14:xfrm>
                <a:off x="6114126" y="2870154"/>
                <a:ext cx="360" cy="360"/>
              </p14:xfrm>
            </p:contentPart>
          </mc:Choice>
          <mc:Fallback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54D5B566-8378-CBAD-EF5F-AB68DDBE56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051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ECB74D8C-06AA-A979-1FC7-5C264708B65C}"/>
                    </a:ext>
                  </a:extLst>
                </p14:cNvPr>
                <p14:cNvContentPartPr/>
                <p14:nvPr/>
              </p14:nvContentPartPr>
              <p14:xfrm>
                <a:off x="6106926" y="2761074"/>
                <a:ext cx="360" cy="36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ECB74D8C-06AA-A979-1FC7-5C264708B6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9792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B20E961D-7D7D-1754-F0CD-71BD74B22C01}"/>
                    </a:ext>
                  </a:extLst>
                </p14:cNvPr>
                <p14:cNvContentPartPr/>
                <p14:nvPr/>
              </p14:nvContentPartPr>
              <p14:xfrm>
                <a:off x="6048606" y="2717514"/>
                <a:ext cx="360" cy="360"/>
              </p14:xfrm>
            </p:contentPart>
          </mc:Choice>
          <mc:Fallback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B20E961D-7D7D-1754-F0CD-71BD74B22C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9966" y="2708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8B72A78E-88B9-FBB2-3368-6BABAEF43F52}"/>
                    </a:ext>
                  </a:extLst>
                </p14:cNvPr>
                <p14:cNvContentPartPr/>
                <p14:nvPr/>
              </p14:nvContentPartPr>
              <p14:xfrm>
                <a:off x="6023406" y="2768274"/>
                <a:ext cx="360" cy="360"/>
              </p14:xfrm>
            </p:contentPart>
          </mc:Choice>
          <mc:Fallback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8B72A78E-88B9-FBB2-3368-6BABAEF43F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4406" y="275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AAB180D3-F70F-D12F-061C-D54B244AC99A}"/>
                    </a:ext>
                  </a:extLst>
                </p14:cNvPr>
                <p14:cNvContentPartPr/>
                <p14:nvPr/>
              </p14:nvContentPartPr>
              <p14:xfrm>
                <a:off x="6001446" y="2728674"/>
                <a:ext cx="360" cy="360"/>
              </p14:xfrm>
            </p:contentPart>
          </mc:Choice>
          <mc:Fallback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AAB180D3-F70F-D12F-061C-D54B244AC9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928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7993B282-B8C2-B626-5C73-554CA4DC39A5}"/>
                    </a:ext>
                  </a:extLst>
                </p14:cNvPr>
                <p14:cNvContentPartPr/>
                <p14:nvPr/>
              </p14:nvContentPartPr>
              <p14:xfrm>
                <a:off x="5921526" y="2699514"/>
                <a:ext cx="360" cy="360"/>
              </p14:xfrm>
            </p:contentPart>
          </mc:Choice>
          <mc:Fallback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7993B282-B8C2-B626-5C73-554CA4DC39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12886" y="269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66596735-4AB4-DEFD-16F0-597DCB520556}"/>
                    </a:ext>
                  </a:extLst>
                </p14:cNvPr>
                <p14:cNvContentPartPr/>
                <p14:nvPr/>
              </p14:nvContentPartPr>
              <p14:xfrm>
                <a:off x="5972646" y="2685114"/>
                <a:ext cx="360" cy="360"/>
              </p14:xfrm>
            </p:contentPart>
          </mc:Choice>
          <mc:Fallback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66596735-4AB4-DEFD-16F0-597DCB5205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63646" y="267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47FD145F-ECFC-767D-317F-83ACB850828B}"/>
                    </a:ext>
                  </a:extLst>
                </p14:cNvPr>
                <p14:cNvContentPartPr/>
                <p14:nvPr/>
              </p14:nvContentPartPr>
              <p14:xfrm>
                <a:off x="6027006" y="2601594"/>
                <a:ext cx="360" cy="360"/>
              </p14:xfrm>
            </p:contentPart>
          </mc:Choice>
          <mc:Fallback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47FD145F-ECFC-767D-317F-83ACB85082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800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AC2AC04B-DD35-E257-09CF-F8904F23D818}"/>
                    </a:ext>
                  </a:extLst>
                </p14:cNvPr>
                <p14:cNvContentPartPr/>
                <p14:nvPr/>
              </p14:nvContentPartPr>
              <p14:xfrm>
                <a:off x="5907126" y="2597994"/>
                <a:ext cx="360" cy="360"/>
              </p14:xfrm>
            </p:contentPart>
          </mc:Choice>
          <mc:Fallback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AC2AC04B-DD35-E257-09CF-F8904F23D8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98486" y="258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1F3E567C-81CC-BBB8-B354-FC217464FB8A}"/>
                    </a:ext>
                  </a:extLst>
                </p14:cNvPr>
                <p14:cNvContentPartPr/>
                <p14:nvPr/>
              </p14:nvContentPartPr>
              <p14:xfrm>
                <a:off x="5867166" y="2677554"/>
                <a:ext cx="360" cy="360"/>
              </p14:xfrm>
            </p:contentPart>
          </mc:Choice>
          <mc:Fallback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1F3E567C-81CC-BBB8-B354-FC217464FB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58526" y="266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806A482B-F503-EAD1-5895-D15EEE886B49}"/>
                    </a:ext>
                  </a:extLst>
                </p14:cNvPr>
                <p14:cNvContentPartPr/>
                <p14:nvPr/>
              </p14:nvContentPartPr>
              <p14:xfrm>
                <a:off x="5859966" y="2652354"/>
                <a:ext cx="360" cy="360"/>
              </p14:xfrm>
            </p:contentPart>
          </mc:Choice>
          <mc:Fallback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806A482B-F503-EAD1-5895-D15EEE886B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50966" y="2643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6D7FD19B-7489-8436-EED8-565220684372}"/>
                    </a:ext>
                  </a:extLst>
                </p14:cNvPr>
                <p14:cNvContentPartPr/>
                <p14:nvPr/>
              </p14:nvContentPartPr>
              <p14:xfrm>
                <a:off x="5765646" y="2728674"/>
                <a:ext cx="360" cy="360"/>
              </p14:xfrm>
            </p:contentPart>
          </mc:Choice>
          <mc:Fallback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6D7FD19B-7489-8436-EED8-5652206843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664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1CED1076-8A26-BC64-0208-372780BE3B8F}"/>
                    </a:ext>
                  </a:extLst>
                </p14:cNvPr>
                <p14:cNvContentPartPr/>
                <p14:nvPr/>
              </p14:nvContentPartPr>
              <p14:xfrm>
                <a:off x="5889126" y="2793834"/>
                <a:ext cx="360" cy="360"/>
              </p14:xfrm>
            </p:contentPart>
          </mc:Choice>
          <mc:Fallback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1CED1076-8A26-BC64-0208-372780BE3B8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0126" y="2785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C021158B-8DBA-455C-C358-BD54CACBC52A}"/>
                    </a:ext>
                  </a:extLst>
                </p14:cNvPr>
                <p14:cNvContentPartPr/>
                <p14:nvPr/>
              </p14:nvContentPartPr>
              <p14:xfrm>
                <a:off x="5954286" y="2830194"/>
                <a:ext cx="360" cy="36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C021158B-8DBA-455C-C358-BD54CACBC5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5646" y="2821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9EB3B931-CD91-6F8C-974E-8A943DF6968C}"/>
                </a:ext>
              </a:extLst>
            </p:cNvPr>
            <p:cNvCxnSpPr/>
            <p:nvPr/>
          </p:nvCxnSpPr>
          <p:spPr>
            <a:xfrm>
              <a:off x="5750886" y="1901371"/>
              <a:ext cx="1016280" cy="14732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4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C6FD-673B-6214-8E7D-AED7D6B7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Why not Linear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4075E55-0AB8-811F-6722-4C7A6F4557AA}"/>
                  </a:ext>
                </a:extLst>
              </p:cNvPr>
              <p:cNvSpPr txBox="1"/>
              <p:nvPr/>
            </p:nvSpPr>
            <p:spPr>
              <a:xfrm>
                <a:off x="4027917" y="1878967"/>
                <a:ext cx="48657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linear regression is usually applied on continuous values and ranges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just"/>
                <a:endParaRPr lang="en-IN" dirty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For classification (at least binary) we will require a model which can limit the values to just 0 and 1.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sigmoid or a logistic function allows that, and hence the name </a:t>
                </a:r>
                <a:r>
                  <a:rPr lang="en-IN" i="1" dirty="0"/>
                  <a:t>Logistic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4075E55-0AB8-811F-6722-4C7A6F45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17" y="1878967"/>
                <a:ext cx="4865737" cy="2031325"/>
              </a:xfrm>
              <a:prstGeom prst="rect">
                <a:avLst/>
              </a:prstGeom>
              <a:blipFill>
                <a:blip r:embed="rId2"/>
                <a:stretch>
                  <a:fillRect l="-251" t="-601" r="-3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DA9C7F-8A6F-1CAF-E739-FABCC13333FD}"/>
              </a:ext>
            </a:extLst>
          </p:cNvPr>
          <p:cNvGrpSpPr/>
          <p:nvPr/>
        </p:nvGrpSpPr>
        <p:grpSpPr>
          <a:xfrm>
            <a:off x="950990" y="1279876"/>
            <a:ext cx="2478010" cy="1880609"/>
            <a:chOff x="559104" y="1131105"/>
            <a:chExt cx="4129200" cy="319524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5DCAEE6-229C-5106-6BAB-2FADB93B49DE}"/>
                </a:ext>
              </a:extLst>
            </p:cNvPr>
            <p:cNvGrpSpPr/>
            <p:nvPr/>
          </p:nvGrpSpPr>
          <p:grpSpPr>
            <a:xfrm>
              <a:off x="559104" y="1131105"/>
              <a:ext cx="4129200" cy="2907720"/>
              <a:chOff x="559104" y="1131105"/>
              <a:chExt cx="4129200" cy="290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11997C0-6C59-7678-1EDD-32DE2797EA18}"/>
                      </a:ext>
                    </a:extLst>
                  </p14:cNvPr>
                  <p14:cNvContentPartPr/>
                  <p14:nvPr/>
                </p14:nvContentPartPr>
                <p14:xfrm>
                  <a:off x="563064" y="1131105"/>
                  <a:ext cx="360" cy="288648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11997C0-6C59-7678-1EDD-32DE2797EA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54064" y="1115813"/>
                    <a:ext cx="18000" cy="2916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99BD5CC-2244-D8DF-B1B2-AE00244675AD}"/>
                      </a:ext>
                    </a:extLst>
                  </p14:cNvPr>
                  <p14:cNvContentPartPr/>
                  <p14:nvPr/>
                </p14:nvContentPartPr>
                <p14:xfrm>
                  <a:off x="559104" y="4038465"/>
                  <a:ext cx="412920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99BD5CC-2244-D8DF-B1B2-AE00244675A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44108" y="4029825"/>
                    <a:ext cx="4158591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02A5A45-8E16-F339-51B7-906A0EABE81A}"/>
                      </a:ext>
                    </a:extLst>
                  </p14:cNvPr>
                  <p14:cNvContentPartPr/>
                  <p14:nvPr/>
                </p14:nvContentPartPr>
                <p14:xfrm>
                  <a:off x="563424" y="3981225"/>
                  <a:ext cx="360" cy="56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02A5A45-8E16-F339-51B7-906A0EABE81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4784" y="3965935"/>
                    <a:ext cx="18000" cy="8684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63A834-E998-A34A-E607-8F42DD24749E}"/>
                  </a:ext>
                </a:extLst>
              </p:cNvPr>
              <p:cNvGrpSpPr/>
              <p:nvPr/>
            </p:nvGrpSpPr>
            <p:grpSpPr>
              <a:xfrm>
                <a:off x="2026824" y="2571465"/>
                <a:ext cx="1885680" cy="360"/>
                <a:chOff x="2026824" y="2571465"/>
                <a:chExt cx="1885680" cy="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">
                  <p14:nvContentPartPr>
                    <p14:cNvPr id="99" name="Ink 98">
                      <a:extLst>
                        <a:ext uri="{FF2B5EF4-FFF2-40B4-BE49-F238E27FC236}">
                          <a16:creationId xmlns:a16="http://schemas.microsoft.com/office/drawing/2014/main" id="{31E469FC-86D8-93B9-D090-88A21A5396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6824" y="2571465"/>
                    <a:ext cx="360" cy="360"/>
                  </p14:xfrm>
                </p:contentPart>
              </mc:Choice>
              <mc:Fallback>
                <p:pic>
                  <p:nvPicPr>
                    <p:cNvPr id="99" name="Ink 98">
                      <a:extLst>
                        <a:ext uri="{FF2B5EF4-FFF2-40B4-BE49-F238E27FC236}">
                          <a16:creationId xmlns:a16="http://schemas.microsoft.com/office/drawing/2014/main" id="{31E469FC-86D8-93B9-D090-88A21A53961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0178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100" name="Ink 99">
                      <a:extLst>
                        <a:ext uri="{FF2B5EF4-FFF2-40B4-BE49-F238E27FC236}">
                          <a16:creationId xmlns:a16="http://schemas.microsoft.com/office/drawing/2014/main" id="{1059AC0B-BE22-69B6-94A7-78404D3716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8824" y="2571465"/>
                    <a:ext cx="360" cy="360"/>
                  </p14:xfrm>
                </p:contentPart>
              </mc:Choice>
              <mc:Fallback>
                <p:pic>
                  <p:nvPicPr>
                    <p:cNvPr id="100" name="Ink 99">
                      <a:extLst>
                        <a:ext uri="{FF2B5EF4-FFF2-40B4-BE49-F238E27FC236}">
                          <a16:creationId xmlns:a16="http://schemas.microsoft.com/office/drawing/2014/main" id="{1059AC0B-BE22-69B6-94A7-78404D3716D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0898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2B8B0832-C798-EC17-4513-99A21C7C59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7464" y="2571465"/>
                    <a:ext cx="360" cy="360"/>
                  </p14:xfrm>
                </p:contentPart>
              </mc:Choice>
              <mc:Fallback>
                <p:pic>
                  <p:nvPicPr>
                    <p:cNvPr id="101" name="Ink 100">
                      <a:extLst>
                        <a:ext uri="{FF2B5EF4-FFF2-40B4-BE49-F238E27FC236}">
                          <a16:creationId xmlns:a16="http://schemas.microsoft.com/office/drawing/2014/main" id="{2B8B0832-C798-EC17-4513-99A21C7C590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278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4329E637-7850-A097-56EA-D9EF879BC9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3544" y="2571465"/>
                    <a:ext cx="360" cy="360"/>
                  </p14:xfrm>
                </p:contentPart>
              </mc:Choice>
              <mc:Fallback>
                <p:pic>
                  <p:nvPicPr>
                    <p:cNvPr id="102" name="Ink 101">
                      <a:extLst>
                        <a:ext uri="{FF2B5EF4-FFF2-40B4-BE49-F238E27FC236}">
                          <a16:creationId xmlns:a16="http://schemas.microsoft.com/office/drawing/2014/main" id="{4329E637-7850-A097-56EA-D9EF879BC91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5045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A5D9C2DB-C4DF-780F-CD17-B927996F45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7264" y="2571465"/>
                    <a:ext cx="360" cy="360"/>
                  </p14:xfrm>
                </p:contentPart>
              </mc:Choice>
              <mc:Fallback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A5D9C2DB-C4DF-780F-CD17-B927996F456E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3882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942BD8A1-7DA5-0DAF-5733-8535E3BBE1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3504" y="2571465"/>
                    <a:ext cx="360" cy="360"/>
                  </p14:xfrm>
                </p:contentPart>
              </mc:Choice>
              <mc:Fallback>
                <p:pic>
                  <p:nvPicPr>
                    <p:cNvPr id="104" name="Ink 103">
                      <a:extLst>
                        <a:ext uri="{FF2B5EF4-FFF2-40B4-BE49-F238E27FC236}">
                          <a16:creationId xmlns:a16="http://schemas.microsoft.com/office/drawing/2014/main" id="{942BD8A1-7DA5-0DAF-5733-8535E3BBE197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7245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B0FB714C-9B0E-C0D8-D198-DE46E21DF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18464" y="2571465"/>
                    <a:ext cx="360" cy="360"/>
                  </p14:xfrm>
                </p:contentPart>
              </mc:Choice>
              <mc:Fallback>
                <p:pic>
                  <p:nvPicPr>
                    <p:cNvPr id="105" name="Ink 104">
                      <a:extLst>
                        <a:ext uri="{FF2B5EF4-FFF2-40B4-BE49-F238E27FC236}">
                          <a16:creationId xmlns:a16="http://schemas.microsoft.com/office/drawing/2014/main" id="{B0FB714C-9B0E-C0D8-D198-DE46E21DF64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809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A525A81D-F547-F397-FCF1-F96093AE4D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2784" y="2571465"/>
                    <a:ext cx="360" cy="360"/>
                  </p14:xfrm>
                </p:contentPart>
              </mc:Choice>
              <mc:Fallback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A525A81D-F547-F397-FCF1-F96093AE4D2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9037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8780E16D-DCC6-F686-E18B-6D1964CE21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5664" y="2571465"/>
                    <a:ext cx="360" cy="360"/>
                  </p14:xfrm>
                </p:contentPart>
              </mc:Choice>
              <mc:Fallback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8780E16D-DCC6-F686-E18B-6D1964CE2196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636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A3E2414C-F5E6-47F4-3E03-678C10FB80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76664" y="2571465"/>
                    <a:ext cx="360" cy="360"/>
                  </p14:xfrm>
                </p:contentPart>
              </mc:Choice>
              <mc:Fallback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A3E2414C-F5E6-47F4-3E03-678C10FB80C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67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D7375CF-B386-AC31-7856-4B423062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10784" y="2571465"/>
                    <a:ext cx="360" cy="360"/>
                  </p14:xfrm>
                </p:contentPart>
              </mc:Choice>
              <mc:Fallback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D7375CF-B386-AC31-7856-4B4230620C0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017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8D83C136-048A-0143-F83D-84C5F65444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4264" y="2571465"/>
                    <a:ext cx="1800" cy="360"/>
                  </p14:xfrm>
                </p:contentPart>
              </mc:Choice>
              <mc:Fallback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8D83C136-048A-0143-F83D-84C5F6544447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309264" y="2562465"/>
                      <a:ext cx="312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D4E29A83-B15F-AC05-FB74-59F4A888F9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5104" y="2571465"/>
                    <a:ext cx="360" cy="360"/>
                  </p14:xfrm>
                </p:contentPart>
              </mc:Choice>
              <mc:Fallback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D4E29A83-B15F-AC05-FB74-59F4A888F9D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4661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C38C3157-5B34-963E-FBB7-5DE2B2365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13344" y="2571465"/>
                    <a:ext cx="360" cy="360"/>
                  </p14:xfrm>
                </p:contentPart>
              </mc:Choice>
              <mc:Fallback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C38C3157-5B34-963E-FBB7-5DE2B23655B4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6047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8E21D5B2-7B1D-900B-7D93-B78CF24C06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6744" y="2571465"/>
                    <a:ext cx="360" cy="360"/>
                  </p14:xfrm>
                </p:contentPart>
              </mc:Choice>
              <mc:Fallback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8E21D5B2-7B1D-900B-7D93-B78CF24C069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7177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8E868A41-FBA0-B3DF-E79E-FC896698B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12144" y="2571465"/>
                    <a:ext cx="360" cy="360"/>
                  </p14:xfrm>
                </p:contentPart>
              </mc:Choice>
              <mc:Fallback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8E868A41-FBA0-B3DF-E79E-FC896698B3B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9031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65F09C1-5A08-3748-990B-92D1690746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6144" y="2571465"/>
                    <a:ext cx="360" cy="360"/>
                  </p14:xfrm>
                </p:contentPart>
              </mc:Choice>
              <mc:Fallback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65F09C1-5A08-3748-990B-92D16907468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7775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2AEEC69-FBA7-13A8-3769-56A293A395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15104" y="2571465"/>
                    <a:ext cx="360" cy="360"/>
                  </p14:xfrm>
                </p:contentPart>
              </mc:Choice>
              <mc:Fallback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2AEEC69-FBA7-13A8-3769-56A293A3955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2061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680CB718-55FC-3253-5D7F-7CB2A83F87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5344" y="2571465"/>
                    <a:ext cx="360" cy="360"/>
                  </p14:xfrm>
                </p:contentPart>
              </mc:Choice>
              <mc:Fallback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680CB718-55FC-3253-5D7F-7CB2A83F878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46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2425CFAD-3D8D-83EF-C77E-58B040EC80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9984" y="2571465"/>
                    <a:ext cx="360" cy="360"/>
                  </p14:xfrm>
                </p:contentPart>
              </mc:Choice>
              <mc:Fallback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2425CFAD-3D8D-83EF-C77E-58B040EC8010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01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818F95D6-035B-A4BA-4376-9E75335CEE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5184" y="2571465"/>
                    <a:ext cx="360" cy="360"/>
                  </p14:xfrm>
                </p:contentPart>
              </mc:Choice>
              <mc:Fallback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818F95D6-035B-A4BA-4376-9E75335CEE5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261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3C2516A6-FFC2-1C7D-C6C5-8BB15A82F6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624" y="2571465"/>
                    <a:ext cx="360" cy="360"/>
                  </p14:xfrm>
                </p:contentPart>
              </mc:Choice>
              <mc:Fallback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3C2516A6-FFC2-1C7D-C6C5-8BB15A82F6A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546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8ADA9CAF-4112-AE7B-5093-0166149898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2344" y="2571465"/>
                    <a:ext cx="360" cy="360"/>
                  </p14:xfrm>
                </p:contentPart>
              </mc:Choice>
              <mc:Fallback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8ADA9CAF-4112-AE7B-5093-01661498980B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73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EF9BD738-B32B-71BC-3B91-443240DAC6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464" y="2571465"/>
                    <a:ext cx="360" cy="360"/>
                  </p14:xfrm>
                </p:contentPart>
              </mc:Choice>
              <mc:Fallback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EF9BD738-B32B-71BC-3B91-443240DAC63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42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8C18620E-2D71-5D24-52FD-4B2BFB62E4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07984" y="2571465"/>
                    <a:ext cx="360" cy="360"/>
                  </p14:xfrm>
                </p:contentPart>
              </mc:Choice>
              <mc:Fallback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8C18620E-2D71-5D24-52FD-4B2BFB62E46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989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0B3E787B-909B-C885-33C1-0E249C5AC6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664" y="2571465"/>
                    <a:ext cx="360" cy="360"/>
                  </p14:xfrm>
                </p:contentPart>
              </mc:Choice>
              <mc:Fallback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0B3E787B-909B-C885-33C1-0E249C5AC6D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30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89DF8443-DD73-2369-617A-BF53ADF456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7344" y="2571465"/>
                    <a:ext cx="1800" cy="360"/>
                  </p14:xfrm>
                </p:contentPart>
              </mc:Choice>
              <mc:Fallback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89DF8443-DD73-2369-617A-BF53ADF456C5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292344" y="2562465"/>
                      <a:ext cx="312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4BB841D-2D78-87EB-51DC-D1017EE534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6464" y="2571465"/>
                    <a:ext cx="360" cy="360"/>
                  </p14:xfrm>
                </p:contentPart>
              </mc:Choice>
              <mc:Fallback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94BB841D-2D78-87EB-51DC-D1017EE5345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77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21EF0FE0-0C07-DBD2-99A7-652D292C6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744" y="2571465"/>
                    <a:ext cx="360" cy="360"/>
                  </p14:xfrm>
                </p:contentPart>
              </mc:Choice>
              <mc:Fallback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21EF0FE0-0C07-DBD2-99A7-652D292C635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587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7FF63BB-AD51-C755-43E4-F5BDD3012F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4664" y="2571465"/>
                    <a:ext cx="360" cy="360"/>
                  </p14:xfrm>
                </p:contentPart>
              </mc:Choice>
              <mc:Fallback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77FF63BB-AD51-C755-43E4-F5BDD3012FB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65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794973E9-31C4-A73C-7C75-C74C826580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2064" y="2571465"/>
                    <a:ext cx="360" cy="360"/>
                  </p14:xfrm>
                </p:contentPart>
              </mc:Choice>
              <mc:Fallback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794973E9-31C4-A73C-7C75-C74C826580A5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530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36B77F8A-819D-CDC4-2E9B-6EF398DB6C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05984" y="2571465"/>
                    <a:ext cx="360" cy="360"/>
                  </p14:xfrm>
                </p:contentPart>
              </mc:Choice>
              <mc:Fallback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36B77F8A-819D-CDC4-2E9B-6EF398DB6C5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969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E0C03A4B-83E8-22BC-5A28-3D478BC38D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0544" y="2571465"/>
                    <a:ext cx="360" cy="360"/>
                  </p14:xfrm>
                </p:contentPart>
              </mc:Choice>
              <mc:Fallback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E0C03A4B-83E8-22BC-5A28-3D478BC38D0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4319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CA75BA27-B077-C5FD-B8F2-C36D3B9D060A}"/>
                      </a:ext>
                    </a:extLst>
                  </p14:cNvPr>
                  <p14:cNvContentPartPr/>
                  <p14:nvPr/>
                </p14:nvContentPartPr>
                <p14:xfrm>
                  <a:off x="2538744" y="4011465"/>
                  <a:ext cx="360" cy="3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CA75BA27-B077-C5FD-B8F2-C36D3B9D060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5297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89C0BBA-6DB4-2BFF-FB20-57B2D6B83435}"/>
                      </a:ext>
                    </a:extLst>
                  </p14:cNvPr>
                  <p14:cNvContentPartPr/>
                  <p14:nvPr/>
                </p14:nvContentPartPr>
                <p14:xfrm>
                  <a:off x="2280984" y="4011465"/>
                  <a:ext cx="360" cy="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89C0BBA-6DB4-2BFF-FB20-57B2D6B8343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2723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A91A761-E936-03F2-A19B-89F94C9F36B0}"/>
                      </a:ext>
                    </a:extLst>
                  </p14:cNvPr>
                  <p14:cNvContentPartPr/>
                  <p14:nvPr/>
                </p14:nvContentPartPr>
                <p14:xfrm>
                  <a:off x="2256144" y="4011465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A91A761-E936-03F2-A19B-89F94C9F36B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2471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AAEE34D-42E8-AA88-21E2-6C1C0EABA43E}"/>
                      </a:ext>
                    </a:extLst>
                  </p14:cNvPr>
                  <p14:cNvContentPartPr/>
                  <p14:nvPr/>
                </p14:nvContentPartPr>
                <p14:xfrm>
                  <a:off x="2205744" y="4011465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AAEE34D-42E8-AA88-21E2-6C1C0EABA43E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967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96BC526-FDAF-989E-86E7-4E509E7A35C2}"/>
                      </a:ext>
                    </a:extLst>
                  </p14:cNvPr>
                  <p14:cNvContentPartPr/>
                  <p14:nvPr/>
                </p14:nvContentPartPr>
                <p14:xfrm>
                  <a:off x="2145984" y="4011465"/>
                  <a:ext cx="360" cy="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96BC526-FDAF-989E-86E7-4E509E7A35C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3698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56AEC67-D220-4F37-D4E9-88CB149BCD00}"/>
                      </a:ext>
                    </a:extLst>
                  </p14:cNvPr>
                  <p14:cNvContentPartPr/>
                  <p14:nvPr/>
                </p14:nvContentPartPr>
                <p14:xfrm>
                  <a:off x="2174064" y="401146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56AEC67-D220-4F37-D4E9-88CB149BCD0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654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656935E-C724-4282-3468-6533603EF8AD}"/>
                      </a:ext>
                    </a:extLst>
                  </p14:cNvPr>
                  <p14:cNvContentPartPr/>
                  <p14:nvPr/>
                </p14:nvContentPartPr>
                <p14:xfrm>
                  <a:off x="2334624" y="401146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656935E-C724-4282-3468-6533603EF8AD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3256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F757074D-F6F7-BF5C-13C6-3FF9BA4AFDB2}"/>
                      </a:ext>
                    </a:extLst>
                  </p14:cNvPr>
                  <p14:cNvContentPartPr/>
                  <p14:nvPr/>
                </p14:nvContentPartPr>
                <p14:xfrm>
                  <a:off x="2428944" y="4011465"/>
                  <a:ext cx="360" cy="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F757074D-F6F7-BF5C-13C6-3FF9BA4AFDB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199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B587293-D805-68E8-98A0-18B937DEF028}"/>
                      </a:ext>
                    </a:extLst>
                  </p14:cNvPr>
                  <p14:cNvContentPartPr/>
                  <p14:nvPr/>
                </p14:nvContentPartPr>
                <p14:xfrm>
                  <a:off x="694464" y="401146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B587293-D805-68E8-98A0-18B937DEF02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8546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B30A9EF0-C95C-249B-E475-0B7CFB06CCAB}"/>
                      </a:ext>
                    </a:extLst>
                  </p14:cNvPr>
                  <p14:cNvContentPartPr/>
                  <p14:nvPr/>
                </p14:nvContentPartPr>
                <p14:xfrm>
                  <a:off x="750984" y="4011465"/>
                  <a:ext cx="360" cy="3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B30A9EF0-C95C-249B-E475-0B7CFB06CCA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4198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673E37E-B3A7-B949-10A9-FD7191D74C57}"/>
                      </a:ext>
                    </a:extLst>
                  </p14:cNvPr>
                  <p14:cNvContentPartPr/>
                  <p14:nvPr/>
                </p14:nvContentPartPr>
                <p14:xfrm>
                  <a:off x="934944" y="4011465"/>
                  <a:ext cx="1440" cy="3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673E37E-B3A7-B949-10A9-FD7191D74C5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922944" y="4002465"/>
                    <a:ext cx="24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CF54655-BC24-0004-17B3-7C6EBE261995}"/>
                      </a:ext>
                    </a:extLst>
                  </p14:cNvPr>
                  <p14:cNvContentPartPr/>
                  <p14:nvPr/>
                </p14:nvContentPartPr>
                <p14:xfrm>
                  <a:off x="864024" y="401146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CF54655-BC24-0004-17B3-7C6EBE26199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550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57F37E6-39DE-44B6-8744-C76CC168ACEC}"/>
                  </a:ext>
                </a:extLst>
              </p:cNvPr>
              <p:cNvGrpSpPr/>
              <p:nvPr/>
            </p:nvGrpSpPr>
            <p:grpSpPr>
              <a:xfrm>
                <a:off x="1153104" y="4011465"/>
                <a:ext cx="933480" cy="360"/>
                <a:chOff x="1153104" y="4011465"/>
                <a:chExt cx="933480" cy="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B6E854B3-68C0-0218-DE44-D9280DE3F9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6224" y="4011465"/>
                    <a:ext cx="360" cy="360"/>
                  </p14:xfrm>
                </p:contentPart>
              </mc:Choice>
              <mc:Fallback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B6E854B3-68C0-0218-DE44-D9280DE3F9DB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772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FE9932C-4B18-5748-F732-FDF5A9B98F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61024" y="4011465"/>
                    <a:ext cx="360" cy="360"/>
                  </p14:xfrm>
                </p:contentPart>
              </mc:Choice>
              <mc:Fallback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FE9932C-4B18-5748-F732-FDF5A9B98F43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520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8DB9AAC-9BF0-060D-DF85-E0EA77D7F7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6184" y="4011465"/>
                    <a:ext cx="360" cy="360"/>
                  </p14:xfrm>
                </p:contentPart>
              </mc:Choice>
              <mc:Fallback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F8DB9AAC-9BF0-060D-DF85-E0EA77D7F71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27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CDC1A40-C852-37FE-3497-458DAD066D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17104" y="4011465"/>
                    <a:ext cx="360" cy="360"/>
                  </p14:xfrm>
                </p:contentPart>
              </mc:Choice>
              <mc:Fallback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FCDC1A40-C852-37FE-3497-458DAD066DB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08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525FEA1E-0AFD-A635-9744-73C8260B8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0584" y="4011465"/>
                    <a:ext cx="360" cy="360"/>
                  </p14:xfrm>
                </p:contentPart>
              </mc:Choice>
              <mc:Fallback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525FEA1E-0AFD-A635-9744-73C8260B8CA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515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027F5293-B938-0632-E633-04B37A9AD8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38624" y="4011465"/>
                    <a:ext cx="360" cy="360"/>
                  </p14:xfrm>
                </p:contentPart>
              </mc:Choice>
              <mc:Fallback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027F5293-B938-0632-E633-04B37A9AD87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29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4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60E44629-4D29-734C-85E6-ACF1542D9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1904" y="4011465"/>
                    <a:ext cx="360" cy="360"/>
                  </p14:xfrm>
                </p:contentPart>
              </mc:Choice>
              <mc:Fallback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60E44629-4D29-734C-85E6-ACF1542D9FA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832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5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69A8FA62-5335-57ED-0398-7C04D209E6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10184" y="4011465"/>
                    <a:ext cx="360" cy="360"/>
                  </p14:xfrm>
                </p:contentPart>
              </mc:Choice>
              <mc:Fallback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69A8FA62-5335-57ED-0398-7C04D209E6F5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01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6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FD6889E-FF42-33E2-5C2C-65B2BEB184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63384" y="4011465"/>
                    <a:ext cx="360" cy="360"/>
                  </p14:xfrm>
                </p:contentPart>
              </mc:Choice>
              <mc:Fallback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7FD6889E-FF42-33E2-5C2C-65B2BEB1842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8543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7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66108B34-079C-979F-B260-D447DCAD8A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3624" y="4011465"/>
                    <a:ext cx="360" cy="360"/>
                  </p14:xfrm>
                </p:contentPart>
              </mc:Choice>
              <mc:Fallback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66108B34-079C-979F-B260-D447DCAD8A7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94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8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BD82AF1-42E3-F0CC-E9BF-C57D0070A8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8424" y="4011465"/>
                    <a:ext cx="360" cy="360"/>
                  </p14:xfrm>
                </p:contentPart>
              </mc:Choice>
              <mc:Fallback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EBD82AF1-42E3-F0CC-E9BF-C57D0070A8F1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694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9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EC6F824D-E434-49ED-0827-A2F94A8766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34504" y="4011465"/>
                    <a:ext cx="360" cy="360"/>
                  </p14:xfrm>
                </p:contentPart>
              </mc:Choice>
              <mc:Fallback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EC6F824D-E434-49ED-0827-A2F94A87668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255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0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73930BE-BE94-58A5-F89B-91BF4DD851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68264" y="4011465"/>
                    <a:ext cx="360" cy="360"/>
                  </p14:xfrm>
                </p:contentPart>
              </mc:Choice>
              <mc:Fallback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273930BE-BE94-58A5-F89B-91BF4DD85136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659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1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5856C2C2-2DF7-037F-FF40-2A0D2ABA5B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24344" y="4011465"/>
                    <a:ext cx="360" cy="360"/>
                  </p14:xfrm>
                </p:contentPart>
              </mc:Choice>
              <mc:Fallback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5856C2C2-2DF7-037F-FF40-2A0D2ABA5B8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615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2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B3F7FB8-433E-C974-D43D-55BC5070C6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9784" y="4011465"/>
                    <a:ext cx="360" cy="360"/>
                  </p14:xfrm>
                </p:contentPart>
              </mc:Choice>
              <mc:Fallback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7B3F7FB8-433E-C974-D43D-55BC5070C68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807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1B8515B4-E653-C9AC-4792-A5CB33F83E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3104" y="4011465"/>
                    <a:ext cx="360" cy="360"/>
                  </p14:xfrm>
                </p:contentPart>
              </mc:Choice>
              <mc:Fallback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1B8515B4-E653-C9AC-4792-A5CB33F83EE4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144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4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E627760-38B9-2783-CFED-CEA7D29C0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18984" y="4011465"/>
                    <a:ext cx="360" cy="360"/>
                  </p14:xfrm>
                </p:contentPart>
              </mc:Choice>
              <mc:Fallback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EE627760-38B9-2783-CFED-CEA7D29C0DD8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099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5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B41DFE85-D222-6D14-2B5F-2D83DFB64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38064" y="4011465"/>
                    <a:ext cx="2880" cy="360"/>
                  </p14:xfrm>
                </p:contentPart>
              </mc:Choice>
              <mc:Fallback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B41DFE85-D222-6D14-2B5F-2D83DFB64EB2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1223664" y="4002465"/>
                      <a:ext cx="31104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7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35E0DB91-5DA8-1C64-0EC3-52FE2F5097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72624" y="4011465"/>
                    <a:ext cx="360" cy="360"/>
                  </p14:xfrm>
                </p:contentPart>
              </mc:Choice>
              <mc:Fallback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35E0DB91-5DA8-1C64-0EC3-52FE2F50971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63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74D42A8-E0BD-FB23-6FAF-1CC0370548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88104" y="4011465"/>
                    <a:ext cx="360" cy="360"/>
                  </p14:xfrm>
                </p:contentPart>
              </mc:Choice>
              <mc:Fallback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74D42A8-E0BD-FB23-6FAF-1CC0370548B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79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9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D5DF06CA-5B03-5978-A647-542C52CC78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13304" y="4011465"/>
                    <a:ext cx="360" cy="360"/>
                  </p14:xfrm>
                </p:contentPart>
              </mc:Choice>
              <mc:Fallback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D5DF06CA-5B03-5978-A647-542C52CC781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043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D790B4CD-5AF1-AF2F-2B58-8A06448304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22664" y="4011465"/>
                    <a:ext cx="360" cy="360"/>
                  </p14:xfrm>
                </p:contentPart>
              </mc:Choice>
              <mc:Fallback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D790B4CD-5AF1-AF2F-2B58-8A06448304FE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136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E0836E1-D8EE-9D3A-B16F-E2967BA546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1384" y="4011465"/>
                    <a:ext cx="360" cy="360"/>
                  </p14:xfrm>
                </p:contentPart>
              </mc:Choice>
              <mc:Fallback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BE0836E1-D8EE-9D3A-B16F-E2967BA5466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327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173CA242-7F89-A1CD-1591-5C4556E12D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3064" y="4011465"/>
                    <a:ext cx="360" cy="360"/>
                  </p14:xfrm>
                </p:contentPart>
              </mc:Choice>
              <mc:Fallback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173CA242-7F89-A1CD-1591-5C4556E12D45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640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3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58F8162F-52CB-FAE4-16A6-A7A96924E8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26344" y="4011465"/>
                    <a:ext cx="360" cy="360"/>
                  </p14:xfrm>
                </p:contentPart>
              </mc:Choice>
              <mc:Fallback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58F8162F-52CB-FAE4-16A6-A7A96924E82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17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5E9738BF-9433-4420-88ED-6086C4C411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1144" y="4011465"/>
                    <a:ext cx="360" cy="360"/>
                  </p14:xfrm>
                </p:contentPart>
              </mc:Choice>
              <mc:Fallback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5E9738BF-9433-4420-88ED-6086C4C41163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921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5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F8E7721E-1DF1-75DD-C038-2EED756DDB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7664" y="4011465"/>
                    <a:ext cx="360" cy="360"/>
                  </p14:xfrm>
                </p:contentPart>
              </mc:Choice>
              <mc:Fallback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F8E7721E-1DF1-75DD-C038-2EED756DDB3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486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59B5223E-976B-2D96-0FC2-2E3BD347E5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89344" y="4011465"/>
                    <a:ext cx="360" cy="360"/>
                  </p14:xfrm>
                </p:contentPart>
              </mc:Choice>
              <mc:Fallback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59B5223E-976B-2D96-0FC2-2E3BD347E53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80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7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FF8BAE0B-15F6-680E-CE81-2D1F95BDE1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08064" y="4011465"/>
                    <a:ext cx="360" cy="360"/>
                  </p14:xfrm>
                </p:contentPart>
              </mc:Choice>
              <mc:Fallback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FF8BAE0B-15F6-680E-CE81-2D1F95BDE10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990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6EA96791-6491-1877-2871-97EAEC68FC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30024" y="4011465"/>
                    <a:ext cx="360" cy="360"/>
                  </p14:xfrm>
                </p:contentPart>
              </mc:Choice>
              <mc:Fallback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6EA96791-6491-1877-2871-97EAEC68FCDE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210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9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9369CE91-FA8A-6A4C-C5E5-BED91EC652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55224" y="4011465"/>
                    <a:ext cx="360" cy="360"/>
                  </p14:xfrm>
                </p:contentPart>
              </mc:Choice>
              <mc:Fallback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9369CE91-FA8A-6A4C-C5E5-BED91EC652F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462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AA05936C-8281-D985-6214-65C45A33F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77184" y="4011465"/>
                    <a:ext cx="360" cy="360"/>
                  </p14:xfrm>
                </p:contentPart>
              </mc:Choice>
              <mc:Fallback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AA05936C-8281-D985-6214-65C45A33F74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68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1D6DBF-C5A1-59B9-ECF7-AF33B218F55B}"/>
                    </a:ext>
                  </a:extLst>
                </p14:cNvPr>
                <p14:cNvContentPartPr/>
                <p14:nvPr/>
              </p14:nvContentPartPr>
              <p14:xfrm>
                <a:off x="1313451" y="2167434"/>
                <a:ext cx="2483280" cy="215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1D6DBF-C5A1-59B9-ECF7-AF33B218F5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03254" y="2157037"/>
                  <a:ext cx="2503674" cy="21797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47514D1-B5BE-08C7-B8E0-13CE2E3D6EDB}"/>
              </a:ext>
            </a:extLst>
          </p:cNvPr>
          <p:cNvGrpSpPr/>
          <p:nvPr/>
        </p:nvGrpSpPr>
        <p:grpSpPr>
          <a:xfrm>
            <a:off x="946754" y="3291114"/>
            <a:ext cx="2477362" cy="1705429"/>
            <a:chOff x="5265057" y="1716314"/>
            <a:chExt cx="1984829" cy="170542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A7A9F-86F6-0295-D41D-5B76D8B78671}"/>
                </a:ext>
              </a:extLst>
            </p:cNvPr>
            <p:cNvSpPr/>
            <p:nvPr/>
          </p:nvSpPr>
          <p:spPr>
            <a:xfrm>
              <a:off x="5265057" y="1716314"/>
              <a:ext cx="1984829" cy="1705429"/>
            </a:xfrm>
            <a:prstGeom prst="rect">
              <a:avLst/>
            </a:prstGeom>
            <a:noFill/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3BA920A-380B-5AEC-CC43-5235AA3C0D60}"/>
                    </a:ext>
                  </a:extLst>
                </p14:cNvPr>
                <p14:cNvContentPartPr/>
                <p14:nvPr/>
              </p14:nvContentPartPr>
              <p14:xfrm>
                <a:off x="6458646" y="2235114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3BA920A-380B-5AEC-CC43-5235AA3C0D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0006" y="222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3252DD6-2105-8B27-7D43-D7B1621E84F4}"/>
                    </a:ext>
                  </a:extLst>
                </p14:cNvPr>
                <p14:cNvContentPartPr/>
                <p14:nvPr/>
              </p14:nvContentPartPr>
              <p14:xfrm>
                <a:off x="6455046" y="2075274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3252DD6-2105-8B27-7D43-D7B1621E84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6406" y="206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D9E742-420C-05A2-0923-E6AED2D2E7FA}"/>
                    </a:ext>
                  </a:extLst>
                </p14:cNvPr>
                <p14:cNvContentPartPr/>
                <p14:nvPr/>
              </p14:nvContentPartPr>
              <p14:xfrm>
                <a:off x="6342726" y="2108034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D9E742-420C-05A2-0923-E6AED2D2E7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3726" y="2099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DB45B5-48D5-AFEE-8E50-0829CD18405E}"/>
                    </a:ext>
                  </a:extLst>
                </p14:cNvPr>
                <p14:cNvContentPartPr/>
                <p14:nvPr/>
              </p14:nvContentPartPr>
              <p14:xfrm>
                <a:off x="6382326" y="2242314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DB45B5-48D5-AFEE-8E50-0829CD1840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73686" y="22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768248-CAD5-6076-EC8E-81D9DA452214}"/>
                    </a:ext>
                  </a:extLst>
                </p14:cNvPr>
                <p14:cNvContentPartPr/>
                <p14:nvPr/>
              </p14:nvContentPartPr>
              <p14:xfrm>
                <a:off x="6404286" y="2006514"/>
                <a:ext cx="36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768248-CAD5-6076-EC8E-81D9DA4522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528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315951-37BA-A4DE-A08B-2F42D6B1B8F1}"/>
                    </a:ext>
                  </a:extLst>
                </p14:cNvPr>
                <p14:cNvContentPartPr/>
                <p14:nvPr/>
              </p14:nvContentPartPr>
              <p14:xfrm>
                <a:off x="6295206" y="2155194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315951-37BA-A4DE-A08B-2F42D6B1B8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6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68D86D-6E92-2ACA-158E-3734A577BEC4}"/>
                    </a:ext>
                  </a:extLst>
                </p14:cNvPr>
                <p14:cNvContentPartPr/>
                <p14:nvPr/>
              </p14:nvContentPartPr>
              <p14:xfrm>
                <a:off x="6404286" y="2158794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68D86D-6E92-2ACA-158E-3734A577BE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528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3706F0-F63F-F140-1B2B-A8AC38372E3D}"/>
                    </a:ext>
                  </a:extLst>
                </p14:cNvPr>
                <p14:cNvContentPartPr/>
                <p14:nvPr/>
              </p14:nvContentPartPr>
              <p14:xfrm>
                <a:off x="6516966" y="2158794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3706F0-F63F-F140-1B2B-A8AC38372E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796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1ED5012-997A-BE78-5008-5F76CB634B69}"/>
                    </a:ext>
                  </a:extLst>
                </p14:cNvPr>
                <p14:cNvContentPartPr/>
                <p14:nvPr/>
              </p14:nvContentPartPr>
              <p14:xfrm>
                <a:off x="6585726" y="2293074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1ED5012-997A-BE78-5008-5F76CB634B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708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BA959F-9C17-3C35-ABD9-3087AF02AD9A}"/>
                    </a:ext>
                  </a:extLst>
                </p14:cNvPr>
                <p14:cNvContentPartPr/>
                <p14:nvPr/>
              </p14:nvContentPartPr>
              <p14:xfrm>
                <a:off x="6469446" y="2293074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BA959F-9C17-3C35-ABD9-3087AF02AD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08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1332C4-D09B-2CEA-165A-6A488B69D7C3}"/>
                    </a:ext>
                  </a:extLst>
                </p14:cNvPr>
                <p14:cNvContentPartPr/>
                <p14:nvPr/>
              </p14:nvContentPartPr>
              <p14:xfrm>
                <a:off x="6672846" y="2209554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1332C4-D09B-2CEA-165A-6A488B69D7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4206" y="2200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5E061C-47BA-35AC-CF86-C4A12AF77C6F}"/>
                    </a:ext>
                  </a:extLst>
                </p14:cNvPr>
                <p14:cNvContentPartPr/>
                <p14:nvPr/>
              </p14:nvContentPartPr>
              <p14:xfrm>
                <a:off x="6640086" y="2376594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5E061C-47BA-35AC-CF86-C4A12AF77C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144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891D4E-9E15-53A5-BA2E-0350E7C6F1AA}"/>
                    </a:ext>
                  </a:extLst>
                </p14:cNvPr>
                <p14:cNvContentPartPr/>
                <p14:nvPr/>
              </p14:nvContentPartPr>
              <p14:xfrm>
                <a:off x="6549366" y="2376594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891D4E-9E15-53A5-BA2E-0350E7C6F1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072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55EE0E-D3E9-6256-0A63-FC6892B22FF5}"/>
                    </a:ext>
                  </a:extLst>
                </p14:cNvPr>
                <p14:cNvContentPartPr/>
                <p14:nvPr/>
              </p14:nvContentPartPr>
              <p14:xfrm>
                <a:off x="6585726" y="2245914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55EE0E-D3E9-6256-0A63-FC6892B22F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7086" y="223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451D6A-5963-A4A8-2399-596514C9A314}"/>
                    </a:ext>
                  </a:extLst>
                </p14:cNvPr>
                <p14:cNvContentPartPr/>
                <p14:nvPr/>
              </p14:nvContentPartPr>
              <p14:xfrm>
                <a:off x="6723606" y="2318634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451D6A-5963-A4A8-2399-596514C9A3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46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2FD968E-9527-91DF-A58A-281ACA43BFCD}"/>
                    </a:ext>
                  </a:extLst>
                </p14:cNvPr>
                <p14:cNvContentPartPr/>
                <p14:nvPr/>
              </p14:nvContentPartPr>
              <p14:xfrm>
                <a:off x="6592926" y="2147994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2FD968E-9527-91DF-A58A-281ACA43BF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84286" y="213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C691E73-9CA5-E61D-DB2D-D645661E85E8}"/>
                    </a:ext>
                  </a:extLst>
                </p14:cNvPr>
                <p14:cNvContentPartPr/>
                <p14:nvPr/>
              </p14:nvContentPartPr>
              <p14:xfrm>
                <a:off x="6545766" y="2006514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C691E73-9CA5-E61D-DB2D-D645661E85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488DF6-EBB3-72FD-F6DE-87D6F14F0D09}"/>
                    </a:ext>
                  </a:extLst>
                </p14:cNvPr>
                <p14:cNvContentPartPr/>
                <p14:nvPr/>
              </p14:nvContentPartPr>
              <p14:xfrm>
                <a:off x="6560526" y="2082474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488DF6-EBB3-72FD-F6DE-87D6F14F0D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1526" y="20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37C8451-7AFC-9755-DE27-092D0E09A884}"/>
                    </a:ext>
                  </a:extLst>
                </p14:cNvPr>
                <p14:cNvContentPartPr/>
                <p14:nvPr/>
              </p14:nvContentPartPr>
              <p14:xfrm>
                <a:off x="6669246" y="2104434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37C8451-7AFC-9755-DE27-092D0E09A8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0606" y="20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217D063-05A8-916C-B7F6-259A02E989B2}"/>
                    </a:ext>
                  </a:extLst>
                </p14:cNvPr>
                <p14:cNvContentPartPr/>
                <p14:nvPr/>
              </p14:nvContentPartPr>
              <p14:xfrm>
                <a:off x="6669246" y="2293074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217D063-05A8-916C-B7F6-259A02E989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06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D491D3-3E92-4600-41C9-8BD4A5012668}"/>
                    </a:ext>
                  </a:extLst>
                </p14:cNvPr>
                <p14:cNvContentPartPr/>
                <p14:nvPr/>
              </p14:nvContentPartPr>
              <p14:xfrm>
                <a:off x="6748806" y="2394594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D491D3-3E92-4600-41C9-8BD4A5012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980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B329D1B-1AD6-E14B-A71A-67AF9201401B}"/>
                    </a:ext>
                  </a:extLst>
                </p14:cNvPr>
                <p14:cNvContentPartPr/>
                <p14:nvPr/>
              </p14:nvContentPartPr>
              <p14:xfrm>
                <a:off x="6821526" y="2220354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B329D1B-1AD6-E14B-A71A-67AF920140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886" y="2211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D7B09DB-4E10-F80E-BD5C-181499CD0FEA}"/>
                    </a:ext>
                  </a:extLst>
                </p14:cNvPr>
                <p14:cNvContentPartPr/>
                <p14:nvPr/>
              </p14:nvContentPartPr>
              <p14:xfrm>
                <a:off x="6690846" y="2423754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D7B09DB-4E10-F80E-BD5C-181499CD0F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1846" y="2415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DB4040-AC84-0945-949E-D351D8BE0E7F}"/>
                    </a:ext>
                  </a:extLst>
                </p14:cNvPr>
                <p14:cNvContentPartPr/>
                <p14:nvPr/>
              </p14:nvContentPartPr>
              <p14:xfrm>
                <a:off x="6411486" y="2394594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DB4040-AC84-0945-949E-D351D8BE0E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0284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D3F0190-6A06-FB85-B7E3-21CFEAF4CA76}"/>
                    </a:ext>
                  </a:extLst>
                </p14:cNvPr>
                <p14:cNvContentPartPr/>
                <p14:nvPr/>
              </p14:nvContentPartPr>
              <p14:xfrm>
                <a:off x="6291606" y="2402154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D3F0190-6A06-FB85-B7E3-21CFEAF4CA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2606" y="2393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833592-966C-449D-BA1E-7E4165D12103}"/>
                    </a:ext>
                  </a:extLst>
                </p14:cNvPr>
                <p14:cNvContentPartPr/>
                <p14:nvPr/>
              </p14:nvContentPartPr>
              <p14:xfrm>
                <a:off x="6320766" y="2322234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833592-966C-449D-BA1E-7E4165D121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11766" y="231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D15DFE6-7AAA-DE18-B650-8FBAB749C77A}"/>
                    </a:ext>
                  </a:extLst>
                </p14:cNvPr>
                <p14:cNvContentPartPr/>
                <p14:nvPr/>
              </p14:nvContentPartPr>
              <p14:xfrm>
                <a:off x="6266406" y="2253114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D15DFE6-7AAA-DE18-B650-8FBAB749C7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740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CD3351-CD19-9ACB-E61A-A62A76556216}"/>
                    </a:ext>
                  </a:extLst>
                </p14:cNvPr>
                <p14:cNvContentPartPr/>
                <p14:nvPr/>
              </p14:nvContentPartPr>
              <p14:xfrm>
                <a:off x="6248046" y="2318634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CD3351-CD19-9ACB-E61A-A62A76556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04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5EFF3B4-8E74-95AE-1A21-0A5C9615B2E5}"/>
                    </a:ext>
                  </a:extLst>
                </p14:cNvPr>
                <p14:cNvContentPartPr/>
                <p14:nvPr/>
              </p14:nvContentPartPr>
              <p14:xfrm>
                <a:off x="6542166" y="2449314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5EFF3B4-8E74-95AE-1A21-0A5C9615B2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352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F480499-A799-E4CB-1D36-60E54DDA2A6E}"/>
                    </a:ext>
                  </a:extLst>
                </p14:cNvPr>
                <p14:cNvContentPartPr/>
                <p14:nvPr/>
              </p14:nvContentPartPr>
              <p14:xfrm>
                <a:off x="6451446" y="2460114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F480499-A799-E4CB-1D36-60E54DDA2A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280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7191CF-F32D-2119-644A-F84245622C2A}"/>
                    </a:ext>
                  </a:extLst>
                </p14:cNvPr>
                <p14:cNvContentPartPr/>
                <p14:nvPr/>
              </p14:nvContentPartPr>
              <p14:xfrm>
                <a:off x="6650886" y="2460114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7191CF-F32D-2119-644A-F84245622C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88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40299F-75B5-7FA8-7A82-4B580D80C2BF}"/>
                    </a:ext>
                  </a:extLst>
                </p14:cNvPr>
                <p14:cNvContentPartPr/>
                <p14:nvPr/>
              </p14:nvContentPartPr>
              <p14:xfrm>
                <a:off x="6611286" y="2430954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40299F-75B5-7FA8-7A82-4B580D80C2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2286" y="2422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9ED5A3-637D-F961-766F-351B48797271}"/>
                    </a:ext>
                  </a:extLst>
                </p14:cNvPr>
                <p14:cNvContentPartPr/>
                <p14:nvPr/>
              </p14:nvContentPartPr>
              <p14:xfrm>
                <a:off x="6487806" y="2365794"/>
                <a:ext cx="36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9ED5A3-637D-F961-766F-351B487972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880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E33074-1677-F359-53B2-AEC641B13DA4}"/>
                    </a:ext>
                  </a:extLst>
                </p14:cNvPr>
                <p14:cNvContentPartPr/>
                <p14:nvPr/>
              </p14:nvContentPartPr>
              <p14:xfrm>
                <a:off x="6411486" y="2329434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E33074-1677-F359-53B2-AEC641B13D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02846" y="2320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D0A5CE-9A87-2175-2B2F-6AE3E59A2F05}"/>
                    </a:ext>
                  </a:extLst>
                </p14:cNvPr>
                <p14:cNvContentPartPr/>
                <p14:nvPr/>
              </p14:nvContentPartPr>
              <p14:xfrm>
                <a:off x="6538566" y="2253114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D0A5CE-9A87-2175-2B2F-6AE3E59A2F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E1D6C71-1772-7A72-87C2-CC4990F4E33E}"/>
                    </a:ext>
                  </a:extLst>
                </p14:cNvPr>
                <p14:cNvContentPartPr/>
                <p14:nvPr/>
              </p14:nvContentPartPr>
              <p14:xfrm>
                <a:off x="6465846" y="2155194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E1D6C71-1772-7A72-87C2-CC4990F4E3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7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B7ADF5-2F75-20D7-5EAC-B86B99955FD0}"/>
                    </a:ext>
                  </a:extLst>
                </p14:cNvPr>
                <p14:cNvContentPartPr/>
                <p14:nvPr/>
              </p14:nvContentPartPr>
              <p14:xfrm>
                <a:off x="6346326" y="2205954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B7ADF5-2F75-20D7-5EAC-B86B99955F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7326" y="2197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1DBBDC-0E66-9D74-7E0F-A187EFB4F1DF}"/>
                    </a:ext>
                  </a:extLst>
                </p14:cNvPr>
                <p14:cNvContentPartPr/>
                <p14:nvPr/>
              </p14:nvContentPartPr>
              <p14:xfrm>
                <a:off x="6567726" y="2180394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1DBBDC-0E66-9D74-7E0F-A187EFB4F1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872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C362C1-2A92-5114-15AA-F4B47BF1EF0F}"/>
                    </a:ext>
                  </a:extLst>
                </p14:cNvPr>
                <p14:cNvContentPartPr/>
                <p14:nvPr/>
              </p14:nvContentPartPr>
              <p14:xfrm>
                <a:off x="6683646" y="2358594"/>
                <a:ext cx="36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C362C1-2A92-5114-15AA-F4B47BF1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7500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2AB25E-EAAA-6C1A-EF22-2E8E292AE9EF}"/>
                    </a:ext>
                  </a:extLst>
                </p14:cNvPr>
                <p14:cNvContentPartPr/>
                <p14:nvPr/>
              </p14:nvContentPartPr>
              <p14:xfrm>
                <a:off x="6538566" y="2315034"/>
                <a:ext cx="36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2AB25E-EAAA-6C1A-EF22-2E8E292AE9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30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F6B24B-E172-3C0C-F006-617CD635B915}"/>
                    </a:ext>
                  </a:extLst>
                </p14:cNvPr>
                <p14:cNvContentPartPr/>
                <p14:nvPr/>
              </p14:nvContentPartPr>
              <p14:xfrm>
                <a:off x="6607686" y="2362194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F6B24B-E172-3C0C-F006-617CD635B9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8686" y="235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D8EC7E5-E470-DD01-E91F-70DBEC4A91D5}"/>
                    </a:ext>
                  </a:extLst>
                </p14:cNvPr>
                <p14:cNvContentPartPr/>
                <p14:nvPr/>
              </p14:nvContentPartPr>
              <p14:xfrm>
                <a:off x="6632886" y="2325834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D8EC7E5-E470-DD01-E91F-70DBEC4A91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4246" y="2316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8D2260-4C33-3C7D-1E4D-51C92EF31BEE}"/>
                    </a:ext>
                  </a:extLst>
                </p14:cNvPr>
                <p14:cNvContentPartPr/>
                <p14:nvPr/>
              </p14:nvContentPartPr>
              <p14:xfrm>
                <a:off x="6520566" y="2561634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8D2260-4C33-3C7D-1E4D-51C92EF31B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1566" y="2552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7162C0A-8590-3111-48C3-67DBA1B166B8}"/>
                    </a:ext>
                  </a:extLst>
                </p14:cNvPr>
                <p14:cNvContentPartPr/>
                <p14:nvPr/>
              </p14:nvContentPartPr>
              <p14:xfrm>
                <a:off x="6346326" y="2474514"/>
                <a:ext cx="36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7162C0A-8590-3111-48C3-67DBA1B166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732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E0DC095-CA65-D2AC-9156-7B568D065E67}"/>
                    </a:ext>
                  </a:extLst>
                </p14:cNvPr>
                <p14:cNvContentPartPr/>
                <p14:nvPr/>
              </p14:nvContentPartPr>
              <p14:xfrm>
                <a:off x="6545766" y="2485314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E0DC095-CA65-D2AC-9156-7B568D065E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2476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17DDE6D-5E5F-9966-AFA6-CBB8DBBC9399}"/>
                    </a:ext>
                  </a:extLst>
                </p14:cNvPr>
                <p14:cNvContentPartPr/>
                <p14:nvPr/>
              </p14:nvContentPartPr>
              <p14:xfrm>
                <a:off x="6622086" y="2536074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17DDE6D-5E5F-9966-AFA6-CBB8DBBC93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3086" y="2527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19C7443-FF2B-9E8E-CAFF-0C0111F6C2B1}"/>
                    </a:ext>
                  </a:extLst>
                </p14:cNvPr>
                <p14:cNvContentPartPr/>
                <p14:nvPr/>
              </p14:nvContentPartPr>
              <p14:xfrm>
                <a:off x="6622086" y="2608794"/>
                <a:ext cx="36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19C7443-FF2B-9E8E-CAFF-0C0111F6C2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3086" y="259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029034-D35C-72EC-23F8-EB7680E2F2C3}"/>
                    </a:ext>
                  </a:extLst>
                </p14:cNvPr>
                <p14:cNvContentPartPr/>
                <p14:nvPr/>
              </p14:nvContentPartPr>
              <p14:xfrm>
                <a:off x="6607686" y="2478114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029034-D35C-72EC-23F8-EB7680E2F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86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182FAE7-3ED2-E600-0EB2-4C94289CDEA3}"/>
                    </a:ext>
                  </a:extLst>
                </p14:cNvPr>
                <p14:cNvContentPartPr/>
                <p14:nvPr/>
              </p14:nvContentPartPr>
              <p14:xfrm>
                <a:off x="6698046" y="2518074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82FAE7-3ED2-E600-0EB2-4C94289CDE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9046" y="2509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866C2C-E86B-4D15-7340-38E7D24F6A6C}"/>
                    </a:ext>
                  </a:extLst>
                </p14:cNvPr>
                <p14:cNvContentPartPr/>
                <p14:nvPr/>
              </p14:nvContentPartPr>
              <p14:xfrm>
                <a:off x="6701646" y="2615994"/>
                <a:ext cx="36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866C2C-E86B-4D15-7340-38E7D24F6A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264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04BA585-08F7-DC02-47EE-A4B28340645E}"/>
                    </a:ext>
                  </a:extLst>
                </p14:cNvPr>
                <p14:cNvContentPartPr/>
                <p14:nvPr/>
              </p14:nvContentPartPr>
              <p14:xfrm>
                <a:off x="6767166" y="2500074"/>
                <a:ext cx="360" cy="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04BA585-08F7-DC02-47EE-A4B2834064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8166" y="2491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E8C5EE-E62B-ADF8-9DD8-05C94795BB94}"/>
                    </a:ext>
                  </a:extLst>
                </p14:cNvPr>
                <p14:cNvContentPartPr/>
                <p14:nvPr/>
              </p14:nvContentPartPr>
              <p14:xfrm>
                <a:off x="6803526" y="2579634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E8C5EE-E62B-ADF8-9DD8-05C94795BB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52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6F4774-3188-F503-B4A7-2E7FAF3DFEFB}"/>
                    </a:ext>
                  </a:extLst>
                </p14:cNvPr>
                <p14:cNvContentPartPr/>
                <p14:nvPr/>
              </p14:nvContentPartPr>
              <p14:xfrm>
                <a:off x="6839526" y="2420154"/>
                <a:ext cx="36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6F4774-3188-F503-B4A7-2E7FAF3DFE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0886" y="241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01BCD1-0519-FBA5-51BC-A18E197EDC20}"/>
                    </a:ext>
                  </a:extLst>
                </p14:cNvPr>
                <p14:cNvContentPartPr/>
                <p14:nvPr/>
              </p14:nvContentPartPr>
              <p14:xfrm>
                <a:off x="6690846" y="2695914"/>
                <a:ext cx="360" cy="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01BCD1-0519-FBA5-51BC-A18E197EDC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1846" y="268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D995CB9-8234-367A-C435-56DFE1D13929}"/>
                    </a:ext>
                  </a:extLst>
                </p14:cNvPr>
                <p14:cNvContentPartPr/>
                <p14:nvPr/>
              </p14:nvContentPartPr>
              <p14:xfrm>
                <a:off x="6640086" y="2790234"/>
                <a:ext cx="3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D995CB9-8234-367A-C435-56DFE1D139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1446" y="2781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629FB0-4D43-8DC3-9E37-FF9BDA1FC28D}"/>
                    </a:ext>
                  </a:extLst>
                </p14:cNvPr>
                <p14:cNvContentPartPr/>
                <p14:nvPr/>
              </p14:nvContentPartPr>
              <p14:xfrm>
                <a:off x="6556566" y="2728674"/>
                <a:ext cx="36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629FB0-4D43-8DC3-9E37-FF9BDA1FC2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9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00A80C-C801-C75E-A1C1-64A70FDF1186}"/>
                    </a:ext>
                  </a:extLst>
                </p14:cNvPr>
                <p14:cNvContentPartPr/>
                <p14:nvPr/>
              </p14:nvContentPartPr>
              <p14:xfrm>
                <a:off x="6538566" y="2819394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00A80C-C801-C75E-A1C1-64A70FDF11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810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169AAB-7C61-92E2-7932-931540C702D1}"/>
                    </a:ext>
                  </a:extLst>
                </p14:cNvPr>
                <p14:cNvContentPartPr/>
                <p14:nvPr/>
              </p14:nvContentPartPr>
              <p14:xfrm>
                <a:off x="6658086" y="2837394"/>
                <a:ext cx="36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169AAB-7C61-92E2-7932-931540C702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9086" y="2828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F1A1766-F04C-644B-7035-5DE3CAE5919E}"/>
                    </a:ext>
                  </a:extLst>
                </p14:cNvPr>
                <p14:cNvContentPartPr/>
                <p14:nvPr/>
              </p14:nvContentPartPr>
              <p14:xfrm>
                <a:off x="6781566" y="2757474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F1A1766-F04C-644B-7035-5DE3CAE591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25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3F846D-A344-221A-B2E5-3F80D8AD80BE}"/>
                    </a:ext>
                  </a:extLst>
                </p14:cNvPr>
                <p14:cNvContentPartPr/>
                <p14:nvPr/>
              </p14:nvContentPartPr>
              <p14:xfrm>
                <a:off x="6498606" y="2594034"/>
                <a:ext cx="108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3F846D-A344-221A-B2E5-3F80D8AD80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89966" y="258539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6D5A720-64A7-2DBA-CCF0-0B0D3809A999}"/>
                    </a:ext>
                  </a:extLst>
                </p14:cNvPr>
                <p14:cNvContentPartPr/>
                <p14:nvPr/>
              </p14:nvContentPartPr>
              <p14:xfrm>
                <a:off x="6545766" y="2666754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6D5A720-64A7-2DBA-CCF0-0B0D3809A9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2329993-A165-D959-8EA2-A98F17890C43}"/>
                    </a:ext>
                  </a:extLst>
                </p14:cNvPr>
                <p14:cNvContentPartPr/>
                <p14:nvPr/>
              </p14:nvContentPartPr>
              <p14:xfrm>
                <a:off x="6611286" y="2673954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2329993-A165-D959-8EA2-A98F17890C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228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7AC0FB8-6683-04B7-2905-CAFE9D5717D1}"/>
                    </a:ext>
                  </a:extLst>
                </p14:cNvPr>
                <p14:cNvContentPartPr/>
                <p14:nvPr/>
              </p14:nvContentPartPr>
              <p14:xfrm>
                <a:off x="6807126" y="2673954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7AC0FB8-6683-04B7-2905-CAFE9D5717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812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B2DB2D-3A7E-0D46-B4D6-4F3D7B0B37FE}"/>
                    </a:ext>
                  </a:extLst>
                </p14:cNvPr>
                <p14:cNvContentPartPr/>
                <p14:nvPr/>
              </p14:nvContentPartPr>
              <p14:xfrm>
                <a:off x="6857886" y="2630394"/>
                <a:ext cx="36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B2DB2D-3A7E-0D46-B4D6-4F3D7B0B37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8886" y="262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297EF40-90A8-4F08-EE94-44517C7E1DF4}"/>
                    </a:ext>
                  </a:extLst>
                </p14:cNvPr>
                <p14:cNvContentPartPr/>
                <p14:nvPr/>
              </p14:nvContentPartPr>
              <p14:xfrm>
                <a:off x="6890646" y="2579634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297EF40-90A8-4F08-EE94-44517C7E1D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164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6E968A-1872-33FF-17C1-5183874BD374}"/>
                    </a:ext>
                  </a:extLst>
                </p14:cNvPr>
                <p14:cNvContentPartPr/>
                <p14:nvPr/>
              </p14:nvContentPartPr>
              <p14:xfrm>
                <a:off x="6912246" y="2452914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6E968A-1872-33FF-17C1-5183874BD3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3606" y="2443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833D844-8388-D067-7A80-EE393C4A578B}"/>
                    </a:ext>
                  </a:extLst>
                </p14:cNvPr>
                <p14:cNvContentPartPr/>
                <p14:nvPr/>
              </p14:nvContentPartPr>
              <p14:xfrm>
                <a:off x="6835926" y="2478114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833D844-8388-D067-7A80-EE393C4A57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272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96EB67-EA08-8F25-649B-FE65BA70CFBD}"/>
                    </a:ext>
                  </a:extLst>
                </p14:cNvPr>
                <p14:cNvContentPartPr/>
                <p14:nvPr/>
              </p14:nvContentPartPr>
              <p14:xfrm>
                <a:off x="6847086" y="2525274"/>
                <a:ext cx="36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96EB67-EA08-8F25-649B-FE65BA70CF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808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61C4D41-D048-7A9B-4DBE-257406025C54}"/>
                    </a:ext>
                  </a:extLst>
                </p14:cNvPr>
                <p14:cNvContentPartPr/>
                <p14:nvPr/>
              </p14:nvContentPartPr>
              <p14:xfrm>
                <a:off x="6930606" y="2528874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61C4D41-D048-7A9B-4DBE-257406025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1606" y="252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7663C5D-DC6C-E09D-54AD-142ADE925E0D}"/>
                    </a:ext>
                  </a:extLst>
                </p14:cNvPr>
                <p14:cNvContentPartPr/>
                <p14:nvPr/>
              </p14:nvContentPartPr>
              <p14:xfrm>
                <a:off x="6883086" y="2398194"/>
                <a:ext cx="360" cy="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7663C5D-DC6C-E09D-54AD-142ADE925E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74446" y="2389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B1262E-26FE-7B4D-8062-801924CC5424}"/>
                    </a:ext>
                  </a:extLst>
                </p14:cNvPr>
                <p14:cNvContentPartPr/>
                <p14:nvPr/>
              </p14:nvContentPartPr>
              <p14:xfrm>
                <a:off x="6795966" y="2358594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B1262E-26FE-7B4D-8062-801924CC54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8696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56C29DD9-E7E2-B7F6-7C0E-72765ABD48F2}"/>
                </a:ext>
              </a:extLst>
            </p:cNvPr>
            <p:cNvGrpSpPr/>
            <p:nvPr/>
          </p:nvGrpSpPr>
          <p:grpSpPr>
            <a:xfrm>
              <a:off x="6817926" y="2322234"/>
              <a:ext cx="14760" cy="7560"/>
              <a:chOff x="6817926" y="2322234"/>
              <a:chExt cx="14760" cy="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4BB907A8-34EE-14E4-03F2-71B39B23D336}"/>
                      </a:ext>
                    </a:extLst>
                  </p14:cNvPr>
                  <p14:cNvContentPartPr/>
                  <p14:nvPr/>
                </p14:nvContentPartPr>
                <p14:xfrm>
                  <a:off x="6832326" y="2329434"/>
                  <a:ext cx="360" cy="360"/>
                </p14:xfrm>
              </p:contentPart>
            </mc:Choice>
            <mc:Fallback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4BB907A8-34EE-14E4-03F2-71B39B23D33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2368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F6E1F55A-3C0C-2E51-CA19-AEB9415AF64D}"/>
                      </a:ext>
                    </a:extLst>
                  </p14:cNvPr>
                  <p14:cNvContentPartPr/>
                  <p14:nvPr/>
                </p14:nvContentPartPr>
                <p14:xfrm>
                  <a:off x="6817926" y="2322234"/>
                  <a:ext cx="360" cy="360"/>
                </p14:xfrm>
              </p:contentPart>
            </mc:Choice>
            <mc:Fallback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F6E1F55A-3C0C-2E51-CA19-AEB9415AF64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892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53A5BBA-64E0-32FD-8B54-3BC032976CAD}"/>
                    </a:ext>
                  </a:extLst>
                </p14:cNvPr>
                <p14:cNvContentPartPr/>
                <p14:nvPr/>
              </p14:nvContentPartPr>
              <p14:xfrm>
                <a:off x="6759966" y="2256714"/>
                <a:ext cx="36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53A5BBA-64E0-32FD-8B54-3BC032976C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0966" y="2248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78C0B2B-C615-24C8-1695-15FCC0050F0E}"/>
                    </a:ext>
                  </a:extLst>
                </p14:cNvPr>
                <p14:cNvContentPartPr/>
                <p14:nvPr/>
              </p14:nvContentPartPr>
              <p14:xfrm>
                <a:off x="6767166" y="2180394"/>
                <a:ext cx="36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78C0B2B-C615-24C8-1695-15FCC0050F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816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CFA115-83C9-75DC-2256-40EB714FAE0C}"/>
                    </a:ext>
                  </a:extLst>
                </p14:cNvPr>
                <p14:cNvContentPartPr/>
                <p14:nvPr/>
              </p14:nvContentPartPr>
              <p14:xfrm>
                <a:off x="6712806" y="2180394"/>
                <a:ext cx="360" cy="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CFA115-83C9-75DC-2256-40EB714FAE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380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37B088-E68E-6149-032B-FD40FE6E5C4A}"/>
                    </a:ext>
                  </a:extLst>
                </p14:cNvPr>
                <p14:cNvContentPartPr/>
                <p14:nvPr/>
              </p14:nvContentPartPr>
              <p14:xfrm>
                <a:off x="6875886" y="2282274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37B088-E68E-6149-032B-FD40FE6E5C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7246" y="227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7A6FB9-4F9D-20D5-DC47-A32C50665ABD}"/>
                    </a:ext>
                  </a:extLst>
                </p14:cNvPr>
                <p14:cNvContentPartPr/>
                <p14:nvPr/>
              </p14:nvContentPartPr>
              <p14:xfrm>
                <a:off x="6963006" y="2365794"/>
                <a:ext cx="36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7A6FB9-4F9D-20D5-DC47-A32C50665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5436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860B8B3-0C9B-9BA2-D442-E3C7D2991A03}"/>
                    </a:ext>
                  </a:extLst>
                </p14:cNvPr>
                <p14:cNvContentPartPr/>
                <p14:nvPr/>
              </p14:nvContentPartPr>
              <p14:xfrm>
                <a:off x="6814326" y="2434554"/>
                <a:ext cx="36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860B8B3-0C9B-9BA2-D442-E3C7D2991A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05326" y="242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FB0667F-F489-9B11-E626-9CB99491CF30}"/>
                    </a:ext>
                  </a:extLst>
                </p14:cNvPr>
                <p14:cNvContentPartPr/>
                <p14:nvPr/>
              </p14:nvContentPartPr>
              <p14:xfrm>
                <a:off x="6748806" y="2568834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FB0667F-F489-9B11-E626-9CB99491CF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9806" y="255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419A39-A45A-5CAF-D221-55A7F3896716}"/>
                    </a:ext>
                  </a:extLst>
                </p14:cNvPr>
                <p14:cNvContentPartPr/>
                <p14:nvPr/>
              </p14:nvContentPartPr>
              <p14:xfrm>
                <a:off x="6752406" y="2615994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D419A39-A45A-5CAF-D221-55A7F38967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4340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3D610F6-C316-6494-0A2C-9C0DFA362350}"/>
                    </a:ext>
                  </a:extLst>
                </p14:cNvPr>
                <p14:cNvContentPartPr/>
                <p14:nvPr/>
              </p14:nvContentPartPr>
              <p14:xfrm>
                <a:off x="6759966" y="2688714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3D610F6-C316-6494-0A2C-9C0DFA3623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09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8B95AA9-91D6-7FAE-FC29-FDB8E80F5BE0}"/>
                    </a:ext>
                  </a:extLst>
                </p14:cNvPr>
                <p14:cNvContentPartPr/>
                <p14:nvPr/>
              </p14:nvContentPartPr>
              <p14:xfrm>
                <a:off x="6723606" y="2772234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8B95AA9-91D6-7FAE-FC29-FDB8E80F5B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460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7765089-2C1F-2712-C648-6503B441CBE0}"/>
                    </a:ext>
                  </a:extLst>
                </p14:cNvPr>
                <p14:cNvContentPartPr/>
                <p14:nvPr/>
              </p14:nvContentPartPr>
              <p14:xfrm>
                <a:off x="6857886" y="2713914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7765089-2C1F-2712-C648-6503B441CB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8886" y="2705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072D62E-17FB-8EB3-882E-5121DED9013F}"/>
                    </a:ext>
                  </a:extLst>
                </p14:cNvPr>
                <p14:cNvContentPartPr/>
                <p14:nvPr/>
              </p14:nvContentPartPr>
              <p14:xfrm>
                <a:off x="6923046" y="2641554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072D62E-17FB-8EB3-882E-5121DED901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144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78D111-87B5-6B47-76EA-51F46A50CBBF}"/>
                    </a:ext>
                  </a:extLst>
                </p14:cNvPr>
                <p14:cNvContentPartPr/>
                <p14:nvPr/>
              </p14:nvContentPartPr>
              <p14:xfrm>
                <a:off x="7017726" y="2590434"/>
                <a:ext cx="36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78D111-87B5-6B47-76EA-51F46A50CB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0872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8A6E005-C95F-FCD5-D2B3-0888B092C666}"/>
                    </a:ext>
                  </a:extLst>
                </p14:cNvPr>
                <p14:cNvContentPartPr/>
                <p14:nvPr/>
              </p14:nvContentPartPr>
              <p14:xfrm>
                <a:off x="6984966" y="2503674"/>
                <a:ext cx="360" cy="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8A6E005-C95F-FCD5-D2B3-0888B092C6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5966" y="249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18228FA-9FF1-EE49-4D88-785222F82A1B}"/>
                    </a:ext>
                  </a:extLst>
                </p14:cNvPr>
                <p14:cNvContentPartPr/>
                <p14:nvPr/>
              </p14:nvContentPartPr>
              <p14:xfrm>
                <a:off x="6204486" y="2866554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18228FA-9FF1-EE49-4D88-785222F82A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95486" y="2857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2D2E405-38A8-F11F-BBA4-A7A1D65C0663}"/>
                    </a:ext>
                  </a:extLst>
                </p14:cNvPr>
                <p14:cNvContentPartPr/>
                <p14:nvPr/>
              </p14:nvContentPartPr>
              <p14:xfrm>
                <a:off x="6367926" y="2666754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2D2E405-38A8-F11F-BBA4-A7A1D65C06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928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FFA67C-9FB5-C46F-1A67-60FF0B454961}"/>
                    </a:ext>
                  </a:extLst>
                </p14:cNvPr>
                <p14:cNvContentPartPr/>
                <p14:nvPr/>
              </p14:nvContentPartPr>
              <p14:xfrm>
                <a:off x="6397086" y="2590434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FFA67C-9FB5-C46F-1A67-60FF0B4549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808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C20E7C8-5E04-F548-008B-6EAB17A6A8FB}"/>
                    </a:ext>
                  </a:extLst>
                </p14:cNvPr>
                <p14:cNvContentPartPr/>
                <p14:nvPr/>
              </p14:nvContentPartPr>
              <p14:xfrm>
                <a:off x="6477006" y="2633994"/>
                <a:ext cx="36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C20E7C8-5E04-F548-008B-6EAB17A6A8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8006" y="262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0B589E-5174-9C48-FA72-70810D75B95B}"/>
                    </a:ext>
                  </a:extLst>
                </p14:cNvPr>
                <p14:cNvContentPartPr/>
                <p14:nvPr/>
              </p14:nvContentPartPr>
              <p14:xfrm>
                <a:off x="6462246" y="2525274"/>
                <a:ext cx="360" cy="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0B589E-5174-9C48-FA72-70810D75B9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5360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9A9639B-DBBE-6319-2AAA-05E8E2E6373C}"/>
                    </a:ext>
                  </a:extLst>
                </p14:cNvPr>
                <p14:cNvContentPartPr/>
                <p14:nvPr/>
              </p14:nvContentPartPr>
              <p14:xfrm>
                <a:off x="5896326" y="2510874"/>
                <a:ext cx="360" cy="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9A9639B-DBBE-6319-2AAA-05E8E2E637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7326" y="2502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442360F-075D-6528-C954-8EC9423D7ADD}"/>
                    </a:ext>
                  </a:extLst>
                </p14:cNvPr>
                <p14:cNvContentPartPr/>
                <p14:nvPr/>
              </p14:nvContentPartPr>
              <p14:xfrm>
                <a:off x="5954286" y="2619594"/>
                <a:ext cx="36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442360F-075D-6528-C954-8EC9423D7A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646" y="261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009D2B8-506E-BC81-63E4-ADDEA5B84C76}"/>
                    </a:ext>
                  </a:extLst>
                </p14:cNvPr>
                <p14:cNvContentPartPr/>
                <p14:nvPr/>
              </p14:nvContentPartPr>
              <p14:xfrm>
                <a:off x="6055806" y="2648754"/>
                <a:ext cx="360" cy="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009D2B8-506E-BC81-63E4-ADDEA5B84C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7166" y="263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911AE3B-E562-7C3E-8F2D-C362F5FBE8F2}"/>
                    </a:ext>
                  </a:extLst>
                </p14:cNvPr>
                <p14:cNvContentPartPr/>
                <p14:nvPr/>
              </p14:nvContentPartPr>
              <p14:xfrm>
                <a:off x="6030606" y="2496474"/>
                <a:ext cx="36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911AE3B-E562-7C3E-8F2D-C362F5FBE8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160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9467424-3AA0-FEB7-AC3F-59D96A7711E6}"/>
                    </a:ext>
                  </a:extLst>
                </p14:cNvPr>
                <p14:cNvContentPartPr/>
                <p14:nvPr/>
              </p14:nvContentPartPr>
              <p14:xfrm>
                <a:off x="6179286" y="2732274"/>
                <a:ext cx="360" cy="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9467424-3AA0-FEB7-AC3F-59D96A7711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064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ED4760D-873F-7344-806F-847A835B3ED4}"/>
                    </a:ext>
                  </a:extLst>
                </p14:cNvPr>
                <p14:cNvContentPartPr/>
                <p14:nvPr/>
              </p14:nvContentPartPr>
              <p14:xfrm>
                <a:off x="6034206" y="2826594"/>
                <a:ext cx="360" cy="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ED4760D-873F-7344-806F-847A835B3E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5206" y="281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578D0CB-5371-4777-415D-C4006EEE8E75}"/>
                    </a:ext>
                  </a:extLst>
                </p14:cNvPr>
                <p14:cNvContentPartPr/>
                <p14:nvPr/>
              </p14:nvContentPartPr>
              <p14:xfrm>
                <a:off x="5802006" y="2801034"/>
                <a:ext cx="3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578D0CB-5371-4777-415D-C4006EEE8E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93006" y="2792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A48DE01-7A4D-ACA2-6C87-7930F007DEE6}"/>
                    </a:ext>
                  </a:extLst>
                </p14:cNvPr>
                <p14:cNvContentPartPr/>
                <p14:nvPr/>
              </p14:nvContentPartPr>
              <p14:xfrm>
                <a:off x="6005046" y="2862954"/>
                <a:ext cx="360" cy="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A48DE01-7A4D-ACA2-6C87-7930F007DE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6406" y="2853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361E11C-2AB5-C212-37F3-0104A0A66D4D}"/>
                    </a:ext>
                  </a:extLst>
                </p14:cNvPr>
                <p14:cNvContentPartPr/>
                <p14:nvPr/>
              </p14:nvContentPartPr>
              <p14:xfrm>
                <a:off x="5936286" y="2761074"/>
                <a:ext cx="36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361E11C-2AB5-C212-37F3-0104A0A66D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2728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C6718EE-4DF4-8DBA-8A45-6D89539ABB23}"/>
                    </a:ext>
                  </a:extLst>
                </p14:cNvPr>
                <p14:cNvContentPartPr/>
                <p14:nvPr/>
              </p14:nvContentPartPr>
              <p14:xfrm>
                <a:off x="5812806" y="2641554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C6718EE-4DF4-8DBA-8A45-6D89539ABB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38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099BFA3-A107-D452-BBB8-D18D477EB0C9}"/>
                    </a:ext>
                  </a:extLst>
                </p14:cNvPr>
                <p14:cNvContentPartPr/>
                <p14:nvPr/>
              </p14:nvContentPartPr>
              <p14:xfrm>
                <a:off x="5750886" y="2659554"/>
                <a:ext cx="36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099BFA3-A107-D452-BBB8-D18D477EB0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1886" y="2650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2F1EFC6-0C28-33B6-8AEA-A1485FD553B6}"/>
                    </a:ext>
                  </a:extLst>
                </p14:cNvPr>
                <p14:cNvContentPartPr/>
                <p14:nvPr/>
              </p14:nvContentPartPr>
              <p14:xfrm>
                <a:off x="5762046" y="2808234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2F1EFC6-0C28-33B6-8AEA-A1485FD553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3406" y="279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A85DA8-CE9F-4D04-F791-2AF92DC0EF19}"/>
                    </a:ext>
                  </a:extLst>
                </p14:cNvPr>
                <p14:cNvContentPartPr/>
                <p14:nvPr/>
              </p14:nvContentPartPr>
              <p14:xfrm>
                <a:off x="5646126" y="2895354"/>
                <a:ext cx="36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A85DA8-CE9F-4D04-F791-2AF92DC0EF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7126" y="288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5B134E-DC1C-C485-CBFC-DA488D1E9EC8}"/>
                    </a:ext>
                  </a:extLst>
                </p14:cNvPr>
                <p14:cNvContentPartPr/>
                <p14:nvPr/>
              </p14:nvContentPartPr>
              <p14:xfrm>
                <a:off x="5609766" y="2757474"/>
                <a:ext cx="36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5B134E-DC1C-C485-CBFC-DA488D1E9E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07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7A6AB2D-1B5F-2195-71A0-7757AA9D9B19}"/>
                    </a:ext>
                  </a:extLst>
                </p14:cNvPr>
                <p14:cNvContentPartPr/>
                <p14:nvPr/>
              </p14:nvContentPartPr>
              <p14:xfrm>
                <a:off x="5667726" y="2601594"/>
                <a:ext cx="36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7A6AB2D-1B5F-2195-71A0-7757AA9D9B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908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19D83DB-8DDB-E230-DB0B-7BBA0B858FB2}"/>
                    </a:ext>
                  </a:extLst>
                </p14:cNvPr>
                <p14:cNvContentPartPr/>
                <p14:nvPr/>
              </p14:nvContentPartPr>
              <p14:xfrm>
                <a:off x="5732886" y="2539674"/>
                <a:ext cx="360" cy="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19D83DB-8DDB-E230-DB0B-7BBA0B858F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23886" y="253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5CE225D-97F2-F854-F4A4-92A7C10C06C1}"/>
                    </a:ext>
                  </a:extLst>
                </p14:cNvPr>
                <p14:cNvContentPartPr/>
                <p14:nvPr/>
              </p14:nvContentPartPr>
              <p14:xfrm>
                <a:off x="5638566" y="2496474"/>
                <a:ext cx="360" cy="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5CE225D-97F2-F854-F4A4-92A7C10C06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992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FB09DAE-7710-FB0E-75FD-B0500DB56FFE}"/>
                    </a:ext>
                  </a:extLst>
                </p14:cNvPr>
                <p14:cNvContentPartPr/>
                <p14:nvPr/>
              </p14:nvContentPartPr>
              <p14:xfrm>
                <a:off x="5750886" y="2474514"/>
                <a:ext cx="360" cy="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FB09DAE-7710-FB0E-75FD-B0500DB56F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188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469300B-BDAA-FB33-9DB3-E368B36ED447}"/>
                    </a:ext>
                  </a:extLst>
                </p14:cNvPr>
                <p14:cNvContentPartPr/>
                <p14:nvPr/>
              </p14:nvContentPartPr>
              <p14:xfrm>
                <a:off x="5820006" y="2449314"/>
                <a:ext cx="360" cy="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469300B-BDAA-FB33-9DB3-E368B36ED4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100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1C4F38B-A236-5CDC-9693-F7B54AFB8903}"/>
                    </a:ext>
                  </a:extLst>
                </p14:cNvPr>
                <p14:cNvContentPartPr/>
                <p14:nvPr/>
              </p14:nvContentPartPr>
              <p14:xfrm>
                <a:off x="5874366" y="2445714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1C4F38B-A236-5CDC-9693-F7B54AFB89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5366" y="243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B2A076-839C-2270-BAA5-17E5F25A0025}"/>
                    </a:ext>
                  </a:extLst>
                </p14:cNvPr>
                <p14:cNvContentPartPr/>
                <p14:nvPr/>
              </p14:nvContentPartPr>
              <p14:xfrm>
                <a:off x="5584206" y="2615994"/>
                <a:ext cx="360" cy="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B2A076-839C-2270-BAA5-17E5F25A00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55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1EF4C5B-1C6E-E835-EC6C-A03979B6ABB3}"/>
                    </a:ext>
                  </a:extLst>
                </p14:cNvPr>
                <p14:cNvContentPartPr/>
                <p14:nvPr/>
              </p14:nvContentPartPr>
              <p14:xfrm>
                <a:off x="5693286" y="2772234"/>
                <a:ext cx="360" cy="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1EF4C5B-1C6E-E835-EC6C-A03979B6AB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28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9A99EC-7479-20A4-2058-B1BD2446368A}"/>
                    </a:ext>
                  </a:extLst>
                </p14:cNvPr>
                <p14:cNvContentPartPr/>
                <p14:nvPr/>
              </p14:nvContentPartPr>
              <p14:xfrm>
                <a:off x="5812806" y="2579634"/>
                <a:ext cx="360" cy="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9A99EC-7479-20A4-2058-B1BD24463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380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AF3E8B1-461E-7D0B-9795-60DB5A3D5ED2}"/>
                    </a:ext>
                  </a:extLst>
                </p14:cNvPr>
                <p14:cNvContentPartPr/>
                <p14:nvPr/>
              </p14:nvContentPartPr>
              <p14:xfrm>
                <a:off x="5685726" y="2655954"/>
                <a:ext cx="360" cy="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AF3E8B1-461E-7D0B-9795-60DB5A3D5E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7086" y="264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4D5EE8-44AA-A424-0744-75ADD7C5F30C}"/>
                    </a:ext>
                  </a:extLst>
                </p14:cNvPr>
                <p14:cNvContentPartPr/>
                <p14:nvPr/>
              </p14:nvContentPartPr>
              <p14:xfrm>
                <a:off x="5856366" y="2739474"/>
                <a:ext cx="360" cy="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4D5EE8-44AA-A424-0744-75ADD7C5F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7366" y="2730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E17049D-C1DA-5545-12FE-43CC22603700}"/>
                    </a:ext>
                  </a:extLst>
                </p14:cNvPr>
                <p14:cNvContentPartPr/>
                <p14:nvPr/>
              </p14:nvContentPartPr>
              <p14:xfrm>
                <a:off x="5874366" y="2688714"/>
                <a:ext cx="360" cy="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E17049D-C1DA-5545-12FE-43CC226037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53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DEFA049-87CC-03AD-1CDA-A42C891E468F}"/>
                    </a:ext>
                  </a:extLst>
                </p14:cNvPr>
                <p14:cNvContentPartPr/>
                <p14:nvPr/>
              </p14:nvContentPartPr>
              <p14:xfrm>
                <a:off x="5885526" y="2870154"/>
                <a:ext cx="360" cy="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DEFA049-87CC-03AD-1CDA-A42C891E46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65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AB9E2D9-A2DA-6F5F-43D6-927303C711EF}"/>
                    </a:ext>
                  </a:extLst>
                </p14:cNvPr>
                <p14:cNvContentPartPr/>
                <p14:nvPr/>
              </p14:nvContentPartPr>
              <p14:xfrm>
                <a:off x="5758446" y="2942514"/>
                <a:ext cx="36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AB9E2D9-A2DA-6F5F-43D6-927303C711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980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4497CBE5-FC2E-450C-4758-4578438F11C9}"/>
                </a:ext>
              </a:extLst>
            </p:cNvPr>
            <p:cNvGrpSpPr/>
            <p:nvPr/>
          </p:nvGrpSpPr>
          <p:grpSpPr>
            <a:xfrm>
              <a:off x="5776446" y="2859354"/>
              <a:ext cx="360" cy="3960"/>
              <a:chOff x="5776446" y="2859354"/>
              <a:chExt cx="360" cy="3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6EA614-ACD3-5B7F-5ACF-9FAD803DE905}"/>
                      </a:ext>
                    </a:extLst>
                  </p14:cNvPr>
                  <p14:cNvContentPartPr/>
                  <p14:nvPr/>
                </p14:nvContentPartPr>
                <p14:xfrm>
                  <a:off x="5776446" y="2859354"/>
                  <a:ext cx="360" cy="36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6EA614-ACD3-5B7F-5ACF-9FAD803DE90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767446" y="2850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DAB6566B-8D0A-48F8-F482-4A20C05BA73C}"/>
                      </a:ext>
                    </a:extLst>
                  </p14:cNvPr>
                  <p14:cNvContentPartPr/>
                  <p14:nvPr/>
                </p14:nvContentPartPr>
                <p14:xfrm>
                  <a:off x="5776446" y="2862954"/>
                  <a:ext cx="360" cy="36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DAB6566B-8D0A-48F8-F482-4A20C05BA73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76744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51D819-DB4D-C4DC-21F4-EC9DFC25192D}"/>
                    </a:ext>
                  </a:extLst>
                </p14:cNvPr>
                <p14:cNvContentPartPr/>
                <p14:nvPr/>
              </p14:nvContentPartPr>
              <p14:xfrm>
                <a:off x="5834406" y="2953674"/>
                <a:ext cx="360" cy="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51D819-DB4D-C4DC-21F4-EC9DFC2519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5406" y="294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66509E8-0818-E2CE-777E-F0EA5B3BF7EC}"/>
                    </a:ext>
                  </a:extLst>
                </p14:cNvPr>
                <p14:cNvContentPartPr/>
                <p14:nvPr/>
              </p14:nvContentPartPr>
              <p14:xfrm>
                <a:off x="5979846" y="2924514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66509E8-0818-E2CE-777E-F0EA5B3BF7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084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17CA391-9DE3-2139-B1A8-6A8A2DE3AF12}"/>
                    </a:ext>
                  </a:extLst>
                </p14:cNvPr>
                <p14:cNvContentPartPr/>
                <p14:nvPr/>
              </p14:nvContentPartPr>
              <p14:xfrm>
                <a:off x="5961486" y="3022434"/>
                <a:ext cx="36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17CA391-9DE3-2139-B1A8-6A8A2DE3AF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28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EC8D7A6-4BC9-B15C-377D-A1FF2258DCF1}"/>
                    </a:ext>
                  </a:extLst>
                </p14:cNvPr>
                <p14:cNvContentPartPr/>
                <p14:nvPr/>
              </p14:nvContentPartPr>
              <p14:xfrm>
                <a:off x="5845566" y="3062394"/>
                <a:ext cx="3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EC8D7A6-4BC9-B15C-377D-A1FF2258DC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6566" y="3053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2E9FEF3-CFD0-0CD1-F4ED-1ED3096658F1}"/>
                    </a:ext>
                  </a:extLst>
                </p14:cNvPr>
                <p14:cNvContentPartPr/>
                <p14:nvPr/>
              </p14:nvContentPartPr>
              <p14:xfrm>
                <a:off x="5693286" y="3018834"/>
                <a:ext cx="360" cy="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2E9FEF3-CFD0-0CD1-F4ED-1ED3096658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2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B1ABE59-41BF-31B9-ADFF-853F92483EAF}"/>
                    </a:ext>
                  </a:extLst>
                </p14:cNvPr>
                <p14:cNvContentPartPr/>
                <p14:nvPr/>
              </p14:nvContentPartPr>
              <p14:xfrm>
                <a:off x="5776446" y="3022434"/>
                <a:ext cx="360" cy="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B1ABE59-41BF-31B9-ADFF-853F92483E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74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B5AA613-A74F-200C-18B5-92A45EE7AF42}"/>
                    </a:ext>
                  </a:extLst>
                </p14:cNvPr>
                <p14:cNvContentPartPr/>
                <p14:nvPr/>
              </p14:nvContentPartPr>
              <p14:xfrm>
                <a:off x="5914326" y="3018834"/>
                <a:ext cx="36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B5AA613-A74F-200C-18B5-92A45EE7AF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056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880A72D-4189-9C07-34C2-3D5BFD9414C2}"/>
                    </a:ext>
                  </a:extLst>
                </p14:cNvPr>
                <p14:cNvContentPartPr/>
                <p14:nvPr/>
              </p14:nvContentPartPr>
              <p14:xfrm>
                <a:off x="5877966" y="2938914"/>
                <a:ext cx="36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880A72D-4189-9C07-34C2-3D5BFD9414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8966" y="2930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B8EA5F-B375-0856-A205-1C0606B8107C}"/>
                    </a:ext>
                  </a:extLst>
                </p14:cNvPr>
                <p14:cNvContentPartPr/>
                <p14:nvPr/>
              </p14:nvContentPartPr>
              <p14:xfrm>
                <a:off x="6019806" y="2971674"/>
                <a:ext cx="36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B8EA5F-B375-0856-A205-1C0606B810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0806" y="2963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2CFA17C-3F5A-0031-D1EE-58E743C9877E}"/>
                </a:ext>
              </a:extLst>
            </p:cNvPr>
            <p:cNvGrpSpPr/>
            <p:nvPr/>
          </p:nvGrpSpPr>
          <p:grpSpPr>
            <a:xfrm>
              <a:off x="6005046" y="3055194"/>
              <a:ext cx="25920" cy="18360"/>
              <a:chOff x="6005046" y="3055194"/>
              <a:chExt cx="25920" cy="1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64E324A4-9529-A7BE-9052-9B6ADCBB9FDF}"/>
                      </a:ext>
                    </a:extLst>
                  </p14:cNvPr>
                  <p14:cNvContentPartPr/>
                  <p14:nvPr/>
                </p14:nvContentPartPr>
                <p14:xfrm>
                  <a:off x="6030606" y="3055194"/>
                  <a:ext cx="360" cy="360"/>
                </p14:xfrm>
              </p:contentPart>
            </mc:Choice>
            <mc:Fallback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64E324A4-9529-A7BE-9052-9B6ADCBB9FD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021606" y="30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9630042D-9DB7-5134-278D-8AFC787B2006}"/>
                      </a:ext>
                    </a:extLst>
                  </p14:cNvPr>
                  <p14:cNvContentPartPr/>
                  <p14:nvPr/>
                </p14:nvContentPartPr>
                <p14:xfrm>
                  <a:off x="6005046" y="3073194"/>
                  <a:ext cx="360" cy="360"/>
                </p14:xfrm>
              </p:contentPart>
            </mc:Choice>
            <mc:Fallback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9630042D-9DB7-5134-278D-8AFC787B200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996406" y="3064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05B4522-A447-BB93-7FB2-4C3C6C145097}"/>
                    </a:ext>
                  </a:extLst>
                </p14:cNvPr>
                <p14:cNvContentPartPr/>
                <p14:nvPr/>
              </p14:nvContentPartPr>
              <p14:xfrm>
                <a:off x="6142926" y="3065994"/>
                <a:ext cx="360" cy="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05B4522-A447-BB93-7FB2-4C3C6C1450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4286" y="305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5FCFC2C-C34D-664E-2CDD-DF0F264AF842}"/>
                    </a:ext>
                  </a:extLst>
                </p14:cNvPr>
                <p14:cNvContentPartPr/>
                <p14:nvPr/>
              </p14:nvContentPartPr>
              <p14:xfrm>
                <a:off x="6135726" y="3000474"/>
                <a:ext cx="360" cy="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5FCFC2C-C34D-664E-2CDD-DF0F264AF8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7086" y="29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53DF6B3-7A81-A4AA-2567-83C9F497202A}"/>
                    </a:ext>
                  </a:extLst>
                </p14:cNvPr>
                <p14:cNvContentPartPr/>
                <p14:nvPr/>
              </p14:nvContentPartPr>
              <p14:xfrm>
                <a:off x="6284406" y="3033234"/>
                <a:ext cx="360" cy="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53DF6B3-7A81-A4AA-2567-83C9F49720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5406" y="3024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18AE4C4-BAFF-3D93-485F-3CE6C8654D9B}"/>
                    </a:ext>
                  </a:extLst>
                </p14:cNvPr>
                <p14:cNvContentPartPr/>
                <p14:nvPr/>
              </p14:nvContentPartPr>
              <p14:xfrm>
                <a:off x="6008646" y="3105954"/>
                <a:ext cx="360" cy="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18AE4C4-BAFF-3D93-485F-3CE6C8654D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0006" y="309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D42153C-238B-D20A-A330-018CBA7074CA}"/>
                    </a:ext>
                  </a:extLst>
                </p14:cNvPr>
                <p14:cNvContentPartPr/>
                <p14:nvPr/>
              </p14:nvContentPartPr>
              <p14:xfrm>
                <a:off x="5903526" y="3153114"/>
                <a:ext cx="360" cy="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D42153C-238B-D20A-A330-018CBA7074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94526" y="3144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ABD5BEE-DD06-6766-7193-9F46A59DEB27}"/>
                    </a:ext>
                  </a:extLst>
                </p14:cNvPr>
                <p14:cNvContentPartPr/>
                <p14:nvPr/>
              </p14:nvContentPartPr>
              <p14:xfrm>
                <a:off x="6030606" y="3185874"/>
                <a:ext cx="360" cy="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ABD5BEE-DD06-6766-7193-9F46A59DEB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1606" y="3176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69FF989-49DA-E98A-D8A6-96F86ACB3199}"/>
                    </a:ext>
                  </a:extLst>
                </p14:cNvPr>
                <p14:cNvContentPartPr/>
                <p14:nvPr/>
              </p14:nvContentPartPr>
              <p14:xfrm>
                <a:off x="6164886" y="3127554"/>
                <a:ext cx="360" cy="3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69FF989-49DA-E98A-D8A6-96F86ACB3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5886" y="311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958B0FE-DFA5-E931-2C6F-64D52BB92BF9}"/>
                    </a:ext>
                  </a:extLst>
                </p14:cNvPr>
                <p14:cNvContentPartPr/>
                <p14:nvPr/>
              </p14:nvContentPartPr>
              <p14:xfrm>
                <a:off x="6313566" y="3142314"/>
                <a:ext cx="360" cy="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958B0FE-DFA5-E931-2C6F-64D52BB92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4566" y="31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011B37-E0AC-E06C-E0A1-3C40CCC9B2C2}"/>
                    </a:ext>
                  </a:extLst>
                </p14:cNvPr>
                <p14:cNvContentPartPr/>
                <p14:nvPr/>
              </p14:nvContentPartPr>
              <p14:xfrm>
                <a:off x="6270006" y="3026034"/>
                <a:ext cx="360" cy="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011B37-E0AC-E06C-E0A1-3C40CCC9B2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1006" y="3017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80A8F5-1BD9-5064-A8DD-84CD1D60213F}"/>
                    </a:ext>
                  </a:extLst>
                </p14:cNvPr>
                <p14:cNvContentPartPr/>
                <p14:nvPr/>
              </p14:nvContentPartPr>
              <p14:xfrm>
                <a:off x="6230046" y="2996874"/>
                <a:ext cx="360" cy="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80A8F5-1BD9-5064-A8DD-84CD1D6021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1406" y="2988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F44A131-23F3-07C6-8E8C-DCBCB57E5423}"/>
                    </a:ext>
                  </a:extLst>
                </p14:cNvPr>
                <p14:cNvContentPartPr/>
                <p14:nvPr/>
              </p14:nvContentPartPr>
              <p14:xfrm>
                <a:off x="6161286" y="2942514"/>
                <a:ext cx="360" cy="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F44A131-23F3-07C6-8E8C-DCBCB57E54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228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199D721-04D4-3BAE-9B69-DBB567DD7C30}"/>
                    </a:ext>
                  </a:extLst>
                </p14:cNvPr>
                <p14:cNvContentPartPr/>
                <p14:nvPr/>
              </p14:nvContentPartPr>
              <p14:xfrm>
                <a:off x="6095766" y="2924514"/>
                <a:ext cx="360" cy="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199D721-04D4-3BAE-9B69-DBB567DD7C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712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F5AECE1-4E1D-A811-2AFC-7A4075CAAA41}"/>
                    </a:ext>
                  </a:extLst>
                </p14:cNvPr>
                <p14:cNvContentPartPr/>
                <p14:nvPr/>
              </p14:nvContentPartPr>
              <p14:xfrm>
                <a:off x="6114126" y="2870154"/>
                <a:ext cx="360" cy="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F5AECE1-4E1D-A811-2AFC-7A4075CAAA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51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E91872B-3CDB-9260-5159-DE6B02A5AC66}"/>
                    </a:ext>
                  </a:extLst>
                </p14:cNvPr>
                <p14:cNvContentPartPr/>
                <p14:nvPr/>
              </p14:nvContentPartPr>
              <p14:xfrm>
                <a:off x="6106926" y="2761074"/>
                <a:ext cx="360" cy="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E91872B-3CDB-9260-5159-DE6B02A5AC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792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5EF94A5-F2E0-5949-E62F-2D47342BFEF6}"/>
                    </a:ext>
                  </a:extLst>
                </p14:cNvPr>
                <p14:cNvContentPartPr/>
                <p14:nvPr/>
              </p14:nvContentPartPr>
              <p14:xfrm>
                <a:off x="6048606" y="2717514"/>
                <a:ext cx="360" cy="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5EF94A5-F2E0-5949-E62F-2D47342BFE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9966" y="2708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4D4E130-6146-E8AD-06AE-AFFD65FC3D15}"/>
                    </a:ext>
                  </a:extLst>
                </p14:cNvPr>
                <p14:cNvContentPartPr/>
                <p14:nvPr/>
              </p14:nvContentPartPr>
              <p14:xfrm>
                <a:off x="6023406" y="2768274"/>
                <a:ext cx="360" cy="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4D4E130-6146-E8AD-06AE-AFFD65FC3D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4406" y="275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0A9834E-7B8B-931E-5AD7-6D5E15EAE46E}"/>
                    </a:ext>
                  </a:extLst>
                </p14:cNvPr>
                <p14:cNvContentPartPr/>
                <p14:nvPr/>
              </p14:nvContentPartPr>
              <p14:xfrm>
                <a:off x="6001446" y="2728674"/>
                <a:ext cx="360" cy="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0A9834E-7B8B-931E-5AD7-6D5E15EAE4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28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A7DDB9F-3E15-6C1D-9511-93A1B3E1A482}"/>
                    </a:ext>
                  </a:extLst>
                </p14:cNvPr>
                <p14:cNvContentPartPr/>
                <p14:nvPr/>
              </p14:nvContentPartPr>
              <p14:xfrm>
                <a:off x="5921526" y="2699514"/>
                <a:ext cx="360" cy="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A7DDB9F-3E15-6C1D-9511-93A1B3E1A4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2886" y="269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E2D284F-4CCB-82BE-2B11-216A384FD9F6}"/>
                    </a:ext>
                  </a:extLst>
                </p14:cNvPr>
                <p14:cNvContentPartPr/>
                <p14:nvPr/>
              </p14:nvContentPartPr>
              <p14:xfrm>
                <a:off x="5972646" y="2685114"/>
                <a:ext cx="360" cy="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E2D284F-4CCB-82BE-2B11-216A384FD9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3646" y="267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DC1391C-8701-BC05-3C5C-581D322128AE}"/>
                    </a:ext>
                  </a:extLst>
                </p14:cNvPr>
                <p14:cNvContentPartPr/>
                <p14:nvPr/>
              </p14:nvContentPartPr>
              <p14:xfrm>
                <a:off x="6027006" y="2601594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DC1391C-8701-BC05-3C5C-581D322128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800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27B8E13-6CDE-E76E-B5B5-01EA9CFC08EA}"/>
                    </a:ext>
                  </a:extLst>
                </p14:cNvPr>
                <p14:cNvContentPartPr/>
                <p14:nvPr/>
              </p14:nvContentPartPr>
              <p14:xfrm>
                <a:off x="5907126" y="2597994"/>
                <a:ext cx="360" cy="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27B8E13-6CDE-E76E-B5B5-01EA9CFC08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98486" y="258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2B28B0-6ACC-9990-4649-935F5C822A69}"/>
                    </a:ext>
                  </a:extLst>
                </p14:cNvPr>
                <p14:cNvContentPartPr/>
                <p14:nvPr/>
              </p14:nvContentPartPr>
              <p14:xfrm>
                <a:off x="5867166" y="2677554"/>
                <a:ext cx="360" cy="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2B28B0-6ACC-9990-4649-935F5C822A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8166" y="266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19E0817-9580-C858-D7E2-26026BC84967}"/>
                    </a:ext>
                  </a:extLst>
                </p14:cNvPr>
                <p14:cNvContentPartPr/>
                <p14:nvPr/>
              </p14:nvContentPartPr>
              <p14:xfrm>
                <a:off x="5859966" y="2652354"/>
                <a:ext cx="360" cy="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19E0817-9580-C858-D7E2-26026BC849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0966" y="2643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AC60634-8AD6-72A9-9E08-C9E9AC565EFF}"/>
                    </a:ext>
                  </a:extLst>
                </p14:cNvPr>
                <p14:cNvContentPartPr/>
                <p14:nvPr/>
              </p14:nvContentPartPr>
              <p14:xfrm>
                <a:off x="5765646" y="2728674"/>
                <a:ext cx="360" cy="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AC60634-8AD6-72A9-9E08-C9E9AC565E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70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24FD430-8039-5F6D-1E82-534DE6E8F59D}"/>
                    </a:ext>
                  </a:extLst>
                </p14:cNvPr>
                <p14:cNvContentPartPr/>
                <p14:nvPr/>
              </p14:nvContentPartPr>
              <p14:xfrm>
                <a:off x="5889126" y="2793834"/>
                <a:ext cx="360" cy="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24FD430-8039-5F6D-1E82-534DE6E8F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126" y="2785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2DD2F0E-ADEC-9F42-B9C3-119E745176AF}"/>
                    </a:ext>
                  </a:extLst>
                </p14:cNvPr>
                <p14:cNvContentPartPr/>
                <p14:nvPr/>
              </p14:nvContentPartPr>
              <p14:xfrm>
                <a:off x="5954286" y="2830194"/>
                <a:ext cx="360" cy="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2DD2F0E-ADEC-9F42-B9C3-119E745176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646" y="2821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0E92D6-03E1-357F-FF2A-C4DE0881254E}"/>
                </a:ext>
              </a:extLst>
            </p:cNvPr>
            <p:cNvCxnSpPr/>
            <p:nvPr/>
          </p:nvCxnSpPr>
          <p:spPr>
            <a:xfrm>
              <a:off x="5750886" y="1901371"/>
              <a:ext cx="1016280" cy="14732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1E2E4B2-4312-D61B-619A-899E86A493D3}"/>
              </a:ext>
            </a:extLst>
          </p:cNvPr>
          <p:cNvCxnSpPr/>
          <p:nvPr/>
        </p:nvCxnSpPr>
        <p:spPr>
          <a:xfrm flipV="1">
            <a:off x="1066141" y="3476171"/>
            <a:ext cx="2315688" cy="13353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A37E699F-F29F-E996-D600-A87E8BE0FCE5}"/>
              </a:ext>
            </a:extLst>
          </p:cNvPr>
          <p:cNvSpPr txBox="1"/>
          <p:nvPr/>
        </p:nvSpPr>
        <p:spPr>
          <a:xfrm>
            <a:off x="3365845" y="3338286"/>
            <a:ext cx="72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Linear regression</a:t>
            </a:r>
            <a:endParaRPr lang="en-IN" sz="800" dirty="0">
              <a:solidFill>
                <a:schemeClr val="accent2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1AE72B0-D46B-BFC3-B296-1730BF38ED68}"/>
              </a:ext>
            </a:extLst>
          </p:cNvPr>
          <p:cNvSpPr txBox="1"/>
          <p:nvPr/>
        </p:nvSpPr>
        <p:spPr>
          <a:xfrm>
            <a:off x="1163257" y="3287969"/>
            <a:ext cx="72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The line we need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2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Logistic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/>
              <p:nvPr/>
            </p:nvSpPr>
            <p:spPr>
              <a:xfrm>
                <a:off x="264305" y="1027824"/>
                <a:ext cx="6716910" cy="3308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logistic curve has the equation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This is also called as sigmoid function and has the value ranging from 0 to 1.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p is conditional probability of predicted value to be 1 given that x has occurred.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We shall now be predicting the probability of a record to belong to a particular class.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We need to find optimized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just as we did in linear regression.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" y="1027824"/>
                <a:ext cx="6716910" cy="3308021"/>
              </a:xfrm>
              <a:prstGeom prst="rect">
                <a:avLst/>
              </a:prstGeom>
              <a:blipFill>
                <a:blip r:embed="rId2"/>
                <a:stretch>
                  <a:fillRect l="-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2F60E0A-0043-C2C7-2811-DCD199A7EE89}"/>
              </a:ext>
            </a:extLst>
          </p:cNvPr>
          <p:cNvGrpSpPr/>
          <p:nvPr/>
        </p:nvGrpSpPr>
        <p:grpSpPr>
          <a:xfrm>
            <a:off x="7384274" y="1106715"/>
            <a:ext cx="1574275" cy="1208405"/>
            <a:chOff x="4739045" y="2696029"/>
            <a:chExt cx="1574275" cy="1208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13622A-B1F3-D2EB-60B7-E9E3D2C1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045" y="2696029"/>
              <a:ext cx="1574275" cy="117123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4BC1C3-541C-17AF-024B-746D57FF2818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45" y="3900709"/>
              <a:ext cx="150572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7FAE65-AE0F-5FAA-97C7-B8D3FFEE93E2}"/>
                </a:ext>
              </a:extLst>
            </p:cNvPr>
            <p:cNvCxnSpPr>
              <a:cxnSpLocks/>
            </p:cNvCxnSpPr>
            <p:nvPr/>
          </p:nvCxnSpPr>
          <p:spPr>
            <a:xfrm>
              <a:off x="4749924" y="2728663"/>
              <a:ext cx="150572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49B1A7-F610-DE93-B6D1-1E14DDAED303}"/>
                    </a:ext>
                  </a:extLst>
                </p14:cNvPr>
                <p14:cNvContentPartPr/>
                <p14:nvPr/>
              </p14:nvContentPartPr>
              <p14:xfrm>
                <a:off x="5620566" y="272867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49B1A7-F610-DE93-B6D1-1E14DDAED3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156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842408-3742-2778-B64B-D07A8A0A54E4}"/>
                    </a:ext>
                  </a:extLst>
                </p14:cNvPr>
                <p14:cNvContentPartPr/>
                <p14:nvPr/>
              </p14:nvContentPartPr>
              <p14:xfrm>
                <a:off x="5667726" y="2732274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842408-3742-2778-B64B-D07A8A0A54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590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C086F2-528F-4394-C7FE-35D88D4BDA36}"/>
                    </a:ext>
                  </a:extLst>
                </p14:cNvPr>
                <p14:cNvContentPartPr/>
                <p14:nvPr/>
              </p14:nvContentPartPr>
              <p14:xfrm>
                <a:off x="5722086" y="2732274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C086F2-528F-4394-C7FE-35D88D4BDA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30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E4183E-4E8C-0B59-40F7-D6FE53EEC89F}"/>
                    </a:ext>
                  </a:extLst>
                </p14:cNvPr>
                <p14:cNvContentPartPr/>
                <p14:nvPr/>
              </p14:nvContentPartPr>
              <p14:xfrm>
                <a:off x="5780046" y="2732274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E4183E-4E8C-0B59-40F7-D6FE53EEC8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140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DDA4F6-A34D-C385-6B80-6DFB16E05A33}"/>
                    </a:ext>
                  </a:extLst>
                </p14:cNvPr>
                <p14:cNvContentPartPr/>
                <p14:nvPr/>
              </p14:nvContentPartPr>
              <p14:xfrm>
                <a:off x="5827206" y="2732274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DDA4F6-A34D-C385-6B80-6DFB16E05A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856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E7B81E-60B7-2BD4-E2FC-1520172ADE17}"/>
                    </a:ext>
                  </a:extLst>
                </p14:cNvPr>
                <p14:cNvContentPartPr/>
                <p14:nvPr/>
              </p14:nvContentPartPr>
              <p14:xfrm>
                <a:off x="5874366" y="2724714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E7B81E-60B7-2BD4-E2FC-1520172AD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572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71ABDE-D3A5-6ED9-9CD8-749CC619F2AC}"/>
                    </a:ext>
                  </a:extLst>
                </p14:cNvPr>
                <p14:cNvContentPartPr/>
                <p14:nvPr/>
              </p14:nvContentPartPr>
              <p14:xfrm>
                <a:off x="5921526" y="272471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71ABDE-D3A5-6ED9-9CD8-749CC619F2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1288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470A65-294E-CB7D-45C9-D7E366F6AC0F}"/>
                    </a:ext>
                  </a:extLst>
                </p14:cNvPr>
                <p14:cNvContentPartPr/>
                <p14:nvPr/>
              </p14:nvContentPartPr>
              <p14:xfrm>
                <a:off x="5976246" y="272471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470A65-294E-CB7D-45C9-D7E366F6AC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724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6FB50-08D5-832A-CBE7-912EFF007644}"/>
                    </a:ext>
                  </a:extLst>
                </p14:cNvPr>
                <p14:cNvContentPartPr/>
                <p14:nvPr/>
              </p14:nvContentPartPr>
              <p14:xfrm>
                <a:off x="6034206" y="2728674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6FB50-08D5-832A-CBE7-912EFF0076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52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16EFF5-FB80-F2B1-1511-A90E3E69F0AF}"/>
                    </a:ext>
                  </a:extLst>
                </p14:cNvPr>
                <p14:cNvContentPartPr/>
                <p14:nvPr/>
              </p14:nvContentPartPr>
              <p14:xfrm>
                <a:off x="6103326" y="2728674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16EFF5-FB80-F2B1-1511-A90E3E69F0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43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77B850-D4EE-72DD-93B4-F6A53B21CA1B}"/>
                    </a:ext>
                  </a:extLst>
                </p14:cNvPr>
                <p14:cNvContentPartPr/>
                <p14:nvPr/>
              </p14:nvContentPartPr>
              <p14:xfrm>
                <a:off x="6161286" y="2724714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77B850-D4EE-72DD-93B4-F6A53B21C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28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AC2378-17BB-5851-3E13-20400AF385DD}"/>
                    </a:ext>
                  </a:extLst>
                </p14:cNvPr>
                <p14:cNvContentPartPr/>
                <p14:nvPr/>
              </p14:nvContentPartPr>
              <p14:xfrm>
                <a:off x="6222846" y="272471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AC2378-17BB-5851-3E13-20400AF385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384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9FC412-694C-FD82-A765-836A916E5038}"/>
                </a:ext>
              </a:extLst>
            </p:cNvPr>
            <p:cNvGrpSpPr/>
            <p:nvPr/>
          </p:nvGrpSpPr>
          <p:grpSpPr>
            <a:xfrm>
              <a:off x="4760526" y="3900474"/>
              <a:ext cx="36720" cy="360"/>
              <a:chOff x="4760526" y="3900474"/>
              <a:chExt cx="36720" cy="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8200451-17A7-EF7C-D542-F4A6C53D035E}"/>
                      </a:ext>
                    </a:extLst>
                  </p14:cNvPr>
                  <p14:cNvContentPartPr/>
                  <p14:nvPr/>
                </p14:nvContentPartPr>
                <p14:xfrm>
                  <a:off x="4760526" y="3900474"/>
                  <a:ext cx="1080" cy="3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8200451-17A7-EF7C-D542-F4A6C53D035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51886" y="3891834"/>
                    <a:ext cx="18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4FCCA60-45FE-AA11-889B-F5E793C65780}"/>
                      </a:ext>
                    </a:extLst>
                  </p14:cNvPr>
                  <p14:cNvContentPartPr/>
                  <p14:nvPr/>
                </p14:nvContentPartPr>
                <p14:xfrm>
                  <a:off x="4796886" y="3900474"/>
                  <a:ext cx="360" cy="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4FCCA60-45FE-AA11-889B-F5E793C6578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78788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1D6B87-FED8-672C-9AF7-1D0A26FCD72E}"/>
                    </a:ext>
                  </a:extLst>
                </p14:cNvPr>
                <p14:cNvContentPartPr/>
                <p14:nvPr/>
              </p14:nvContentPartPr>
              <p14:xfrm>
                <a:off x="4836486" y="3900474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1D6B87-FED8-672C-9AF7-1D0A26FCD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27846" y="38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5D0F3B-5CB7-DEA2-F5BC-E8587E575FE3}"/>
                </a:ext>
              </a:extLst>
            </p:cNvPr>
            <p:cNvGrpSpPr/>
            <p:nvPr/>
          </p:nvGrpSpPr>
          <p:grpSpPr>
            <a:xfrm>
              <a:off x="4880046" y="3900474"/>
              <a:ext cx="33120" cy="360"/>
              <a:chOff x="4880046" y="3900474"/>
              <a:chExt cx="33120" cy="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03CFC2D-E949-E7B5-2C80-5DB1151BCAE6}"/>
                      </a:ext>
                    </a:extLst>
                  </p14:cNvPr>
                  <p14:cNvContentPartPr/>
                  <p14:nvPr/>
                </p14:nvContentPartPr>
                <p14:xfrm>
                  <a:off x="4880046" y="3900474"/>
                  <a:ext cx="360" cy="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03CFC2D-E949-E7B5-2C80-5DB1151BCAE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7140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177E54F3-0C21-1161-9EF3-2A2EA35B7F27}"/>
                      </a:ext>
                    </a:extLst>
                  </p14:cNvPr>
                  <p14:cNvContentPartPr/>
                  <p14:nvPr/>
                </p14:nvContentPartPr>
                <p14:xfrm>
                  <a:off x="4912806" y="3900474"/>
                  <a:ext cx="36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177E54F3-0C21-1161-9EF3-2A2EA35B7F2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90416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B8F55B-9A26-89E7-A5FD-828219501D8C}"/>
                    </a:ext>
                  </a:extLst>
                </p14:cNvPr>
                <p14:cNvContentPartPr/>
                <p14:nvPr/>
              </p14:nvContentPartPr>
              <p14:xfrm>
                <a:off x="4956366" y="3900474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B8F55B-9A26-89E7-A5FD-828219501D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7726" y="38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224E63-BA96-8B7D-3B76-AB2F6FA6046F}"/>
                    </a:ext>
                  </a:extLst>
                </p14:cNvPr>
                <p14:cNvContentPartPr/>
                <p14:nvPr/>
              </p14:nvContentPartPr>
              <p14:xfrm>
                <a:off x="4999926" y="3904074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224E63-BA96-8B7D-3B76-AB2F6FA604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9128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583CA9-C7F3-1476-3E03-929A3741594B}"/>
                    </a:ext>
                  </a:extLst>
                </p14:cNvPr>
                <p14:cNvContentPartPr/>
                <p14:nvPr/>
              </p14:nvContentPartPr>
              <p14:xfrm>
                <a:off x="5039886" y="3904074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583CA9-C7F3-1476-3E03-929A374159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124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77BA73-4BC3-AA49-3E2D-045660FFE11A}"/>
                    </a:ext>
                  </a:extLst>
                </p14:cNvPr>
                <p14:cNvContentPartPr/>
                <p14:nvPr/>
              </p14:nvContentPartPr>
              <p14:xfrm>
                <a:off x="5083446" y="3904074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77BA73-4BC3-AA49-3E2D-045660FFE1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480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304DF-F518-E96A-1567-6504C83BBF14}"/>
                    </a:ext>
                  </a:extLst>
                </p14:cNvPr>
                <p14:cNvContentPartPr/>
                <p14:nvPr/>
              </p14:nvContentPartPr>
              <p14:xfrm>
                <a:off x="5137806" y="3904074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304DF-F518-E96A-1567-6504C83BBF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2916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9DCE98B6-2F7E-55E2-5FD4-425D7815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71" y="2407790"/>
            <a:ext cx="1706335" cy="113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7010C3-C4EF-5D8E-C7DA-8D8270CFF33E}"/>
              </a:ext>
            </a:extLst>
          </p:cNvPr>
          <p:cNvSpPr txBox="1"/>
          <p:nvPr/>
        </p:nvSpPr>
        <p:spPr>
          <a:xfrm>
            <a:off x="7645155" y="3495478"/>
            <a:ext cx="11034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" dirty="0"/>
              <a:t>Logistic curve</a:t>
            </a:r>
          </a:p>
        </p:txBody>
      </p:sp>
    </p:spTree>
    <p:extLst>
      <p:ext uri="{BB962C8B-B14F-4D97-AF65-F5344CB8AC3E}">
        <p14:creationId xmlns:p14="http://schemas.microsoft.com/office/powerpoint/2010/main" val="30789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D6AA29-4DA5-5033-3422-AF71AB65E6BF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Cost/Loss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694D0E-ADF2-EAC6-B72F-899C29079239}"/>
                  </a:ext>
                </a:extLst>
              </p:cNvPr>
              <p:cNvSpPr txBox="1"/>
              <p:nvPr/>
            </p:nvSpPr>
            <p:spPr>
              <a:xfrm>
                <a:off x="264305" y="1027824"/>
                <a:ext cx="6434038" cy="362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In OLS,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were identified so that the Cost Function (SSE) is minimized.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As we are dealing with categories, the loss function should be capable to gauge the errors from mis-classification rather than mere difference.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Say we have 2 classes 0 &amp; 1. If the prediction for a record is 1 and the ground truth of the same is 0, the error should be high (maximum).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Similarly, if the prediction for a record is 0 and the ground truth is 1, the error should be high.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In all other cases, the error should be 0.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Mathematically, it can be represented as</a:t>
                </a:r>
              </a:p>
              <a:p>
                <a:pPr lvl="7"/>
                <a:r>
                  <a:rPr lang="en-IN" dirty="0"/>
                  <a:t>	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lvl="7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ln(0) is ∞ and ln(1) is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694D0E-ADF2-EAC6-B72F-899C29079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" y="1027824"/>
                <a:ext cx="6434038" cy="3629327"/>
              </a:xfrm>
              <a:prstGeom prst="rect">
                <a:avLst/>
              </a:prstGeom>
              <a:blipFill>
                <a:blip r:embed="rId3"/>
                <a:stretch>
                  <a:fillRect l="-95" t="-336" b="-10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B29242-AD33-EF0B-270A-5094D26D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83" y="1027824"/>
            <a:ext cx="2119822" cy="146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4A56F-3942-CF35-2C19-07D5BAD6BB92}"/>
              </a:ext>
            </a:extLst>
          </p:cNvPr>
          <p:cNvSpPr txBox="1"/>
          <p:nvPr/>
        </p:nvSpPr>
        <p:spPr>
          <a:xfrm>
            <a:off x="7045539" y="2496458"/>
            <a:ext cx="201208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" dirty="0"/>
              <a:t>Credits: https://www.slideshare.net/ocampesato/d3-typescript-and-deep-learning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F0225-FE7F-9030-851A-6B58B77D377D}"/>
              </a:ext>
            </a:extLst>
          </p:cNvPr>
          <p:cNvGrpSpPr/>
          <p:nvPr/>
        </p:nvGrpSpPr>
        <p:grpSpPr>
          <a:xfrm>
            <a:off x="6787243" y="2710543"/>
            <a:ext cx="1997662" cy="1077685"/>
            <a:chOff x="6857999" y="3254829"/>
            <a:chExt cx="2095634" cy="12758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557B72-BEE9-0906-2A29-E63258CFC36C}"/>
                    </a:ext>
                  </a:extLst>
                </p:cNvPr>
                <p:cNvSpPr txBox="1"/>
                <p:nvPr/>
              </p:nvSpPr>
              <p:spPr>
                <a:xfrm>
                  <a:off x="8616176" y="4330580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7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557B72-BEE9-0906-2A29-E63258CFC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176" y="4330580"/>
                  <a:ext cx="337457" cy="2000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6969D-3EA6-9929-E366-603EC095B37C}"/>
                </a:ext>
              </a:extLst>
            </p:cNvPr>
            <p:cNvGrpSpPr/>
            <p:nvPr/>
          </p:nvGrpSpPr>
          <p:grpSpPr>
            <a:xfrm>
              <a:off x="6857999" y="3254829"/>
              <a:ext cx="2041071" cy="1261412"/>
              <a:chOff x="6857999" y="3254829"/>
              <a:chExt cx="2041071" cy="126141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58D4FA7-6B60-9775-C54B-36DF131DE839}"/>
                  </a:ext>
                </a:extLst>
              </p:cNvPr>
              <p:cNvCxnSpPr/>
              <p:nvPr/>
            </p:nvCxnSpPr>
            <p:spPr>
              <a:xfrm>
                <a:off x="7195456" y="4316186"/>
                <a:ext cx="170361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A69B6D9-047D-613B-ECB2-B66F020FDA43}"/>
                  </a:ext>
                </a:extLst>
              </p:cNvPr>
              <p:cNvCxnSpPr/>
              <p:nvPr/>
            </p:nvCxnSpPr>
            <p:spPr>
              <a:xfrm flipV="1">
                <a:off x="7195457" y="3254829"/>
                <a:ext cx="0" cy="1061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62298D6-8A2A-FF17-68D8-4994D3CDC617}"/>
                      </a:ext>
                    </a:extLst>
                  </p:cNvPr>
                  <p:cNvSpPr txBox="1"/>
                  <p:nvPr/>
                </p:nvSpPr>
                <p:spPr>
                  <a:xfrm>
                    <a:off x="6857999" y="3631618"/>
                    <a:ext cx="337457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7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7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oMath>
                      </m:oMathPara>
                    </a14:m>
                    <a:endParaRPr lang="en-IN" sz="7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62298D6-8A2A-FF17-68D8-4994D3CDC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999" y="3631618"/>
                    <a:ext cx="337457" cy="2000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F34655-9DC2-4204-C72D-F5C54CE262B9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539" y="4316186"/>
                    <a:ext cx="337457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7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N" sz="7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F34655-9DC2-4204-C72D-F5C54CE26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539" y="4316186"/>
                    <a:ext cx="337457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BE4F315-3538-0201-8F9B-A7E1F5D61BEB}"/>
                      </a:ext>
                    </a:extLst>
                  </p14:cNvPr>
                  <p14:cNvContentPartPr/>
                  <p14:nvPr/>
                </p14:nvContentPartPr>
                <p14:xfrm>
                  <a:off x="7225560" y="3362383"/>
                  <a:ext cx="1580040" cy="9309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BE4F315-3538-0201-8F9B-A7E1F5D61B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216119" y="3351726"/>
                    <a:ext cx="1598544" cy="95184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4BA141-C380-105B-F9C8-A521FD0BEA7F}"/>
                  </a:ext>
                </a:extLst>
              </p14:cNvPr>
              <p14:cNvContentPartPr/>
              <p14:nvPr/>
            </p14:nvContentPartPr>
            <p14:xfrm flipH="1">
              <a:off x="7197824" y="4016354"/>
              <a:ext cx="1396446" cy="576747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4BA141-C380-105B-F9C8-A521FD0BE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7188824" y="4007354"/>
                <a:ext cx="1414086" cy="594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ECA06-5366-FC1B-C606-39864DD4E13E}"/>
                  </a:ext>
                </a:extLst>
              </p:cNvPr>
              <p:cNvSpPr txBox="1"/>
              <p:nvPr/>
            </p:nvSpPr>
            <p:spPr>
              <a:xfrm>
                <a:off x="8463224" y="4666827"/>
                <a:ext cx="321681" cy="16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7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ECA06-5366-FC1B-C606-39864DD4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24" y="4666827"/>
                <a:ext cx="321681" cy="16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B1BD9D8-F49C-F80E-A2D7-D01504E1E99E}"/>
              </a:ext>
            </a:extLst>
          </p:cNvPr>
          <p:cNvGrpSpPr/>
          <p:nvPr/>
        </p:nvGrpSpPr>
        <p:grpSpPr>
          <a:xfrm>
            <a:off x="6787243" y="3758130"/>
            <a:ext cx="1945650" cy="1065526"/>
            <a:chOff x="6857999" y="3254829"/>
            <a:chExt cx="2041071" cy="12614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03B50A-CA10-50EF-B590-DFC6E6140646}"/>
                </a:ext>
              </a:extLst>
            </p:cNvPr>
            <p:cNvCxnSpPr/>
            <p:nvPr/>
          </p:nvCxnSpPr>
          <p:spPr>
            <a:xfrm>
              <a:off x="7195456" y="4316186"/>
              <a:ext cx="1703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2FFC9A-1515-4F73-2CDB-3A84E0B88A1E}"/>
                </a:ext>
              </a:extLst>
            </p:cNvPr>
            <p:cNvCxnSpPr/>
            <p:nvPr/>
          </p:nvCxnSpPr>
          <p:spPr>
            <a:xfrm flipV="1">
              <a:off x="7195457" y="3254829"/>
              <a:ext cx="0" cy="1061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E95EA7-79D9-AB84-8C5F-4BC6A1A66497}"/>
                    </a:ext>
                  </a:extLst>
                </p:cNvPr>
                <p:cNvSpPr txBox="1"/>
                <p:nvPr/>
              </p:nvSpPr>
              <p:spPr>
                <a:xfrm>
                  <a:off x="6857999" y="3631618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7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70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</m:oMath>
                    </m:oMathPara>
                  </a14:m>
                  <a:endParaRPr lang="en-IN" sz="7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E95EA7-79D9-AB84-8C5F-4BC6A1A66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9" y="3631618"/>
                  <a:ext cx="337457" cy="200055"/>
                </a:xfrm>
                <a:prstGeom prst="rect">
                  <a:avLst/>
                </a:prstGeom>
                <a:blipFill>
                  <a:blip r:embed="rId12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7667F0-CFE1-0A13-C0D6-062F2385F5A8}"/>
                    </a:ext>
                  </a:extLst>
                </p:cNvPr>
                <p:cNvSpPr txBox="1"/>
                <p:nvPr/>
              </p:nvSpPr>
              <p:spPr>
                <a:xfrm>
                  <a:off x="7045539" y="4316186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7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7667F0-CFE1-0A13-C0D6-062F2385F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539" y="4316186"/>
                  <a:ext cx="337457" cy="2000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95FE61-B099-1DC1-33AC-091B89AAE050}"/>
                  </a:ext>
                </a:extLst>
              </p:cNvPr>
              <p:cNvSpPr txBox="1"/>
              <p:nvPr/>
            </p:nvSpPr>
            <p:spPr>
              <a:xfrm>
                <a:off x="8066319" y="2739828"/>
                <a:ext cx="633076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700" dirty="0"/>
                  <a:t>=1, p=0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95FE61-B099-1DC1-33AC-091B89AA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9" y="2739828"/>
                <a:ext cx="633076" cy="200055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63194-A837-8F53-A94D-02D5EB018ECA}"/>
                  </a:ext>
                </a:extLst>
              </p:cNvPr>
              <p:cNvSpPr txBox="1"/>
              <p:nvPr/>
            </p:nvSpPr>
            <p:spPr>
              <a:xfrm>
                <a:off x="8066319" y="3820949"/>
                <a:ext cx="633076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700" dirty="0"/>
                  <a:t>=0, p=1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63194-A837-8F53-A94D-02D5EB01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9" y="3820949"/>
                <a:ext cx="633076" cy="200055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3B8221-FB72-FB80-01BC-7BCC01838D2D}"/>
                  </a:ext>
                </a:extLst>
              </p:cNvPr>
              <p:cNvSpPr txBox="1"/>
              <p:nvPr/>
            </p:nvSpPr>
            <p:spPr>
              <a:xfrm>
                <a:off x="7744638" y="4704012"/>
                <a:ext cx="32168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7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3B8221-FB72-FB80-01BC-7BCC0183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38" y="4704012"/>
                <a:ext cx="321681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9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/>
              <p:nvPr/>
            </p:nvSpPr>
            <p:spPr>
              <a:xfrm>
                <a:off x="264304" y="1027824"/>
                <a:ext cx="8640209" cy="310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If the probability of an event to occur is </a:t>
                </a:r>
                <a:r>
                  <a:rPr lang="en-IN" i="1" dirty="0"/>
                  <a:t>p, </a:t>
                </a:r>
                <a:r>
                  <a:rPr lang="en-IN" dirty="0"/>
                  <a:t>then the probability of that event not to occur is </a:t>
                </a:r>
                <a:r>
                  <a:rPr lang="en-IN" i="1" dirty="0"/>
                  <a:t>1 – p.</a:t>
                </a: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odds is the ratio of these probabilities.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By substituting the value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 and applying </a:t>
                </a:r>
                <a:r>
                  <a:rPr lang="en-IN" i="1" dirty="0"/>
                  <a:t>log </a:t>
                </a:r>
                <a:r>
                  <a:rPr lang="en-IN" dirty="0"/>
                  <a:t>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log of odds is called logit, and the transformed model is linear. All that is left is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that minimizes the error.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4" y="1027824"/>
                <a:ext cx="8640209" cy="3100336"/>
              </a:xfrm>
              <a:prstGeom prst="rect">
                <a:avLst/>
              </a:prstGeom>
              <a:blipFill>
                <a:blip r:embed="rId2"/>
                <a:stretch>
                  <a:fillRect l="-71" t="-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4514BE-5CE3-3694-D310-9EB8F3A52F34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FBBF1-88BF-4881-FA02-62A8AAE4ED98}"/>
              </a:ext>
            </a:extLst>
          </p:cNvPr>
          <p:cNvSpPr txBox="1"/>
          <p:nvPr/>
        </p:nvSpPr>
        <p:spPr>
          <a:xfrm>
            <a:off x="264304" y="1027824"/>
            <a:ext cx="86402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output of logistic regression is probabilities of an event belonging to a class/label.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If we use a probability of 0.50 as a cutoff between predicting a class 0 or class 1, any value above 0.5 would belong to class 1 and vice-versa.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log of odds is a linear model and we can stick to previous learnings around multi-collinearity, AIC, VIF etc.,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As we speak about this linear model that is derived. This is actually the hyper plane which is the decision boundary for each class.</a:t>
            </a:r>
          </a:p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9162B15-5415-4950-E9DC-A11662649B2A}"/>
              </a:ext>
            </a:extLst>
          </p:cNvPr>
          <p:cNvGrpSpPr/>
          <p:nvPr/>
        </p:nvGrpSpPr>
        <p:grpSpPr>
          <a:xfrm>
            <a:off x="6177340" y="3264264"/>
            <a:ext cx="2477362" cy="1708574"/>
            <a:chOff x="946754" y="3287969"/>
            <a:chExt cx="2477362" cy="17085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AD7A21-970C-2E76-A8B9-D9C735410DD2}"/>
                </a:ext>
              </a:extLst>
            </p:cNvPr>
            <p:cNvGrpSpPr/>
            <p:nvPr/>
          </p:nvGrpSpPr>
          <p:grpSpPr>
            <a:xfrm>
              <a:off x="946754" y="3291114"/>
              <a:ext cx="2477362" cy="1705429"/>
              <a:chOff x="5265057" y="1716314"/>
              <a:chExt cx="1984829" cy="17054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2FF5A-2CEE-BD0D-4C0E-C427EEADCC30}"/>
                  </a:ext>
                </a:extLst>
              </p:cNvPr>
              <p:cNvSpPr/>
              <p:nvPr/>
            </p:nvSpPr>
            <p:spPr>
              <a:xfrm>
                <a:off x="5265057" y="1716314"/>
                <a:ext cx="1984829" cy="1705429"/>
              </a:xfrm>
              <a:prstGeom prst="rect">
                <a:avLst/>
              </a:prstGeom>
              <a:noFill/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41FCD56E-505E-224B-E6DC-DB056D9DF3C2}"/>
                      </a:ext>
                    </a:extLst>
                  </p14:cNvPr>
                  <p14:cNvContentPartPr/>
                  <p14:nvPr/>
                </p14:nvContentPartPr>
                <p14:xfrm>
                  <a:off x="6458646" y="2235114"/>
                  <a:ext cx="360" cy="36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41FCD56E-505E-224B-E6DC-DB056D9DF3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0006" y="2226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0F6E01C-8629-4E29-72CA-EB3D1A08332B}"/>
                      </a:ext>
                    </a:extLst>
                  </p14:cNvPr>
                  <p14:cNvContentPartPr/>
                  <p14:nvPr/>
                </p14:nvContentPartPr>
                <p14:xfrm>
                  <a:off x="6455046" y="2075274"/>
                  <a:ext cx="360" cy="3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0F6E01C-8629-4E29-72CA-EB3D1A0833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46406" y="206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2E0522D-FC70-A1F9-D638-D345DBFAD66C}"/>
                      </a:ext>
                    </a:extLst>
                  </p14:cNvPr>
                  <p14:cNvContentPartPr/>
                  <p14:nvPr/>
                </p14:nvContentPartPr>
                <p14:xfrm>
                  <a:off x="6342726" y="2108034"/>
                  <a:ext cx="360" cy="36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2E0522D-FC70-A1F9-D638-D345DBFAD66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3726" y="2099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9ABDA11-10C9-4476-CB3F-16C37C370C93}"/>
                      </a:ext>
                    </a:extLst>
                  </p14:cNvPr>
                  <p14:cNvContentPartPr/>
                  <p14:nvPr/>
                </p14:nvContentPartPr>
                <p14:xfrm>
                  <a:off x="6382326" y="2242314"/>
                  <a:ext cx="360" cy="36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9ABDA11-10C9-4476-CB3F-16C37C370C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73686" y="2233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9B43076-79F6-0A68-6168-8AD97EF65711}"/>
                      </a:ext>
                    </a:extLst>
                  </p14:cNvPr>
                  <p14:cNvContentPartPr/>
                  <p14:nvPr/>
                </p14:nvContentPartPr>
                <p14:xfrm>
                  <a:off x="6404286" y="2006514"/>
                  <a:ext cx="360" cy="36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9B43076-79F6-0A68-6168-8AD97EF657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95286" y="1997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33726FB-82C3-8AB7-27F8-ADBC19D52CD7}"/>
                      </a:ext>
                    </a:extLst>
                  </p14:cNvPr>
                  <p14:cNvContentPartPr/>
                  <p14:nvPr/>
                </p14:nvContentPartPr>
                <p14:xfrm>
                  <a:off x="6295206" y="2155194"/>
                  <a:ext cx="360" cy="3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33726FB-82C3-8AB7-27F8-ADBC19D52C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86206" y="21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79026C1-68B3-2BC1-F155-5D7CF0B3E589}"/>
                      </a:ext>
                    </a:extLst>
                  </p14:cNvPr>
                  <p14:cNvContentPartPr/>
                  <p14:nvPr/>
                </p14:nvContentPartPr>
                <p14:xfrm>
                  <a:off x="6404286" y="2158794"/>
                  <a:ext cx="360" cy="36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79026C1-68B3-2BC1-F155-5D7CF0B3E58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95286" y="214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D6B4B6E-B2CF-6747-3E8A-5E28109E4C30}"/>
                      </a:ext>
                    </a:extLst>
                  </p14:cNvPr>
                  <p14:cNvContentPartPr/>
                  <p14:nvPr/>
                </p14:nvContentPartPr>
                <p14:xfrm>
                  <a:off x="6516966" y="2158794"/>
                  <a:ext cx="360" cy="3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D6B4B6E-B2CF-6747-3E8A-5E28109E4C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07966" y="214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4FF66F7-50A9-FFF4-05DA-FBCD2B4965BE}"/>
                      </a:ext>
                    </a:extLst>
                  </p14:cNvPr>
                  <p14:cNvContentPartPr/>
                  <p14:nvPr/>
                </p14:nvContentPartPr>
                <p14:xfrm>
                  <a:off x="6585726" y="2293074"/>
                  <a:ext cx="360" cy="3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4FF66F7-50A9-FFF4-05DA-FBCD2B4965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7708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F3535ED7-F4D1-A281-63F5-A365D7781A7C}"/>
                      </a:ext>
                    </a:extLst>
                  </p14:cNvPr>
                  <p14:cNvContentPartPr/>
                  <p14:nvPr/>
                </p14:nvContentPartPr>
                <p14:xfrm>
                  <a:off x="6469446" y="2293074"/>
                  <a:ext cx="360" cy="3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F3535ED7-F4D1-A281-63F5-A365D7781A7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6080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942F8FD-F828-35B5-B46A-38F81B63ADE8}"/>
                      </a:ext>
                    </a:extLst>
                  </p14:cNvPr>
                  <p14:cNvContentPartPr/>
                  <p14:nvPr/>
                </p14:nvContentPartPr>
                <p14:xfrm>
                  <a:off x="6672846" y="2209554"/>
                  <a:ext cx="360" cy="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42F8FD-F828-35B5-B46A-38F81B63ADE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4206" y="2200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9ED7E72-85C8-6A66-0D14-12BF36651F29}"/>
                      </a:ext>
                    </a:extLst>
                  </p14:cNvPr>
                  <p14:cNvContentPartPr/>
                  <p14:nvPr/>
                </p14:nvContentPartPr>
                <p14:xfrm>
                  <a:off x="6640086" y="2376594"/>
                  <a:ext cx="360" cy="3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9ED7E72-85C8-6A66-0D14-12BF36651F2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31446" y="236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D091E7-A744-4C62-5148-DD14ABBE77DE}"/>
                      </a:ext>
                    </a:extLst>
                  </p14:cNvPr>
                  <p14:cNvContentPartPr/>
                  <p14:nvPr/>
                </p14:nvContentPartPr>
                <p14:xfrm>
                  <a:off x="6549366" y="2376594"/>
                  <a:ext cx="360" cy="3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D091E7-A744-4C62-5148-DD14ABBE77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0726" y="236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AD5E713-8E22-A16D-82A5-4DD5C28955F7}"/>
                      </a:ext>
                    </a:extLst>
                  </p14:cNvPr>
                  <p14:cNvContentPartPr/>
                  <p14:nvPr/>
                </p14:nvContentPartPr>
                <p14:xfrm>
                  <a:off x="6585726" y="2245914"/>
                  <a:ext cx="360" cy="3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AD5E713-8E22-A16D-82A5-4DD5C28955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77086" y="2236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BE3DEBA-7441-E8B3-5500-9D5FBE8493B1}"/>
                      </a:ext>
                    </a:extLst>
                  </p14:cNvPr>
                  <p14:cNvContentPartPr/>
                  <p14:nvPr/>
                </p14:nvContentPartPr>
                <p14:xfrm>
                  <a:off x="6723606" y="2318634"/>
                  <a:ext cx="360" cy="3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BE3DEBA-7441-E8B3-5500-9D5FBE8493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14606" y="230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0DC2EC7-41B7-A335-07C6-BD20B9FE2A74}"/>
                      </a:ext>
                    </a:extLst>
                  </p14:cNvPr>
                  <p14:cNvContentPartPr/>
                  <p14:nvPr/>
                </p14:nvContentPartPr>
                <p14:xfrm>
                  <a:off x="6592926" y="2147994"/>
                  <a:ext cx="36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0DC2EC7-41B7-A335-07C6-BD20B9FE2A7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84286" y="2138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DAAC3F4-1547-277D-1C41-24E5AC873D38}"/>
                      </a:ext>
                    </a:extLst>
                  </p14:cNvPr>
                  <p14:cNvContentPartPr/>
                  <p14:nvPr/>
                </p14:nvContentPartPr>
                <p14:xfrm>
                  <a:off x="6545766" y="2006514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DAAC3F4-1547-277D-1C41-24E5AC873D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1997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2170FF7-9547-FD8C-869C-BA614119C58D}"/>
                      </a:ext>
                    </a:extLst>
                  </p14:cNvPr>
                  <p14:cNvContentPartPr/>
                  <p14:nvPr/>
                </p14:nvContentPartPr>
                <p14:xfrm>
                  <a:off x="6560526" y="2082474"/>
                  <a:ext cx="360" cy="3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2170FF7-9547-FD8C-869C-BA614119C58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51526" y="2073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62F6B687-997C-04D7-02B8-A57C1CB54CBA}"/>
                      </a:ext>
                    </a:extLst>
                  </p14:cNvPr>
                  <p14:cNvContentPartPr/>
                  <p14:nvPr/>
                </p14:nvContentPartPr>
                <p14:xfrm>
                  <a:off x="6669246" y="2104434"/>
                  <a:ext cx="360" cy="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62F6B687-997C-04D7-02B8-A57C1CB54CB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0606" y="2095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256E949-4547-0E1E-850F-65B8D623E1A8}"/>
                      </a:ext>
                    </a:extLst>
                  </p14:cNvPr>
                  <p14:cNvContentPartPr/>
                  <p14:nvPr/>
                </p14:nvContentPartPr>
                <p14:xfrm>
                  <a:off x="6669246" y="2293074"/>
                  <a:ext cx="360" cy="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256E949-4547-0E1E-850F-65B8D623E1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060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23B7AD02-0120-D0C0-C95C-2CA6A3E5A40C}"/>
                      </a:ext>
                    </a:extLst>
                  </p14:cNvPr>
                  <p14:cNvContentPartPr/>
                  <p14:nvPr/>
                </p14:nvContentPartPr>
                <p14:xfrm>
                  <a:off x="6748806" y="2394594"/>
                  <a:ext cx="360" cy="3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23B7AD02-0120-D0C0-C95C-2CA6A3E5A40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39806" y="2385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1D5A614-E8FA-DE3C-489D-06EF36091666}"/>
                      </a:ext>
                    </a:extLst>
                  </p14:cNvPr>
                  <p14:cNvContentPartPr/>
                  <p14:nvPr/>
                </p14:nvContentPartPr>
                <p14:xfrm>
                  <a:off x="6821526" y="2220354"/>
                  <a:ext cx="360" cy="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B1D5A614-E8FA-DE3C-489D-06EF360916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2886" y="2211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BB47A9F-DF3B-36A4-C947-E799D7350780}"/>
                      </a:ext>
                    </a:extLst>
                  </p14:cNvPr>
                  <p14:cNvContentPartPr/>
                  <p14:nvPr/>
                </p14:nvContentPartPr>
                <p14:xfrm>
                  <a:off x="6690846" y="2423754"/>
                  <a:ext cx="36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BB47A9F-DF3B-36A4-C947-E799D735078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1846" y="2415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572AB51F-49C9-305C-5060-21B4D2874251}"/>
                      </a:ext>
                    </a:extLst>
                  </p14:cNvPr>
                  <p14:cNvContentPartPr/>
                  <p14:nvPr/>
                </p14:nvContentPartPr>
                <p14:xfrm>
                  <a:off x="6411486" y="2394594"/>
                  <a:ext cx="360" cy="3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572AB51F-49C9-305C-5060-21B4D28742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2846" y="2385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3B63CCE-FF40-5F8E-8F52-356359408222}"/>
                      </a:ext>
                    </a:extLst>
                  </p14:cNvPr>
                  <p14:cNvContentPartPr/>
                  <p14:nvPr/>
                </p14:nvContentPartPr>
                <p14:xfrm>
                  <a:off x="6291606" y="2402154"/>
                  <a:ext cx="360" cy="3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3B63CCE-FF40-5F8E-8F52-3563594082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82606" y="2393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FE9B415-6D72-E474-E117-310E294E1AEE}"/>
                      </a:ext>
                    </a:extLst>
                  </p14:cNvPr>
                  <p14:cNvContentPartPr/>
                  <p14:nvPr/>
                </p14:nvContentPartPr>
                <p14:xfrm>
                  <a:off x="6320766" y="2322234"/>
                  <a:ext cx="360" cy="36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FE9B415-6D72-E474-E117-310E294E1A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1176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B652803-1F30-FDF1-E886-0C4ABCDEDDE0}"/>
                      </a:ext>
                    </a:extLst>
                  </p14:cNvPr>
                  <p14:cNvContentPartPr/>
                  <p14:nvPr/>
                </p14:nvContentPartPr>
                <p14:xfrm>
                  <a:off x="6266406" y="2253114"/>
                  <a:ext cx="360" cy="3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B652803-1F30-FDF1-E886-0C4ABCDEDDE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57406" y="2244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3D9A0C4-ACB9-1438-2ED9-FE91453FB575}"/>
                      </a:ext>
                    </a:extLst>
                  </p14:cNvPr>
                  <p14:cNvContentPartPr/>
                  <p14:nvPr/>
                </p14:nvContentPartPr>
                <p14:xfrm>
                  <a:off x="6248046" y="2318634"/>
                  <a:ext cx="360" cy="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3D9A0C4-ACB9-1438-2ED9-FE91453FB57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39046" y="230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72BDDCE-8886-6D91-98F0-1397E9FB5120}"/>
                      </a:ext>
                    </a:extLst>
                  </p14:cNvPr>
                  <p14:cNvContentPartPr/>
                  <p14:nvPr/>
                </p14:nvContentPartPr>
                <p14:xfrm>
                  <a:off x="6542166" y="2449314"/>
                  <a:ext cx="360" cy="3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72BDDCE-8886-6D91-98F0-1397E9FB51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3526" y="2440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1A847D2-5330-1CC9-F4E9-AA3BE7CBBA90}"/>
                      </a:ext>
                    </a:extLst>
                  </p14:cNvPr>
                  <p14:cNvContentPartPr/>
                  <p14:nvPr/>
                </p14:nvContentPartPr>
                <p14:xfrm>
                  <a:off x="6451446" y="2460114"/>
                  <a:ext cx="360" cy="3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1A847D2-5330-1CC9-F4E9-AA3BE7CBBA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42806" y="2451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F0731EA-86C7-8020-1FD7-8DB1EC1F9B97}"/>
                      </a:ext>
                    </a:extLst>
                  </p14:cNvPr>
                  <p14:cNvContentPartPr/>
                  <p14:nvPr/>
                </p14:nvContentPartPr>
                <p14:xfrm>
                  <a:off x="6650886" y="2460114"/>
                  <a:ext cx="360" cy="3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F0731EA-86C7-8020-1FD7-8DB1EC1F9B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41886" y="2451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11EEBA3-9B40-EBCD-D751-B8588720B86F}"/>
                      </a:ext>
                    </a:extLst>
                  </p14:cNvPr>
                  <p14:cNvContentPartPr/>
                  <p14:nvPr/>
                </p14:nvContentPartPr>
                <p14:xfrm>
                  <a:off x="6611286" y="2430954"/>
                  <a:ext cx="360" cy="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11EEBA3-9B40-EBCD-D751-B8588720B86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02286" y="242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E5F00B8-0CF0-3395-2C02-5F5BA81FF8CD}"/>
                      </a:ext>
                    </a:extLst>
                  </p14:cNvPr>
                  <p14:cNvContentPartPr/>
                  <p14:nvPr/>
                </p14:nvContentPartPr>
                <p14:xfrm>
                  <a:off x="6487806" y="2365794"/>
                  <a:ext cx="360" cy="3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E5F00B8-0CF0-3395-2C02-5F5BA81FF8C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78806" y="2356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7840008C-61CA-72EB-51E0-DAFA3BB9AC1A}"/>
                      </a:ext>
                    </a:extLst>
                  </p14:cNvPr>
                  <p14:cNvContentPartPr/>
                  <p14:nvPr/>
                </p14:nvContentPartPr>
                <p14:xfrm>
                  <a:off x="6411486" y="2329434"/>
                  <a:ext cx="360" cy="36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7840008C-61CA-72EB-51E0-DAFA3BB9AC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284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6E798EA2-8B0C-B2F4-1FB9-2D0974191FB6}"/>
                      </a:ext>
                    </a:extLst>
                  </p14:cNvPr>
                  <p14:cNvContentPartPr/>
                  <p14:nvPr/>
                </p14:nvContentPartPr>
                <p14:xfrm>
                  <a:off x="6538566" y="2253114"/>
                  <a:ext cx="360" cy="3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6E798EA2-8B0C-B2F4-1FB9-2D0974191FB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244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88AE513F-27E9-4712-8BAC-5580B412BD0E}"/>
                      </a:ext>
                    </a:extLst>
                  </p14:cNvPr>
                  <p14:cNvContentPartPr/>
                  <p14:nvPr/>
                </p14:nvContentPartPr>
                <p14:xfrm>
                  <a:off x="6465846" y="2155194"/>
                  <a:ext cx="360" cy="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88AE513F-27E9-4712-8BAC-5580B412BD0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7206" y="21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4C0CF8D-40C7-8C09-ED01-7758002BC222}"/>
                      </a:ext>
                    </a:extLst>
                  </p14:cNvPr>
                  <p14:cNvContentPartPr/>
                  <p14:nvPr/>
                </p14:nvContentPartPr>
                <p14:xfrm>
                  <a:off x="6346326" y="2205954"/>
                  <a:ext cx="360" cy="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4C0CF8D-40C7-8C09-ED01-7758002BC2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7326" y="2197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CE58B6A-DC8D-0E2C-CBAB-65D8B6B23EE8}"/>
                      </a:ext>
                    </a:extLst>
                  </p14:cNvPr>
                  <p14:cNvContentPartPr/>
                  <p14:nvPr/>
                </p14:nvContentPartPr>
                <p14:xfrm>
                  <a:off x="6567726" y="2180394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CE58B6A-DC8D-0E2C-CBAB-65D8B6B23EE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5872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A7E2692-9079-4A63-7F1A-6AA7CE464FB9}"/>
                      </a:ext>
                    </a:extLst>
                  </p14:cNvPr>
                  <p14:cNvContentPartPr/>
                  <p14:nvPr/>
                </p14:nvContentPartPr>
                <p14:xfrm>
                  <a:off x="6683646" y="2358594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A7E2692-9079-4A63-7F1A-6AA7CE464F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75006" y="234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F130B0F-F005-C79C-3D3F-9FA405CD9A1B}"/>
                      </a:ext>
                    </a:extLst>
                  </p14:cNvPr>
                  <p14:cNvContentPartPr/>
                  <p14:nvPr/>
                </p14:nvContentPartPr>
                <p14:xfrm>
                  <a:off x="6538566" y="2315034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F130B0F-F005-C79C-3D3F-9FA405CD9A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306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1566BF6-37B0-216F-98E0-B089FDB1C79A}"/>
                      </a:ext>
                    </a:extLst>
                  </p14:cNvPr>
                  <p14:cNvContentPartPr/>
                  <p14:nvPr/>
                </p14:nvContentPartPr>
                <p14:xfrm>
                  <a:off x="6607686" y="2362194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1566BF6-37B0-216F-98E0-B089FDB1C79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98686" y="2353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857F704-7B7D-602C-5E79-06FD9C181BC7}"/>
                      </a:ext>
                    </a:extLst>
                  </p14:cNvPr>
                  <p14:cNvContentPartPr/>
                  <p14:nvPr/>
                </p14:nvContentPartPr>
                <p14:xfrm>
                  <a:off x="6632886" y="2325834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857F704-7B7D-602C-5E79-06FD9C181B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24246" y="2316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981CFA-8621-D829-70BA-E2BD8F5C3979}"/>
                      </a:ext>
                    </a:extLst>
                  </p14:cNvPr>
                  <p14:cNvContentPartPr/>
                  <p14:nvPr/>
                </p14:nvContentPartPr>
                <p14:xfrm>
                  <a:off x="6520566" y="2561634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981CFA-8621-D829-70BA-E2BD8F5C397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11566" y="2552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1C29E33-50DE-C2CC-8BE9-DA7D8CA87D1D}"/>
                      </a:ext>
                    </a:extLst>
                  </p14:cNvPr>
                  <p14:cNvContentPartPr/>
                  <p14:nvPr/>
                </p14:nvContentPartPr>
                <p14:xfrm>
                  <a:off x="6346326" y="2474514"/>
                  <a:ext cx="360" cy="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1C29E33-50DE-C2CC-8BE9-DA7D8CA87D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7326" y="246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1CB44D7-101A-EB16-57BA-60C44CD883A6}"/>
                      </a:ext>
                    </a:extLst>
                  </p14:cNvPr>
                  <p14:cNvContentPartPr/>
                  <p14:nvPr/>
                </p14:nvContentPartPr>
                <p14:xfrm>
                  <a:off x="6545766" y="2485314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1CB44D7-101A-EB16-57BA-60C44CD883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2476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B5DDF1A-649A-B423-66D9-AB197F471A3B}"/>
                      </a:ext>
                    </a:extLst>
                  </p14:cNvPr>
                  <p14:cNvContentPartPr/>
                  <p14:nvPr/>
                </p14:nvContentPartPr>
                <p14:xfrm>
                  <a:off x="6622086" y="2536074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B5DDF1A-649A-B423-66D9-AB197F471A3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3086" y="2527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BDB5769-264C-700D-9F62-ADD19E12B340}"/>
                      </a:ext>
                    </a:extLst>
                  </p14:cNvPr>
                  <p14:cNvContentPartPr/>
                  <p14:nvPr/>
                </p14:nvContentPartPr>
                <p14:xfrm>
                  <a:off x="6622086" y="2608794"/>
                  <a:ext cx="360" cy="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BDB5769-264C-700D-9F62-ADD19E12B34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3086" y="259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BD80CC0-47A7-8F29-F3BF-F33FBD9D3DC6}"/>
                      </a:ext>
                    </a:extLst>
                  </p14:cNvPr>
                  <p14:cNvContentPartPr/>
                  <p14:nvPr/>
                </p14:nvContentPartPr>
                <p14:xfrm>
                  <a:off x="6607686" y="2478114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BD80CC0-47A7-8F29-F3BF-F33FBD9D3DC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98686" y="2469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E6D03247-9F5B-629E-1DC4-30F74981CFCF}"/>
                      </a:ext>
                    </a:extLst>
                  </p14:cNvPr>
                  <p14:cNvContentPartPr/>
                  <p14:nvPr/>
                </p14:nvContentPartPr>
                <p14:xfrm>
                  <a:off x="6698046" y="2518074"/>
                  <a:ext cx="360" cy="3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E6D03247-9F5B-629E-1DC4-30F74981CF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9046" y="2509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C3B0E572-6E72-F491-7069-487B8AA63D99}"/>
                      </a:ext>
                    </a:extLst>
                  </p14:cNvPr>
                  <p14:cNvContentPartPr/>
                  <p14:nvPr/>
                </p14:nvContentPartPr>
                <p14:xfrm>
                  <a:off x="6701646" y="2615994"/>
                  <a:ext cx="360" cy="3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C3B0E572-6E72-F491-7069-487B8AA63D9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9264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286D17C-E7AB-1220-B73C-E254751865E3}"/>
                      </a:ext>
                    </a:extLst>
                  </p14:cNvPr>
                  <p14:cNvContentPartPr/>
                  <p14:nvPr/>
                </p14:nvContentPartPr>
                <p14:xfrm>
                  <a:off x="6767166" y="2500074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286D17C-E7AB-1220-B73C-E254751865E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8166" y="24910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188C1E4-54C0-24BB-5CD0-EB2BAD9602DD}"/>
                      </a:ext>
                    </a:extLst>
                  </p14:cNvPr>
                  <p14:cNvContentPartPr/>
                  <p14:nvPr/>
                </p14:nvContentPartPr>
                <p14:xfrm>
                  <a:off x="6803526" y="2579634"/>
                  <a:ext cx="360" cy="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A188C1E4-54C0-24BB-5CD0-EB2BAD9602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9452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3726096-9384-1C64-D01D-A2A56515C548}"/>
                      </a:ext>
                    </a:extLst>
                  </p14:cNvPr>
                  <p14:cNvContentPartPr/>
                  <p14:nvPr/>
                </p14:nvContentPartPr>
                <p14:xfrm>
                  <a:off x="6839526" y="2420154"/>
                  <a:ext cx="360" cy="3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33726096-9384-1C64-D01D-A2A56515C54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30886" y="241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C936907-F927-49A9-0ACC-3B944FD7ABDE}"/>
                      </a:ext>
                    </a:extLst>
                  </p14:cNvPr>
                  <p14:cNvContentPartPr/>
                  <p14:nvPr/>
                </p14:nvContentPartPr>
                <p14:xfrm>
                  <a:off x="6690846" y="2695914"/>
                  <a:ext cx="360" cy="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C936907-F927-49A9-0ACC-3B944FD7AB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1846" y="2686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1EB11D6-D1AA-F5CD-045D-E460F82608CC}"/>
                      </a:ext>
                    </a:extLst>
                  </p14:cNvPr>
                  <p14:cNvContentPartPr/>
                  <p14:nvPr/>
                </p14:nvContentPartPr>
                <p14:xfrm>
                  <a:off x="6640086" y="2790234"/>
                  <a:ext cx="360" cy="36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1EB11D6-D1AA-F5CD-045D-E460F82608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31446" y="2781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0EBBB7B-5D08-D9B7-DF29-3E2C30FC0AD2}"/>
                      </a:ext>
                    </a:extLst>
                  </p14:cNvPr>
                  <p14:cNvContentPartPr/>
                  <p14:nvPr/>
                </p14:nvContentPartPr>
                <p14:xfrm>
                  <a:off x="6556566" y="2728674"/>
                  <a:ext cx="360" cy="3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0EBBB7B-5D08-D9B7-DF29-3E2C30FC0AD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792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43606DC-1624-3ED0-8BEA-36347E8A32C6}"/>
                      </a:ext>
                    </a:extLst>
                  </p14:cNvPr>
                  <p14:cNvContentPartPr/>
                  <p14:nvPr/>
                </p14:nvContentPartPr>
                <p14:xfrm>
                  <a:off x="6538566" y="2819394"/>
                  <a:ext cx="360" cy="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43606DC-1624-3ED0-8BEA-36347E8A32C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810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FD18BDA-E9D8-10AD-C66F-FD17C416A3D1}"/>
                      </a:ext>
                    </a:extLst>
                  </p14:cNvPr>
                  <p14:cNvContentPartPr/>
                  <p14:nvPr/>
                </p14:nvContentPartPr>
                <p14:xfrm>
                  <a:off x="6658086" y="2837394"/>
                  <a:ext cx="360" cy="36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FD18BDA-E9D8-10AD-C66F-FD17C416A3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49086" y="2828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CC875BA-6C4B-A02D-1788-CECC91467119}"/>
                      </a:ext>
                    </a:extLst>
                  </p14:cNvPr>
                  <p14:cNvContentPartPr/>
                  <p14:nvPr/>
                </p14:nvContentPartPr>
                <p14:xfrm>
                  <a:off x="6781566" y="2757474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CC875BA-6C4B-A02D-1788-CECC914671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72566" y="2748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B6638AE-1A21-C65F-45C4-48392E5A2FDE}"/>
                      </a:ext>
                    </a:extLst>
                  </p14:cNvPr>
                  <p14:cNvContentPartPr/>
                  <p14:nvPr/>
                </p14:nvContentPartPr>
                <p14:xfrm>
                  <a:off x="6498606" y="2594034"/>
                  <a:ext cx="108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B6638AE-1A21-C65F-45C4-48392E5A2F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489966" y="2585394"/>
                    <a:ext cx="18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0414142-AC9D-8F5B-6721-419D9DC3A52C}"/>
                      </a:ext>
                    </a:extLst>
                  </p14:cNvPr>
                  <p14:cNvContentPartPr/>
                  <p14:nvPr/>
                </p14:nvContentPartPr>
                <p14:xfrm>
                  <a:off x="6545766" y="2666754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0414142-AC9D-8F5B-6721-419D9DC3A52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2658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4CAA77C-9D3C-62A8-1CBE-46019AA51619}"/>
                      </a:ext>
                    </a:extLst>
                  </p14:cNvPr>
                  <p14:cNvContentPartPr/>
                  <p14:nvPr/>
                </p14:nvContentPartPr>
                <p14:xfrm>
                  <a:off x="6611286" y="2673954"/>
                  <a:ext cx="360" cy="3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4CAA77C-9D3C-62A8-1CBE-46019AA516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02286" y="2665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B42784C-CB96-2F2E-485D-0457E5133560}"/>
                      </a:ext>
                    </a:extLst>
                  </p14:cNvPr>
                  <p14:cNvContentPartPr/>
                  <p14:nvPr/>
                </p14:nvContentPartPr>
                <p14:xfrm>
                  <a:off x="6807126" y="2673954"/>
                  <a:ext cx="360" cy="3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B42784C-CB96-2F2E-485D-0457E51335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98126" y="2665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3EB40BE-B2A0-0984-C398-AA38CB88DF65}"/>
                      </a:ext>
                    </a:extLst>
                  </p14:cNvPr>
                  <p14:cNvContentPartPr/>
                  <p14:nvPr/>
                </p14:nvContentPartPr>
                <p14:xfrm>
                  <a:off x="6857886" y="2630394"/>
                  <a:ext cx="360" cy="36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33EB40BE-B2A0-0984-C398-AA38CB88DF6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48886" y="262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243600F-5B2B-6551-5A64-A65194D8B002}"/>
                      </a:ext>
                    </a:extLst>
                  </p14:cNvPr>
                  <p14:cNvContentPartPr/>
                  <p14:nvPr/>
                </p14:nvContentPartPr>
                <p14:xfrm>
                  <a:off x="6890646" y="2579634"/>
                  <a:ext cx="360" cy="36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243600F-5B2B-6551-5A64-A65194D8B00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8164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812459E-1537-2C75-2A3E-F22A3258F7B1}"/>
                      </a:ext>
                    </a:extLst>
                  </p14:cNvPr>
                  <p14:cNvContentPartPr/>
                  <p14:nvPr/>
                </p14:nvContentPartPr>
                <p14:xfrm>
                  <a:off x="6912246" y="2452914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1812459E-1537-2C75-2A3E-F22A3258F7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03606" y="2443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0C5BE983-9D85-5ED6-FDEB-C040BF4FD110}"/>
                      </a:ext>
                    </a:extLst>
                  </p14:cNvPr>
                  <p14:cNvContentPartPr/>
                  <p14:nvPr/>
                </p14:nvContentPartPr>
                <p14:xfrm>
                  <a:off x="6835926" y="2478114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0C5BE983-9D85-5ED6-FDEB-C040BF4FD11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7286" y="2469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28315EF-91F3-1E7D-FCB0-6F3B6CCEBF2C}"/>
                      </a:ext>
                    </a:extLst>
                  </p14:cNvPr>
                  <p14:cNvContentPartPr/>
                  <p14:nvPr/>
                </p14:nvContentPartPr>
                <p14:xfrm>
                  <a:off x="6847086" y="2525274"/>
                  <a:ext cx="360" cy="3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28315EF-91F3-1E7D-FCB0-6F3B6CCEBF2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38086" y="251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BBC22221-4C22-7F69-5F6E-D0D3AF739E18}"/>
                      </a:ext>
                    </a:extLst>
                  </p14:cNvPr>
                  <p14:cNvContentPartPr/>
                  <p14:nvPr/>
                </p14:nvContentPartPr>
                <p14:xfrm>
                  <a:off x="6930606" y="2528874"/>
                  <a:ext cx="360" cy="36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BBC22221-4C22-7F69-5F6E-D0D3AF739E1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21606" y="2520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E3F737E-85D2-CD4A-8D86-3470D0E94154}"/>
                      </a:ext>
                    </a:extLst>
                  </p14:cNvPr>
                  <p14:cNvContentPartPr/>
                  <p14:nvPr/>
                </p14:nvContentPartPr>
                <p14:xfrm>
                  <a:off x="6883086" y="2398194"/>
                  <a:ext cx="360" cy="36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E3F737E-85D2-CD4A-8D86-3470D0E9415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74446" y="2389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F0DDB6F-C493-235C-CA99-3D791A780A13}"/>
                      </a:ext>
                    </a:extLst>
                  </p14:cNvPr>
                  <p14:cNvContentPartPr/>
                  <p14:nvPr/>
                </p14:nvContentPartPr>
                <p14:xfrm>
                  <a:off x="6795966" y="2358594"/>
                  <a:ext cx="360" cy="36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EF0DDB6F-C493-235C-CA99-3D791A780A1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86966" y="234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A9A94C3-C2FB-BAF1-F50C-3D79585D2D61}"/>
                  </a:ext>
                </a:extLst>
              </p:cNvPr>
              <p:cNvGrpSpPr/>
              <p:nvPr/>
            </p:nvGrpSpPr>
            <p:grpSpPr>
              <a:xfrm>
                <a:off x="6817926" y="2322234"/>
                <a:ext cx="14760" cy="7560"/>
                <a:chOff x="6817926" y="2322234"/>
                <a:chExt cx="14760" cy="7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5">
                  <p14:nvContentPartPr>
                    <p14:cNvPr id="168" name="Ink 167">
                      <a:extLst>
                        <a:ext uri="{FF2B5EF4-FFF2-40B4-BE49-F238E27FC236}">
                          <a16:creationId xmlns:a16="http://schemas.microsoft.com/office/drawing/2014/main" id="{3E31437C-9202-CB64-DC22-83E159137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32326" y="2329434"/>
                    <a:ext cx="360" cy="360"/>
                  </p14:xfrm>
                </p:contentPart>
              </mc:Choice>
              <mc:Fallback>
                <p:pic>
                  <p:nvPicPr>
                    <p:cNvPr id="168" name="Ink 167">
                      <a:extLst>
                        <a:ext uri="{FF2B5EF4-FFF2-40B4-BE49-F238E27FC236}">
                          <a16:creationId xmlns:a16="http://schemas.microsoft.com/office/drawing/2014/main" id="{3E31437C-9202-CB64-DC22-83E1591379C7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823686" y="23204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A2D9445B-626D-D61D-E625-C8FF4042F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17926" y="2322234"/>
                    <a:ext cx="360" cy="360"/>
                  </p14:xfrm>
                </p:contentPart>
              </mc:Choice>
              <mc:Fallback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A2D9445B-626D-D61D-E625-C8FF4042F2BD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808926" y="23132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1C09FF0-DB11-FADE-925A-7C81A0A0C4FB}"/>
                      </a:ext>
                    </a:extLst>
                  </p14:cNvPr>
                  <p14:cNvContentPartPr/>
                  <p14:nvPr/>
                </p14:nvContentPartPr>
                <p14:xfrm>
                  <a:off x="6759966" y="2256714"/>
                  <a:ext cx="360" cy="3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1C09FF0-DB11-FADE-925A-7C81A0A0C4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0966" y="22480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1DA0D14-A96C-8FBC-2C90-5540C3EA288B}"/>
                      </a:ext>
                    </a:extLst>
                  </p14:cNvPr>
                  <p14:cNvContentPartPr/>
                  <p14:nvPr/>
                </p14:nvContentPartPr>
                <p14:xfrm>
                  <a:off x="6767166" y="2180394"/>
                  <a:ext cx="360" cy="36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1DA0D14-A96C-8FBC-2C90-5540C3EA28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816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5D4F744-5282-BC9C-2FB7-D5760706E8B4}"/>
                      </a:ext>
                    </a:extLst>
                  </p14:cNvPr>
                  <p14:cNvContentPartPr/>
                  <p14:nvPr/>
                </p14:nvContentPartPr>
                <p14:xfrm>
                  <a:off x="6712806" y="2180394"/>
                  <a:ext cx="360" cy="36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85D4F744-5282-BC9C-2FB7-D5760706E8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0380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02B8458-4175-E569-1E55-674413495C8A}"/>
                      </a:ext>
                    </a:extLst>
                  </p14:cNvPr>
                  <p14:cNvContentPartPr/>
                  <p14:nvPr/>
                </p14:nvContentPartPr>
                <p14:xfrm>
                  <a:off x="6875886" y="2282274"/>
                  <a:ext cx="360" cy="36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202B8458-4175-E569-1E55-674413495C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67246" y="2273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E58C87E-F57E-FC06-CD4B-F5A3F40BFB60}"/>
                      </a:ext>
                    </a:extLst>
                  </p14:cNvPr>
                  <p14:cNvContentPartPr/>
                  <p14:nvPr/>
                </p14:nvContentPartPr>
                <p14:xfrm>
                  <a:off x="6963006" y="2365794"/>
                  <a:ext cx="360" cy="3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BE58C87E-F57E-FC06-CD4B-F5A3F40BFB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54366" y="2356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341F84C-7B3D-1935-9AFF-C568D9EDE4F8}"/>
                      </a:ext>
                    </a:extLst>
                  </p14:cNvPr>
                  <p14:cNvContentPartPr/>
                  <p14:nvPr/>
                </p14:nvContentPartPr>
                <p14:xfrm>
                  <a:off x="6814326" y="2434554"/>
                  <a:ext cx="360" cy="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341F84C-7B3D-1935-9AFF-C568D9EDE4F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05326" y="2425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6ACE426-6B72-448D-C1F0-A3AF5C7A37BE}"/>
                      </a:ext>
                    </a:extLst>
                  </p14:cNvPr>
                  <p14:cNvContentPartPr/>
                  <p14:nvPr/>
                </p14:nvContentPartPr>
                <p14:xfrm>
                  <a:off x="6748806" y="2568834"/>
                  <a:ext cx="360" cy="36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6ACE426-6B72-448D-C1F0-A3AF5C7A37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39806" y="255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F397ED01-DD77-E78B-A61C-C36B270C8D8C}"/>
                      </a:ext>
                    </a:extLst>
                  </p14:cNvPr>
                  <p14:cNvContentPartPr/>
                  <p14:nvPr/>
                </p14:nvContentPartPr>
                <p14:xfrm>
                  <a:off x="6752406" y="2615994"/>
                  <a:ext cx="360" cy="36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F397ED01-DD77-E78B-A61C-C36B270C8D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4340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151A0DD5-F2C0-9B5A-EE08-4D373A2BCA3A}"/>
                      </a:ext>
                    </a:extLst>
                  </p14:cNvPr>
                  <p14:cNvContentPartPr/>
                  <p14:nvPr/>
                </p14:nvContentPartPr>
                <p14:xfrm>
                  <a:off x="6759966" y="2688714"/>
                  <a:ext cx="360" cy="36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151A0DD5-F2C0-9B5A-EE08-4D373A2BCA3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0966" y="2679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B5DEDB24-0CC8-E6D6-7E2B-620F3072B090}"/>
                      </a:ext>
                    </a:extLst>
                  </p14:cNvPr>
                  <p14:cNvContentPartPr/>
                  <p14:nvPr/>
                </p14:nvContentPartPr>
                <p14:xfrm>
                  <a:off x="6723606" y="2772234"/>
                  <a:ext cx="360" cy="36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B5DEDB24-0CC8-E6D6-7E2B-620F3072B0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14606" y="276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775D645B-AE54-CCFB-C996-E89F7760F25D}"/>
                      </a:ext>
                    </a:extLst>
                  </p14:cNvPr>
                  <p14:cNvContentPartPr/>
                  <p14:nvPr/>
                </p14:nvContentPartPr>
                <p14:xfrm>
                  <a:off x="6857886" y="2713914"/>
                  <a:ext cx="360" cy="36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775D645B-AE54-CCFB-C996-E89F7760F2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48886" y="2705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A22441E-7B67-9378-D05D-751C4D1BE230}"/>
                      </a:ext>
                    </a:extLst>
                  </p14:cNvPr>
                  <p14:cNvContentPartPr/>
                  <p14:nvPr/>
                </p14:nvContentPartPr>
                <p14:xfrm>
                  <a:off x="6923046" y="2641554"/>
                  <a:ext cx="360" cy="3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A22441E-7B67-9378-D05D-751C4D1BE2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14406" y="2632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181FF990-00B4-3C4B-B00E-C314CB691423}"/>
                      </a:ext>
                    </a:extLst>
                  </p14:cNvPr>
                  <p14:cNvContentPartPr/>
                  <p14:nvPr/>
                </p14:nvContentPartPr>
                <p14:xfrm>
                  <a:off x="7017726" y="2590434"/>
                  <a:ext cx="360" cy="36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181FF990-00B4-3C4B-B00E-C314CB6914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008726" y="2581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74E24DE4-C07E-A54B-84FA-89EFFE9DC18C}"/>
                      </a:ext>
                    </a:extLst>
                  </p14:cNvPr>
                  <p14:cNvContentPartPr/>
                  <p14:nvPr/>
                </p14:nvContentPartPr>
                <p14:xfrm>
                  <a:off x="6984966" y="2503674"/>
                  <a:ext cx="360" cy="36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74E24DE4-C07E-A54B-84FA-89EFFE9DC1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75966" y="2494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AFFFDBC-BB9A-44D5-3939-A21321A5B160}"/>
                      </a:ext>
                    </a:extLst>
                  </p14:cNvPr>
                  <p14:cNvContentPartPr/>
                  <p14:nvPr/>
                </p14:nvContentPartPr>
                <p14:xfrm>
                  <a:off x="6204486" y="2866554"/>
                  <a:ext cx="360" cy="3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AFFFDBC-BB9A-44D5-3939-A21321A5B1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95486" y="2857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9F9B017E-1566-9C79-2B99-8BAB700644D8}"/>
                      </a:ext>
                    </a:extLst>
                  </p14:cNvPr>
                  <p14:cNvContentPartPr/>
                  <p14:nvPr/>
                </p14:nvContentPartPr>
                <p14:xfrm>
                  <a:off x="6367926" y="2666754"/>
                  <a:ext cx="360" cy="3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9F9B017E-1566-9C79-2B99-8BAB700644D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59286" y="2658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0C8F23CB-1681-B519-4289-7FACE6AC6C62}"/>
                      </a:ext>
                    </a:extLst>
                  </p14:cNvPr>
                  <p14:cNvContentPartPr/>
                  <p14:nvPr/>
                </p14:nvContentPartPr>
                <p14:xfrm>
                  <a:off x="6397086" y="2590434"/>
                  <a:ext cx="360" cy="36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0C8F23CB-1681-B519-4289-7FACE6AC6C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88086" y="2581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A10B740-A856-0F41-5B98-367087D3ED0F}"/>
                      </a:ext>
                    </a:extLst>
                  </p14:cNvPr>
                  <p14:cNvContentPartPr/>
                  <p14:nvPr/>
                </p14:nvContentPartPr>
                <p14:xfrm>
                  <a:off x="6477006" y="2633994"/>
                  <a:ext cx="360" cy="3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A10B740-A856-0F41-5B98-367087D3ED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68006" y="2625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E701AF8-088B-3884-D629-FEC7CC0C8263}"/>
                      </a:ext>
                    </a:extLst>
                  </p14:cNvPr>
                  <p14:cNvContentPartPr/>
                  <p14:nvPr/>
                </p14:nvContentPartPr>
                <p14:xfrm>
                  <a:off x="6462246" y="2525274"/>
                  <a:ext cx="360" cy="36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E701AF8-088B-3884-D629-FEC7CC0C826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453606" y="251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8849EEA2-34FC-3A4E-5C93-8EF78A6A88BC}"/>
                      </a:ext>
                    </a:extLst>
                  </p14:cNvPr>
                  <p14:cNvContentPartPr/>
                  <p14:nvPr/>
                </p14:nvContentPartPr>
                <p14:xfrm>
                  <a:off x="5896326" y="2510874"/>
                  <a:ext cx="360" cy="3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8849EEA2-34FC-3A4E-5C93-8EF78A6A88B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87326" y="2502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1D65752-99D9-024A-EB5C-9EC9C6FD2AC6}"/>
                      </a:ext>
                    </a:extLst>
                  </p14:cNvPr>
                  <p14:cNvContentPartPr/>
                  <p14:nvPr/>
                </p14:nvContentPartPr>
                <p14:xfrm>
                  <a:off x="5954286" y="2619594"/>
                  <a:ext cx="360" cy="3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1D65752-99D9-024A-EB5C-9EC9C6FD2AC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45646" y="2610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1211948D-4760-2AEF-5DD2-DEF8551D4035}"/>
                      </a:ext>
                    </a:extLst>
                  </p14:cNvPr>
                  <p14:cNvContentPartPr/>
                  <p14:nvPr/>
                </p14:nvContentPartPr>
                <p14:xfrm>
                  <a:off x="6055806" y="2648754"/>
                  <a:ext cx="360" cy="36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1211948D-4760-2AEF-5DD2-DEF8551D403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47166" y="2639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5769BF9-FA09-7209-54C4-EC238889A7EE}"/>
                      </a:ext>
                    </a:extLst>
                  </p14:cNvPr>
                  <p14:cNvContentPartPr/>
                  <p14:nvPr/>
                </p14:nvContentPartPr>
                <p14:xfrm>
                  <a:off x="6030606" y="2496474"/>
                  <a:ext cx="360" cy="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5769BF9-FA09-7209-54C4-EC238889A7E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2487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6BD196F-1DA4-D179-EE5C-D3E013FAEBF3}"/>
                      </a:ext>
                    </a:extLst>
                  </p14:cNvPr>
                  <p14:cNvContentPartPr/>
                  <p14:nvPr/>
                </p14:nvContentPartPr>
                <p14:xfrm>
                  <a:off x="6179286" y="2732274"/>
                  <a:ext cx="360" cy="36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6BD196F-1DA4-D179-EE5C-D3E013FAEBF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70646" y="2723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3001CD0B-FA51-3689-8AEF-1E508BB58E3E}"/>
                      </a:ext>
                    </a:extLst>
                  </p14:cNvPr>
                  <p14:cNvContentPartPr/>
                  <p14:nvPr/>
                </p14:nvContentPartPr>
                <p14:xfrm>
                  <a:off x="6034206" y="2826594"/>
                  <a:ext cx="360" cy="36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3001CD0B-FA51-3689-8AEF-1E508BB58E3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5206" y="281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901B8664-9795-8C4E-D3CA-0DDD245E6D8B}"/>
                      </a:ext>
                    </a:extLst>
                  </p14:cNvPr>
                  <p14:cNvContentPartPr/>
                  <p14:nvPr/>
                </p14:nvContentPartPr>
                <p14:xfrm>
                  <a:off x="5802006" y="2801034"/>
                  <a:ext cx="360" cy="3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901B8664-9795-8C4E-D3CA-0DDD245E6D8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93006" y="2792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7EDF414D-221C-C2E2-325B-A9FEB35D4F70}"/>
                      </a:ext>
                    </a:extLst>
                  </p14:cNvPr>
                  <p14:cNvContentPartPr/>
                  <p14:nvPr/>
                </p14:nvContentPartPr>
                <p14:xfrm>
                  <a:off x="6005046" y="2862954"/>
                  <a:ext cx="360" cy="36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7EDF414D-221C-C2E2-325B-A9FEB35D4F7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640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9E09CBF-FBF1-4470-9FDC-64C0D7E9FA6B}"/>
                      </a:ext>
                    </a:extLst>
                  </p14:cNvPr>
                  <p14:cNvContentPartPr/>
                  <p14:nvPr/>
                </p14:nvContentPartPr>
                <p14:xfrm>
                  <a:off x="5936286" y="2761074"/>
                  <a:ext cx="360" cy="36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9E09CBF-FBF1-4470-9FDC-64C0D7E9FA6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27286" y="2752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EAB8141A-245E-0848-0C36-9311D5F13F85}"/>
                      </a:ext>
                    </a:extLst>
                  </p14:cNvPr>
                  <p14:cNvContentPartPr/>
                  <p14:nvPr/>
                </p14:nvContentPartPr>
                <p14:xfrm>
                  <a:off x="5812806" y="2641554"/>
                  <a:ext cx="360" cy="36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EAB8141A-245E-0848-0C36-9311D5F13F8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03806" y="2632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66B18E18-5215-A584-E2FC-C4CCE49E27B6}"/>
                      </a:ext>
                    </a:extLst>
                  </p14:cNvPr>
                  <p14:cNvContentPartPr/>
                  <p14:nvPr/>
                </p14:nvContentPartPr>
                <p14:xfrm>
                  <a:off x="5750886" y="2659554"/>
                  <a:ext cx="360" cy="36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66B18E18-5215-A584-E2FC-C4CCE49E27B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1886" y="2650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FFAFAED-9DFD-AF3F-28D8-DF20335AF241}"/>
                      </a:ext>
                    </a:extLst>
                  </p14:cNvPr>
                  <p14:cNvContentPartPr/>
                  <p14:nvPr/>
                </p14:nvContentPartPr>
                <p14:xfrm>
                  <a:off x="5762046" y="2808234"/>
                  <a:ext cx="360" cy="3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FFAFAED-9DFD-AF3F-28D8-DF20335AF24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53406" y="279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731C9073-4C77-DAB0-85E4-A8A86F2C9510}"/>
                      </a:ext>
                    </a:extLst>
                  </p14:cNvPr>
                  <p14:cNvContentPartPr/>
                  <p14:nvPr/>
                </p14:nvContentPartPr>
                <p14:xfrm>
                  <a:off x="5646126" y="2895354"/>
                  <a:ext cx="360" cy="36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731C9073-4C77-DAB0-85E4-A8A86F2C951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37126" y="2886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D18CD65-9E59-05A8-36E2-55C4CC25B8AA}"/>
                      </a:ext>
                    </a:extLst>
                  </p14:cNvPr>
                  <p14:cNvContentPartPr/>
                  <p14:nvPr/>
                </p14:nvContentPartPr>
                <p14:xfrm>
                  <a:off x="5609766" y="2757474"/>
                  <a:ext cx="360" cy="36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D18CD65-9E59-05A8-36E2-55C4CC25B8A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00766" y="2748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D1A81F5-74E9-0410-1846-0F263423FD8F}"/>
                      </a:ext>
                    </a:extLst>
                  </p14:cNvPr>
                  <p14:cNvContentPartPr/>
                  <p14:nvPr/>
                </p14:nvContentPartPr>
                <p14:xfrm>
                  <a:off x="5667726" y="2601594"/>
                  <a:ext cx="360" cy="36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D1A81F5-74E9-0410-1846-0F263423FD8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59086" y="2592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F126516-9162-37F4-D703-2AE14255E9FC}"/>
                      </a:ext>
                    </a:extLst>
                  </p14:cNvPr>
                  <p14:cNvContentPartPr/>
                  <p14:nvPr/>
                </p14:nvContentPartPr>
                <p14:xfrm>
                  <a:off x="5732886" y="2539674"/>
                  <a:ext cx="360" cy="3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F126516-9162-37F4-D703-2AE14255E9F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23886" y="2531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33C45C2C-14FE-0B41-B748-8AB913FAD893}"/>
                      </a:ext>
                    </a:extLst>
                  </p14:cNvPr>
                  <p14:cNvContentPartPr/>
                  <p14:nvPr/>
                </p14:nvContentPartPr>
                <p14:xfrm>
                  <a:off x="5638566" y="2496474"/>
                  <a:ext cx="360" cy="3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33C45C2C-14FE-0B41-B748-8AB913FAD89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29926" y="2487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2ECAEAB0-56CE-7F12-1908-00D318081D9C}"/>
                      </a:ext>
                    </a:extLst>
                  </p14:cNvPr>
                  <p14:cNvContentPartPr/>
                  <p14:nvPr/>
                </p14:nvContentPartPr>
                <p14:xfrm>
                  <a:off x="5750886" y="2474514"/>
                  <a:ext cx="360" cy="36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2ECAEAB0-56CE-7F12-1908-00D318081D9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1886" y="246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687265B3-1EC8-22B1-F58D-773C74D865AF}"/>
                      </a:ext>
                    </a:extLst>
                  </p14:cNvPr>
                  <p14:cNvContentPartPr/>
                  <p14:nvPr/>
                </p14:nvContentPartPr>
                <p14:xfrm>
                  <a:off x="5820006" y="2449314"/>
                  <a:ext cx="360" cy="3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687265B3-1EC8-22B1-F58D-773C74D865A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11006" y="2440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C95C8C0-94E9-C61F-0183-F98E917F0A48}"/>
                      </a:ext>
                    </a:extLst>
                  </p14:cNvPr>
                  <p14:cNvContentPartPr/>
                  <p14:nvPr/>
                </p14:nvContentPartPr>
                <p14:xfrm>
                  <a:off x="5874366" y="2445714"/>
                  <a:ext cx="360" cy="3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C95C8C0-94E9-C61F-0183-F98E917F0A4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5366" y="2436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65250AD-9FC2-0C11-9D20-8BFC78031581}"/>
                      </a:ext>
                    </a:extLst>
                  </p14:cNvPr>
                  <p14:cNvContentPartPr/>
                  <p14:nvPr/>
                </p14:nvContentPartPr>
                <p14:xfrm>
                  <a:off x="5584206" y="2615994"/>
                  <a:ext cx="360" cy="3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65250AD-9FC2-0C11-9D20-8BFC7803158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57556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82B00D0-7083-CEA5-D5D3-1ED96931613E}"/>
                      </a:ext>
                    </a:extLst>
                  </p14:cNvPr>
                  <p14:cNvContentPartPr/>
                  <p14:nvPr/>
                </p14:nvContentPartPr>
                <p14:xfrm>
                  <a:off x="5693286" y="2772234"/>
                  <a:ext cx="360" cy="36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F82B00D0-7083-CEA5-D5D3-1ED96931613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84286" y="276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B861242-00A8-39C7-3BC3-8D161AD2AF5F}"/>
                      </a:ext>
                    </a:extLst>
                  </p14:cNvPr>
                  <p14:cNvContentPartPr/>
                  <p14:nvPr/>
                </p14:nvContentPartPr>
                <p14:xfrm>
                  <a:off x="5812806" y="2579634"/>
                  <a:ext cx="360" cy="3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B861242-00A8-39C7-3BC3-8D161AD2AF5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0380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73BB3ECA-D331-8A79-E58C-290C3CEB5362}"/>
                      </a:ext>
                    </a:extLst>
                  </p14:cNvPr>
                  <p14:cNvContentPartPr/>
                  <p14:nvPr/>
                </p14:nvContentPartPr>
                <p14:xfrm>
                  <a:off x="5685726" y="2655954"/>
                  <a:ext cx="360" cy="3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73BB3ECA-D331-8A79-E58C-290C3CEB536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77086" y="2646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D2602CD-AB36-77F3-E13C-7143CE6E7668}"/>
                      </a:ext>
                    </a:extLst>
                  </p14:cNvPr>
                  <p14:cNvContentPartPr/>
                  <p14:nvPr/>
                </p14:nvContentPartPr>
                <p14:xfrm>
                  <a:off x="5856366" y="2739474"/>
                  <a:ext cx="360" cy="3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D2602CD-AB36-77F3-E13C-7143CE6E766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47366" y="2730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5D5B6E6-99FE-373D-0537-8EAC29C812DA}"/>
                      </a:ext>
                    </a:extLst>
                  </p14:cNvPr>
                  <p14:cNvContentPartPr/>
                  <p14:nvPr/>
                </p14:nvContentPartPr>
                <p14:xfrm>
                  <a:off x="5874366" y="2688714"/>
                  <a:ext cx="360" cy="36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55D5B6E6-99FE-373D-0537-8EAC29C812D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5366" y="2679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59DC3383-4C6E-7BE7-CFE7-18EF8DD83F87}"/>
                      </a:ext>
                    </a:extLst>
                  </p14:cNvPr>
                  <p14:cNvContentPartPr/>
                  <p14:nvPr/>
                </p14:nvContentPartPr>
                <p14:xfrm>
                  <a:off x="5885526" y="2870154"/>
                  <a:ext cx="360" cy="36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59DC3383-4C6E-7BE7-CFE7-18EF8DD83F8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76526" y="286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00829FD-130E-70D7-5A54-2287DEDE277A}"/>
                      </a:ext>
                    </a:extLst>
                  </p14:cNvPr>
                  <p14:cNvContentPartPr/>
                  <p14:nvPr/>
                </p14:nvContentPartPr>
                <p14:xfrm>
                  <a:off x="5758446" y="2942514"/>
                  <a:ext cx="360" cy="3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700829FD-130E-70D7-5A54-2287DEDE277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9806" y="2933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2376CDB-8D46-C24F-D37B-15C52C8EE5F5}"/>
                  </a:ext>
                </a:extLst>
              </p:cNvPr>
              <p:cNvGrpSpPr/>
              <p:nvPr/>
            </p:nvGrpSpPr>
            <p:grpSpPr>
              <a:xfrm>
                <a:off x="5776446" y="2859354"/>
                <a:ext cx="360" cy="3960"/>
                <a:chOff x="5776446" y="2859354"/>
                <a:chExt cx="360" cy="39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1F8129C2-F58A-6045-9F15-DB87F02011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76446" y="2859354"/>
                    <a:ext cx="360" cy="360"/>
                  </p14:xfrm>
                </p:contentPart>
              </mc:Choice>
              <mc:Fallback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1F8129C2-F58A-6045-9F15-DB87F02011AC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767446" y="285035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960BB5F2-EB95-A012-4251-1A3DC21B32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76446" y="2862954"/>
                    <a:ext cx="360" cy="360"/>
                  </p14:xfrm>
                </p:contentPart>
              </mc:Choice>
              <mc:Fallback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960BB5F2-EB95-A012-4251-1A3DC21B326D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767446" y="285395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8D90004-CAA6-132C-451C-C61C3E340BF5}"/>
                      </a:ext>
                    </a:extLst>
                  </p14:cNvPr>
                  <p14:cNvContentPartPr/>
                  <p14:nvPr/>
                </p14:nvContentPartPr>
                <p14:xfrm>
                  <a:off x="5834406" y="2953674"/>
                  <a:ext cx="360" cy="3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8D90004-CAA6-132C-451C-C61C3E340BF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25406" y="2944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E357DF09-EF01-D51B-CE9F-9EF2F2BDEDAA}"/>
                      </a:ext>
                    </a:extLst>
                  </p14:cNvPr>
                  <p14:cNvContentPartPr/>
                  <p14:nvPr/>
                </p14:nvContentPartPr>
                <p14:xfrm>
                  <a:off x="5979846" y="2924514"/>
                  <a:ext cx="360" cy="3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E357DF09-EF01-D51B-CE9F-9EF2F2BDEDA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70846" y="291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57BDDFE-3F4F-B4F1-EE4D-2CEFEA0E14F2}"/>
                      </a:ext>
                    </a:extLst>
                  </p14:cNvPr>
                  <p14:cNvContentPartPr/>
                  <p14:nvPr/>
                </p14:nvContentPartPr>
                <p14:xfrm>
                  <a:off x="5961486" y="3022434"/>
                  <a:ext cx="360" cy="3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157BDDFE-3F4F-B4F1-EE4D-2CEFEA0E14F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52846" y="3013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29D9898-D2D4-0D20-6023-7605BEDAF5A7}"/>
                      </a:ext>
                    </a:extLst>
                  </p14:cNvPr>
                  <p14:cNvContentPartPr/>
                  <p14:nvPr/>
                </p14:nvContentPartPr>
                <p14:xfrm>
                  <a:off x="5845566" y="3062394"/>
                  <a:ext cx="360" cy="3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229D9898-D2D4-0D20-6023-7605BEDAF5A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36566" y="3053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F9925A0-71ED-995C-9F8E-72B2697B94B7}"/>
                      </a:ext>
                    </a:extLst>
                  </p14:cNvPr>
                  <p14:cNvContentPartPr/>
                  <p14:nvPr/>
                </p14:nvContentPartPr>
                <p14:xfrm>
                  <a:off x="5693286" y="3018834"/>
                  <a:ext cx="360" cy="3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F9925A0-71ED-995C-9F8E-72B2697B94B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84286" y="300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7656373-CBC6-CD3E-7388-BFDE0769F8D7}"/>
                      </a:ext>
                    </a:extLst>
                  </p14:cNvPr>
                  <p14:cNvContentPartPr/>
                  <p14:nvPr/>
                </p14:nvContentPartPr>
                <p14:xfrm>
                  <a:off x="5776446" y="3022434"/>
                  <a:ext cx="360" cy="36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7656373-CBC6-CD3E-7388-BFDE0769F8D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446" y="3013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FF12DAA-7B29-AA5B-2496-9375BEFBC8AF}"/>
                      </a:ext>
                    </a:extLst>
                  </p14:cNvPr>
                  <p14:cNvContentPartPr/>
                  <p14:nvPr/>
                </p14:nvContentPartPr>
                <p14:xfrm>
                  <a:off x="5914326" y="3018834"/>
                  <a:ext cx="360" cy="36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FF12DAA-7B29-AA5B-2496-9375BEFBC8A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05686" y="300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7313010-0E43-77D2-2F84-B29742E2FA19}"/>
                      </a:ext>
                    </a:extLst>
                  </p14:cNvPr>
                  <p14:cNvContentPartPr/>
                  <p14:nvPr/>
                </p14:nvContentPartPr>
                <p14:xfrm>
                  <a:off x="5877966" y="2938914"/>
                  <a:ext cx="360" cy="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7313010-0E43-77D2-2F84-B29742E2FA1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8966" y="2930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F9129E6-59BF-CB3C-8B49-F9175820BC90}"/>
                      </a:ext>
                    </a:extLst>
                  </p14:cNvPr>
                  <p14:cNvContentPartPr/>
                  <p14:nvPr/>
                </p14:nvContentPartPr>
                <p14:xfrm>
                  <a:off x="6019806" y="2971674"/>
                  <a:ext cx="360" cy="36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F9129E6-59BF-CB3C-8B49-F9175820BC9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0806" y="2963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3D0318-6891-567A-73BC-079B54FBDC27}"/>
                  </a:ext>
                </a:extLst>
              </p:cNvPr>
              <p:cNvGrpSpPr/>
              <p:nvPr/>
            </p:nvGrpSpPr>
            <p:grpSpPr>
              <a:xfrm>
                <a:off x="6005046" y="3055194"/>
                <a:ext cx="25920" cy="18360"/>
                <a:chOff x="6005046" y="3055194"/>
                <a:chExt cx="25920" cy="18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6">
                  <p14:nvContentPartPr>
                    <p14:cNvPr id="164" name="Ink 163">
                      <a:extLst>
                        <a:ext uri="{FF2B5EF4-FFF2-40B4-BE49-F238E27FC236}">
                          <a16:creationId xmlns:a16="http://schemas.microsoft.com/office/drawing/2014/main" id="{A2CEEF1B-C143-ACD7-FE1F-72BF512519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30606" y="3055194"/>
                    <a:ext cx="360" cy="360"/>
                  </p14:xfrm>
                </p:contentPart>
              </mc:Choice>
              <mc:Fallback>
                <p:pic>
                  <p:nvPicPr>
                    <p:cNvPr id="164" name="Ink 163">
                      <a:extLst>
                        <a:ext uri="{FF2B5EF4-FFF2-40B4-BE49-F238E27FC236}">
                          <a16:creationId xmlns:a16="http://schemas.microsoft.com/office/drawing/2014/main" id="{A2CEEF1B-C143-ACD7-FE1F-72BF5125190E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6021606" y="3046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7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690595C2-8BED-C8A7-DB19-FD314BE8D3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5046" y="3073194"/>
                    <a:ext cx="360" cy="360"/>
                  </p14:xfrm>
                </p:contentPart>
              </mc:Choice>
              <mc:Fallback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690595C2-8BED-C8A7-DB19-FD314BE8D339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996406" y="3064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17507EEC-994E-D15C-3230-379AE2491222}"/>
                      </a:ext>
                    </a:extLst>
                  </p14:cNvPr>
                  <p14:cNvContentPartPr/>
                  <p14:nvPr/>
                </p14:nvContentPartPr>
                <p14:xfrm>
                  <a:off x="6142926" y="3065994"/>
                  <a:ext cx="360" cy="36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17507EEC-994E-D15C-3230-379AE249122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34286" y="305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DD548171-6FC2-7790-204D-C59B1E3188E5}"/>
                      </a:ext>
                    </a:extLst>
                  </p14:cNvPr>
                  <p14:cNvContentPartPr/>
                  <p14:nvPr/>
                </p14:nvContentPartPr>
                <p14:xfrm>
                  <a:off x="6135726" y="3000474"/>
                  <a:ext cx="360" cy="36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DD548171-6FC2-7790-204D-C59B1E3188E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27086" y="29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93255EB-0EEE-AAD6-36BB-794368D76EA2}"/>
                      </a:ext>
                    </a:extLst>
                  </p14:cNvPr>
                  <p14:cNvContentPartPr/>
                  <p14:nvPr/>
                </p14:nvContentPartPr>
                <p14:xfrm>
                  <a:off x="6284406" y="3033234"/>
                  <a:ext cx="360" cy="36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93255EB-0EEE-AAD6-36BB-794368D76EA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75406" y="3024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6EBA814-A61E-6308-DA49-12F148A900AE}"/>
                      </a:ext>
                    </a:extLst>
                  </p14:cNvPr>
                  <p14:cNvContentPartPr/>
                  <p14:nvPr/>
                </p14:nvContentPartPr>
                <p14:xfrm>
                  <a:off x="6008646" y="3105954"/>
                  <a:ext cx="360" cy="36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C6EBA814-A61E-6308-DA49-12F148A900A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00006" y="3096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FF6908A0-F529-BE73-2D3B-C85A0D37E556}"/>
                      </a:ext>
                    </a:extLst>
                  </p14:cNvPr>
                  <p14:cNvContentPartPr/>
                  <p14:nvPr/>
                </p14:nvContentPartPr>
                <p14:xfrm>
                  <a:off x="5903526" y="3153114"/>
                  <a:ext cx="360" cy="36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FF6908A0-F529-BE73-2D3B-C85A0D37E55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94526" y="3144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2364294C-2C43-E7AE-1481-07F380EF11BF}"/>
                      </a:ext>
                    </a:extLst>
                  </p14:cNvPr>
                  <p14:cNvContentPartPr/>
                  <p14:nvPr/>
                </p14:nvContentPartPr>
                <p14:xfrm>
                  <a:off x="6030606" y="3185874"/>
                  <a:ext cx="360" cy="36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2364294C-2C43-E7AE-1481-07F380EF11B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3176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387E5F1F-EDEC-EB3D-D19C-B4A78D984831}"/>
                      </a:ext>
                    </a:extLst>
                  </p14:cNvPr>
                  <p14:cNvContentPartPr/>
                  <p14:nvPr/>
                </p14:nvContentPartPr>
                <p14:xfrm>
                  <a:off x="6164886" y="3127554"/>
                  <a:ext cx="360" cy="36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387E5F1F-EDEC-EB3D-D19C-B4A78D98483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55886" y="3118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02E25979-F059-6B7D-C7E3-95F7F0F2C261}"/>
                      </a:ext>
                    </a:extLst>
                  </p14:cNvPr>
                  <p14:cNvContentPartPr/>
                  <p14:nvPr/>
                </p14:nvContentPartPr>
                <p14:xfrm>
                  <a:off x="6313566" y="3142314"/>
                  <a:ext cx="360" cy="36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02E25979-F059-6B7D-C7E3-95F7F0F2C26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304566" y="3133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21FF798B-263D-7A25-C85E-731666DD8DF3}"/>
                      </a:ext>
                    </a:extLst>
                  </p14:cNvPr>
                  <p14:cNvContentPartPr/>
                  <p14:nvPr/>
                </p14:nvContentPartPr>
                <p14:xfrm>
                  <a:off x="6270006" y="3026034"/>
                  <a:ext cx="360" cy="36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21FF798B-263D-7A25-C85E-731666DD8DF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61006" y="3017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5DA43D3D-138F-F6B2-1523-1D716BAEA312}"/>
                      </a:ext>
                    </a:extLst>
                  </p14:cNvPr>
                  <p14:cNvContentPartPr/>
                  <p14:nvPr/>
                </p14:nvContentPartPr>
                <p14:xfrm>
                  <a:off x="6230046" y="2996874"/>
                  <a:ext cx="360" cy="36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5DA43D3D-138F-F6B2-1523-1D716BAEA31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21406" y="2988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4C7308CD-011A-2D8D-91B4-D8A62A083079}"/>
                      </a:ext>
                    </a:extLst>
                  </p14:cNvPr>
                  <p14:cNvContentPartPr/>
                  <p14:nvPr/>
                </p14:nvContentPartPr>
                <p14:xfrm>
                  <a:off x="6161286" y="2942514"/>
                  <a:ext cx="360" cy="3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4C7308CD-011A-2D8D-91B4-D8A62A08307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52286" y="2933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F0499C7C-214E-CEB5-5873-546F6F49BAFA}"/>
                      </a:ext>
                    </a:extLst>
                  </p14:cNvPr>
                  <p14:cNvContentPartPr/>
                  <p14:nvPr/>
                </p14:nvContentPartPr>
                <p14:xfrm>
                  <a:off x="6095766" y="2924514"/>
                  <a:ext cx="360" cy="36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F0499C7C-214E-CEB5-5873-546F6F49BAF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87126" y="291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CB7457A8-5CF6-2A98-4968-65C43EFD5028}"/>
                      </a:ext>
                    </a:extLst>
                  </p14:cNvPr>
                  <p14:cNvContentPartPr/>
                  <p14:nvPr/>
                </p14:nvContentPartPr>
                <p14:xfrm>
                  <a:off x="6114126" y="2870154"/>
                  <a:ext cx="360" cy="3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CB7457A8-5CF6-2A98-4968-65C43EFD502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05126" y="286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E79A3588-04E1-DF12-EF88-2D8A6B7268F8}"/>
                      </a:ext>
                    </a:extLst>
                  </p14:cNvPr>
                  <p14:cNvContentPartPr/>
                  <p14:nvPr/>
                </p14:nvContentPartPr>
                <p14:xfrm>
                  <a:off x="6106926" y="2761074"/>
                  <a:ext cx="360" cy="36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E79A3588-04E1-DF12-EF88-2D8A6B7268F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97926" y="2752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AE80F5C6-EC80-07A0-5B7C-0F07BFF5BDEA}"/>
                      </a:ext>
                    </a:extLst>
                  </p14:cNvPr>
                  <p14:cNvContentPartPr/>
                  <p14:nvPr/>
                </p14:nvContentPartPr>
                <p14:xfrm>
                  <a:off x="6048606" y="2717514"/>
                  <a:ext cx="360" cy="36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AE80F5C6-EC80-07A0-5B7C-0F07BFF5BDE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39966" y="2708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EAF2AF9D-F6C7-C593-5A04-3CC499640872}"/>
                      </a:ext>
                    </a:extLst>
                  </p14:cNvPr>
                  <p14:cNvContentPartPr/>
                  <p14:nvPr/>
                </p14:nvContentPartPr>
                <p14:xfrm>
                  <a:off x="6023406" y="2768274"/>
                  <a:ext cx="360" cy="36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EAF2AF9D-F6C7-C593-5A04-3CC49964087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4406" y="275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F1D468B-BC27-AC74-4CA5-A2562B8726CD}"/>
                      </a:ext>
                    </a:extLst>
                  </p14:cNvPr>
                  <p14:cNvContentPartPr/>
                  <p14:nvPr/>
                </p14:nvContentPartPr>
                <p14:xfrm>
                  <a:off x="6001446" y="2728674"/>
                  <a:ext cx="360" cy="36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F1D468B-BC27-AC74-4CA5-A2562B8726C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280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F9AD589F-2536-8BC9-5802-A13B18DF0B9D}"/>
                      </a:ext>
                    </a:extLst>
                  </p14:cNvPr>
                  <p14:cNvContentPartPr/>
                  <p14:nvPr/>
                </p14:nvContentPartPr>
                <p14:xfrm>
                  <a:off x="5921526" y="2699514"/>
                  <a:ext cx="360" cy="36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F9AD589F-2536-8BC9-5802-A13B18DF0B9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12886" y="2690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652E343C-C4B2-CA5F-A26A-2ED86A9B112D}"/>
                      </a:ext>
                    </a:extLst>
                  </p14:cNvPr>
                  <p14:cNvContentPartPr/>
                  <p14:nvPr/>
                </p14:nvContentPartPr>
                <p14:xfrm>
                  <a:off x="5972646" y="2685114"/>
                  <a:ext cx="360" cy="36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652E343C-C4B2-CA5F-A26A-2ED86A9B112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63646" y="2676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F6819409-461C-E0B1-5FE4-A9B9F00203D1}"/>
                      </a:ext>
                    </a:extLst>
                  </p14:cNvPr>
                  <p14:cNvContentPartPr/>
                  <p14:nvPr/>
                </p14:nvContentPartPr>
                <p14:xfrm>
                  <a:off x="6027006" y="2601594"/>
                  <a:ext cx="360" cy="36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F6819409-461C-E0B1-5FE4-A9B9F00203D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8006" y="2592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C208215-95E0-3DE6-C003-3FB6FC9E445E}"/>
                      </a:ext>
                    </a:extLst>
                  </p14:cNvPr>
                  <p14:cNvContentPartPr/>
                  <p14:nvPr/>
                </p14:nvContentPartPr>
                <p14:xfrm>
                  <a:off x="5907126" y="2597994"/>
                  <a:ext cx="360" cy="36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C208215-95E0-3DE6-C003-3FB6FC9E445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98486" y="2588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72AB8F80-C457-038E-E212-8B2E00E9B82D}"/>
                      </a:ext>
                    </a:extLst>
                  </p14:cNvPr>
                  <p14:cNvContentPartPr/>
                  <p14:nvPr/>
                </p14:nvContentPartPr>
                <p14:xfrm>
                  <a:off x="5867166" y="2677554"/>
                  <a:ext cx="360" cy="36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72AB8F80-C457-038E-E212-8B2E00E9B82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58166" y="2668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835D187-8597-52BF-6465-ECA8855A368D}"/>
                      </a:ext>
                    </a:extLst>
                  </p14:cNvPr>
                  <p14:cNvContentPartPr/>
                  <p14:nvPr/>
                </p14:nvContentPartPr>
                <p14:xfrm>
                  <a:off x="5859966" y="2652354"/>
                  <a:ext cx="360" cy="360"/>
                </p14:xfrm>
              </p:contentPart>
            </mc:Choice>
            <mc:Fallback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835D187-8597-52BF-6465-ECA8855A368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50966" y="2643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02C210F1-9B66-8EF6-C0C5-6709ED9E5456}"/>
                      </a:ext>
                    </a:extLst>
                  </p14:cNvPr>
                  <p14:cNvContentPartPr/>
                  <p14:nvPr/>
                </p14:nvContentPartPr>
                <p14:xfrm>
                  <a:off x="5765646" y="2728674"/>
                  <a:ext cx="360" cy="36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02C210F1-9B66-8EF6-C0C5-6709ED9E545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5700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4CAC83F9-7383-3BB9-F039-9F482906CD11}"/>
                      </a:ext>
                    </a:extLst>
                  </p14:cNvPr>
                  <p14:cNvContentPartPr/>
                  <p14:nvPr/>
                </p14:nvContentPartPr>
                <p14:xfrm>
                  <a:off x="5889126" y="2793834"/>
                  <a:ext cx="360" cy="36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4CAC83F9-7383-3BB9-F039-9F482906CD1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80126" y="2785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36EB677B-C72A-1217-2520-2C77898F3D15}"/>
                      </a:ext>
                    </a:extLst>
                  </p14:cNvPr>
                  <p14:cNvContentPartPr/>
                  <p14:nvPr/>
                </p14:nvContentPartPr>
                <p14:xfrm>
                  <a:off x="5954286" y="2830194"/>
                  <a:ext cx="360" cy="36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36EB677B-C72A-1217-2520-2C77898F3D1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45646" y="2821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F75A297-A126-2BA6-D443-10FF0AF96C39}"/>
                  </a:ext>
                </a:extLst>
              </p:cNvPr>
              <p:cNvCxnSpPr/>
              <p:nvPr/>
            </p:nvCxnSpPr>
            <p:spPr>
              <a:xfrm>
                <a:off x="5750886" y="1901371"/>
                <a:ext cx="1016280" cy="1473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CE5DD04-2EB6-8F1A-75A9-4FECB5E181A5}"/>
                </a:ext>
              </a:extLst>
            </p:cNvPr>
            <p:cNvSpPr txBox="1"/>
            <p:nvPr/>
          </p:nvSpPr>
          <p:spPr>
            <a:xfrm>
              <a:off x="1163257" y="3287969"/>
              <a:ext cx="1001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Linear model</a:t>
              </a:r>
              <a:endParaRPr lang="en-IN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87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791222-71AE-50B0-B50C-DABB936866A9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How good is </a:t>
            </a:r>
            <a:r>
              <a:rPr lang="en-IN" i="1" dirty="0"/>
              <a:t>Classification?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DAFB3-D5AD-0608-28E6-A6F0706D5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25920"/>
              </p:ext>
            </p:extLst>
          </p:nvPr>
        </p:nvGraphicFramePr>
        <p:xfrm>
          <a:off x="834279" y="1470625"/>
          <a:ext cx="7489372" cy="2202249"/>
        </p:xfrm>
        <a:graphic>
          <a:graphicData uri="http://schemas.openxmlformats.org/drawingml/2006/table">
            <a:tbl>
              <a:tblPr firstRow="1" bandRow="1">
                <a:tableStyleId>{F18FE3AC-901A-40A8-9790-3DE33C4944D9}</a:tableStyleId>
              </a:tblPr>
              <a:tblGrid>
                <a:gridCol w="1260566">
                  <a:extLst>
                    <a:ext uri="{9D8B030D-6E8A-4147-A177-3AD203B41FA5}">
                      <a16:colId xmlns:a16="http://schemas.microsoft.com/office/drawing/2014/main" val="3270496976"/>
                    </a:ext>
                  </a:extLst>
                </a:gridCol>
                <a:gridCol w="1260566">
                  <a:extLst>
                    <a:ext uri="{9D8B030D-6E8A-4147-A177-3AD203B41FA5}">
                      <a16:colId xmlns:a16="http://schemas.microsoft.com/office/drawing/2014/main" val="687898363"/>
                    </a:ext>
                  </a:extLst>
                </a:gridCol>
                <a:gridCol w="1260566">
                  <a:extLst>
                    <a:ext uri="{9D8B030D-6E8A-4147-A177-3AD203B41FA5}">
                      <a16:colId xmlns:a16="http://schemas.microsoft.com/office/drawing/2014/main" val="3161293354"/>
                    </a:ext>
                  </a:extLst>
                </a:gridCol>
                <a:gridCol w="1263831">
                  <a:extLst>
                    <a:ext uri="{9D8B030D-6E8A-4147-A177-3AD203B41FA5}">
                      <a16:colId xmlns:a16="http://schemas.microsoft.com/office/drawing/2014/main" val="2192766367"/>
                    </a:ext>
                  </a:extLst>
                </a:gridCol>
                <a:gridCol w="2443843">
                  <a:extLst>
                    <a:ext uri="{9D8B030D-6E8A-4147-A177-3AD203B41FA5}">
                      <a16:colId xmlns:a16="http://schemas.microsoft.com/office/drawing/2014/main" val="2556126436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50429"/>
                  </a:ext>
                </a:extLst>
              </a:tr>
              <a:tr h="40599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Positive (Class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Negative 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54782"/>
                  </a:ext>
                </a:extLst>
              </a:tr>
              <a:tr h="379968"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Positive (Class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+</a:t>
                      </a:r>
                      <a:r>
                        <a:rPr lang="en-IN" dirty="0" err="1"/>
                        <a:t>ve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–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Recall/Sensitivity/TPR</a:t>
                      </a:r>
                    </a:p>
                    <a:p>
                      <a:pPr algn="ctr"/>
                      <a:r>
                        <a:rPr lang="en-IN" dirty="0"/>
                        <a:t>(Minimize False –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14798"/>
                  </a:ext>
                </a:extLst>
              </a:tr>
              <a:tr h="37996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Negative 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-</a:t>
                      </a:r>
                      <a:r>
                        <a:rPr lang="en-IN" dirty="0" err="1"/>
                        <a:t>ve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Specificity/TNR</a:t>
                      </a:r>
                    </a:p>
                    <a:p>
                      <a:pPr algn="ctr"/>
                      <a:r>
                        <a:rPr lang="en-IN" dirty="0"/>
                        <a:t>(Minimize False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83305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Harmonic mean (F1 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75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8ECB20-7538-904A-C05B-143AD600069F}"/>
              </a:ext>
            </a:extLst>
          </p:cNvPr>
          <p:cNvSpPr txBox="1"/>
          <p:nvPr/>
        </p:nvSpPr>
        <p:spPr>
          <a:xfrm>
            <a:off x="887186" y="4272643"/>
            <a:ext cx="4333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efer: </a:t>
            </a:r>
            <a:r>
              <a:rPr lang="en-US" sz="1000" dirty="0"/>
              <a:t>https://www.evidentlyai.com/classification-metrics/confusion-matrix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B2501-7EB6-BAC2-1427-0BD4A6768A89}"/>
              </a:ext>
            </a:extLst>
          </p:cNvPr>
          <p:cNvSpPr txBox="1"/>
          <p:nvPr/>
        </p:nvSpPr>
        <p:spPr>
          <a:xfrm>
            <a:off x="834279" y="1164771"/>
            <a:ext cx="1898035" cy="30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42501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2B1C62-6CDE-DEBC-0F27-D57697AD5419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Precision Recall &amp; 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5E63F-266F-7C25-9DD6-46C6519A0BA3}"/>
                  </a:ext>
                </a:extLst>
              </p:cNvPr>
              <p:cNvSpPr txBox="1"/>
              <p:nvPr/>
            </p:nvSpPr>
            <p:spPr>
              <a:xfrm>
                <a:off x="264304" y="1027824"/>
                <a:ext cx="8640209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Precision is measure of how well the model is while predicting positive classes.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Precision is measure of how badly does  the model miss positive classes (false negatives).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Accuracy is overall outcome of model’s predictions. This can be deceiving.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F1 score is harmonic mean of both precision and recall.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5E63F-266F-7C25-9DD6-46C6519A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4" y="1027824"/>
                <a:ext cx="8640209" cy="3228063"/>
              </a:xfrm>
              <a:prstGeom prst="rect">
                <a:avLst/>
              </a:prstGeom>
              <a:blipFill>
                <a:blip r:embed="rId2"/>
                <a:stretch>
                  <a:fillRect l="-71" t="-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9814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9525" cap="rnd"/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853</Words>
  <Application>Microsoft Office PowerPoint</Application>
  <PresentationFormat>On-screen Show (16:9)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Roboto</vt:lpstr>
      <vt:lpstr>Fira Sans Extra Condensed SemiBold</vt:lpstr>
      <vt:lpstr>Wingdings</vt:lpstr>
      <vt:lpstr>Cambria Math</vt:lpstr>
      <vt:lpstr>Fira Sans Extra Condensed</vt:lpstr>
      <vt:lpstr>Machine Learning Infographics by Slidesgo</vt:lpstr>
      <vt:lpstr>Logistic Regression</vt:lpstr>
      <vt:lpstr>PowerPoint Presentation</vt:lpstr>
      <vt:lpstr>Why not Linear Regression?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Sanjeev Kallepalli</dc:creator>
  <cp:lastModifiedBy>Sanjeev Kallepalli</cp:lastModifiedBy>
  <cp:revision>62</cp:revision>
  <dcterms:modified xsi:type="dcterms:W3CDTF">2024-08-03T17:58:07Z</dcterms:modified>
</cp:coreProperties>
</file>