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Fjalla One"/>
      <p:regular r:id="rId21"/>
    </p:embeddedFont>
    <p:embeddedFont>
      <p:font typeface="Jua"/>
      <p:regular r:id="rId22"/>
    </p:embeddedFont>
    <p:embeddedFont>
      <p:font typeface="ABeeZee"/>
      <p:regular r:id="rId23"/>
      <p:italic r:id="rId24"/>
    </p:embeddedFont>
    <p:embeddedFont>
      <p:font typeface="Archivo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Jua-regular.fntdata"/><Relationship Id="rId21" Type="http://schemas.openxmlformats.org/officeDocument/2006/relationships/font" Target="fonts/FjallaOne-regular.fntdata"/><Relationship Id="rId24" Type="http://schemas.openxmlformats.org/officeDocument/2006/relationships/font" Target="fonts/ABeeZee-italic.fntdata"/><Relationship Id="rId23" Type="http://schemas.openxmlformats.org/officeDocument/2006/relationships/font" Target="fonts/ABeeZe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ArchivoBlack-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4476d3f7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4476d3f7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1e2766d221f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1e2766d221f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1e2766d221f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1e2766d221f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24362a316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24362a316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g1e2766d221f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6" name="Google Shape;1476;g1e2766d221f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g1e2766d221f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7" name="Google Shape;1557;g1e2766d221f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g11572bc312b_0_3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6" name="Google Shape;1656;g11572bc312b_0_3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g1e2766d221f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8" name="Google Shape;1948;g1e2766d221f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d36770f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ad36770f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e2766d221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e2766d221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e2766d221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e2766d221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e2766d221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e2766d221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1e2766d221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1e2766d221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1e2766d221f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1e2766d221f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11572bc312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11572bc312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1e2766d221f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1e2766d221f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txBox="1"/>
          <p:nvPr>
            <p:ph idx="1" type="subTitle"/>
          </p:nvPr>
        </p:nvSpPr>
        <p:spPr>
          <a:xfrm rot="-466">
            <a:off x="1047825" y="3464778"/>
            <a:ext cx="4427400" cy="426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 name="Google Shape;10;p2"/>
          <p:cNvSpPr txBox="1"/>
          <p:nvPr>
            <p:ph type="ctrTitle"/>
          </p:nvPr>
        </p:nvSpPr>
        <p:spPr>
          <a:xfrm>
            <a:off x="1014650" y="1661325"/>
            <a:ext cx="4460700" cy="17442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0" sz="4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p:nvPr/>
        </p:nvSpPr>
        <p:spPr>
          <a:xfrm rot="-1903742">
            <a:off x="1874187" y="-429300"/>
            <a:ext cx="9660801" cy="6528628"/>
          </a:xfrm>
          <a:custGeom>
            <a:rect b="b" l="l" r="r" t="t"/>
            <a:pathLst>
              <a:path extrusionOk="0" h="39637" w="93377">
                <a:moveTo>
                  <a:pt x="93377" y="0"/>
                </a:moveTo>
                <a:cubicBezTo>
                  <a:pt x="93377" y="0"/>
                  <a:pt x="93377" y="0"/>
                  <a:pt x="93377" y="0"/>
                </a:cubicBezTo>
                <a:lnTo>
                  <a:pt x="93377" y="0"/>
                </a:lnTo>
                <a:cubicBezTo>
                  <a:pt x="93377" y="0"/>
                  <a:pt x="93377" y="0"/>
                  <a:pt x="93377" y="0"/>
                </a:cubicBezTo>
                <a:close/>
                <a:moveTo>
                  <a:pt x="93377" y="0"/>
                </a:moveTo>
                <a:lnTo>
                  <a:pt x="93377" y="0"/>
                </a:lnTo>
                <a:cubicBezTo>
                  <a:pt x="93375" y="200"/>
                  <a:pt x="91801" y="1038"/>
                  <a:pt x="91636" y="1151"/>
                </a:cubicBezTo>
                <a:cubicBezTo>
                  <a:pt x="89957" y="2294"/>
                  <a:pt x="88315" y="3492"/>
                  <a:pt x="86701" y="4725"/>
                </a:cubicBezTo>
                <a:cubicBezTo>
                  <a:pt x="80499" y="9461"/>
                  <a:pt x="75322" y="15897"/>
                  <a:pt x="67870" y="18805"/>
                </a:cubicBezTo>
                <a:cubicBezTo>
                  <a:pt x="63631" y="20460"/>
                  <a:pt x="59024" y="20845"/>
                  <a:pt x="54456" y="20845"/>
                </a:cubicBezTo>
                <a:cubicBezTo>
                  <a:pt x="53842" y="20845"/>
                  <a:pt x="53228" y="20838"/>
                  <a:pt x="52616" y="20826"/>
                </a:cubicBezTo>
                <a:cubicBezTo>
                  <a:pt x="46114" y="20700"/>
                  <a:pt x="39636" y="20063"/>
                  <a:pt x="33177" y="19341"/>
                </a:cubicBezTo>
                <a:cubicBezTo>
                  <a:pt x="30003" y="18986"/>
                  <a:pt x="26764" y="18588"/>
                  <a:pt x="23551" y="18588"/>
                </a:cubicBezTo>
                <a:cubicBezTo>
                  <a:pt x="20739" y="18588"/>
                  <a:pt x="17947" y="18893"/>
                  <a:pt x="15238" y="19800"/>
                </a:cubicBezTo>
                <a:cubicBezTo>
                  <a:pt x="8551" y="22038"/>
                  <a:pt x="3739" y="27439"/>
                  <a:pt x="1346" y="33960"/>
                </a:cubicBezTo>
                <a:cubicBezTo>
                  <a:pt x="778" y="35509"/>
                  <a:pt x="1" y="37463"/>
                  <a:pt x="1" y="39153"/>
                </a:cubicBezTo>
                <a:lnTo>
                  <a:pt x="1" y="39636"/>
                </a:lnTo>
                <a:lnTo>
                  <a:pt x="93086" y="39589"/>
                </a:lnTo>
                <a:cubicBezTo>
                  <a:pt x="93086" y="39589"/>
                  <a:pt x="93376" y="85"/>
                  <a:pt x="93377"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213912">
            <a:off x="-1248797" y="-1671390"/>
            <a:ext cx="4305030" cy="4422789"/>
          </a:xfrm>
          <a:custGeom>
            <a:rect b="b" l="l" r="r" t="t"/>
            <a:pathLst>
              <a:path extrusionOk="0" h="50966" w="49609">
                <a:moveTo>
                  <a:pt x="6871" y="45273"/>
                </a:moveTo>
                <a:cubicBezTo>
                  <a:pt x="6871" y="45273"/>
                  <a:pt x="1" y="36777"/>
                  <a:pt x="11156" y="31660"/>
                </a:cubicBezTo>
                <a:cubicBezTo>
                  <a:pt x="22312" y="26543"/>
                  <a:pt x="4727" y="12038"/>
                  <a:pt x="12942" y="6020"/>
                </a:cubicBezTo>
                <a:cubicBezTo>
                  <a:pt x="21156" y="1"/>
                  <a:pt x="45681" y="2119"/>
                  <a:pt x="45561" y="15428"/>
                </a:cubicBezTo>
                <a:cubicBezTo>
                  <a:pt x="45561" y="15428"/>
                  <a:pt x="49609" y="29550"/>
                  <a:pt x="37109" y="30499"/>
                </a:cubicBezTo>
                <a:cubicBezTo>
                  <a:pt x="24609" y="31447"/>
                  <a:pt x="33159" y="44730"/>
                  <a:pt x="25253" y="46153"/>
                </a:cubicBezTo>
                <a:cubicBezTo>
                  <a:pt x="17347" y="47578"/>
                  <a:pt x="13299" y="50966"/>
                  <a:pt x="6871" y="45273"/>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7043044">
            <a:off x="-175907" y="2588339"/>
            <a:ext cx="837161" cy="596471"/>
          </a:xfrm>
          <a:custGeom>
            <a:rect b="b" l="l" r="r" t="t"/>
            <a:pathLst>
              <a:path extrusionOk="0" h="8002" w="11231">
                <a:moveTo>
                  <a:pt x="9325" y="0"/>
                </a:moveTo>
                <a:cubicBezTo>
                  <a:pt x="7871" y="0"/>
                  <a:pt x="5456" y="945"/>
                  <a:pt x="3297" y="2827"/>
                </a:cubicBezTo>
                <a:cubicBezTo>
                  <a:pt x="1537" y="4362"/>
                  <a:pt x="0" y="7080"/>
                  <a:pt x="2203" y="7881"/>
                </a:cubicBezTo>
                <a:cubicBezTo>
                  <a:pt x="2431" y="7964"/>
                  <a:pt x="2669" y="8002"/>
                  <a:pt x="2913" y="8002"/>
                </a:cubicBezTo>
                <a:cubicBezTo>
                  <a:pt x="5381" y="8002"/>
                  <a:pt x="8556" y="4098"/>
                  <a:pt x="9789" y="2609"/>
                </a:cubicBezTo>
                <a:cubicBezTo>
                  <a:pt x="11231" y="868"/>
                  <a:pt x="10719" y="0"/>
                  <a:pt x="9325"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txBox="1"/>
          <p:nvPr>
            <p:ph hasCustomPrompt="1" type="title"/>
          </p:nvPr>
        </p:nvSpPr>
        <p:spPr>
          <a:xfrm rot="350">
            <a:off x="1625225" y="1676400"/>
            <a:ext cx="5893500" cy="15450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9600"/>
              <a:buNone/>
              <a:defRPr sz="11500">
                <a:solidFill>
                  <a:schemeClr val="accent4"/>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7" name="Google Shape;57;p11"/>
          <p:cNvSpPr txBox="1"/>
          <p:nvPr>
            <p:ph idx="1" type="subTitle"/>
          </p:nvPr>
        </p:nvSpPr>
        <p:spPr>
          <a:xfrm>
            <a:off x="2458325" y="3221725"/>
            <a:ext cx="4227300" cy="472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 name="Google Shape;58;p11"/>
          <p:cNvSpPr/>
          <p:nvPr/>
        </p:nvSpPr>
        <p:spPr>
          <a:xfrm>
            <a:off x="2047175" y="58705"/>
            <a:ext cx="7096825" cy="5094577"/>
          </a:xfrm>
          <a:custGeom>
            <a:rect b="b" l="l" r="r" t="t"/>
            <a:pathLst>
              <a:path extrusionOk="0" h="45586" w="63502">
                <a:moveTo>
                  <a:pt x="50853" y="0"/>
                </a:moveTo>
                <a:cubicBezTo>
                  <a:pt x="42114" y="0"/>
                  <a:pt x="35310" y="5109"/>
                  <a:pt x="31860" y="10116"/>
                </a:cubicBezTo>
                <a:cubicBezTo>
                  <a:pt x="27055" y="17094"/>
                  <a:pt x="17289" y="15987"/>
                  <a:pt x="11090" y="21695"/>
                </a:cubicBezTo>
                <a:cubicBezTo>
                  <a:pt x="0" y="31909"/>
                  <a:pt x="6141" y="45586"/>
                  <a:pt x="6141" y="45586"/>
                </a:cubicBezTo>
                <a:lnTo>
                  <a:pt x="63502" y="45586"/>
                </a:lnTo>
                <a:lnTo>
                  <a:pt x="63502" y="3471"/>
                </a:lnTo>
                <a:cubicBezTo>
                  <a:pt x="58987" y="1005"/>
                  <a:pt x="54730" y="0"/>
                  <a:pt x="50853"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a:off x="-1001350" y="0"/>
            <a:ext cx="3579610" cy="3452222"/>
          </a:xfrm>
          <a:custGeom>
            <a:rect b="b" l="l" r="r" t="t"/>
            <a:pathLst>
              <a:path extrusionOk="0" h="26829" w="27819">
                <a:moveTo>
                  <a:pt x="12122" y="1"/>
                </a:moveTo>
                <a:cubicBezTo>
                  <a:pt x="10177" y="1"/>
                  <a:pt x="8172" y="821"/>
                  <a:pt x="6674" y="2136"/>
                </a:cubicBezTo>
                <a:cubicBezTo>
                  <a:pt x="4867" y="3722"/>
                  <a:pt x="3780" y="6026"/>
                  <a:pt x="2895" y="8201"/>
                </a:cubicBezTo>
                <a:cubicBezTo>
                  <a:pt x="2010" y="10395"/>
                  <a:pt x="1309" y="12496"/>
                  <a:pt x="812" y="14874"/>
                </a:cubicBezTo>
                <a:cubicBezTo>
                  <a:pt x="314" y="17253"/>
                  <a:pt x="1" y="19907"/>
                  <a:pt x="1014" y="21898"/>
                </a:cubicBezTo>
                <a:cubicBezTo>
                  <a:pt x="2010" y="23890"/>
                  <a:pt x="4332" y="25217"/>
                  <a:pt x="6637" y="25991"/>
                </a:cubicBezTo>
                <a:cubicBezTo>
                  <a:pt x="8360" y="26552"/>
                  <a:pt x="10063" y="26828"/>
                  <a:pt x="11708" y="26828"/>
                </a:cubicBezTo>
                <a:cubicBezTo>
                  <a:pt x="12280" y="26828"/>
                  <a:pt x="12846" y="26795"/>
                  <a:pt x="13403" y="26728"/>
                </a:cubicBezTo>
                <a:cubicBezTo>
                  <a:pt x="15560" y="26488"/>
                  <a:pt x="17569" y="25751"/>
                  <a:pt x="19763" y="24922"/>
                </a:cubicBezTo>
                <a:cubicBezTo>
                  <a:pt x="21938" y="24074"/>
                  <a:pt x="24298" y="23115"/>
                  <a:pt x="25663" y="21364"/>
                </a:cubicBezTo>
                <a:cubicBezTo>
                  <a:pt x="27026" y="19631"/>
                  <a:pt x="27395" y="17105"/>
                  <a:pt x="27597" y="14469"/>
                </a:cubicBezTo>
                <a:cubicBezTo>
                  <a:pt x="27801" y="11833"/>
                  <a:pt x="27818" y="9067"/>
                  <a:pt x="26474" y="7297"/>
                </a:cubicBezTo>
                <a:cubicBezTo>
                  <a:pt x="25128" y="5528"/>
                  <a:pt x="22417" y="4735"/>
                  <a:pt x="20021" y="3482"/>
                </a:cubicBezTo>
                <a:cubicBezTo>
                  <a:pt x="17643" y="2228"/>
                  <a:pt x="15596" y="514"/>
                  <a:pt x="13310" y="108"/>
                </a:cubicBezTo>
                <a:cubicBezTo>
                  <a:pt x="12920" y="35"/>
                  <a:pt x="12522" y="1"/>
                  <a:pt x="12122" y="1"/>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0" name="Shape 6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61" name="Shape 61"/>
        <p:cNvGrpSpPr/>
        <p:nvPr/>
      </p:nvGrpSpPr>
      <p:grpSpPr>
        <a:xfrm>
          <a:off x="0" y="0"/>
          <a:ext cx="0" cy="0"/>
          <a:chOff x="0" y="0"/>
          <a:chExt cx="0" cy="0"/>
        </a:xfrm>
      </p:grpSpPr>
      <p:sp>
        <p:nvSpPr>
          <p:cNvPr id="62" name="Google Shape;62;p13"/>
          <p:cNvSpPr txBox="1"/>
          <p:nvPr>
            <p:ph type="title"/>
          </p:nvPr>
        </p:nvSpPr>
        <p:spPr>
          <a:xfrm>
            <a:off x="3640725" y="2021625"/>
            <a:ext cx="4407900" cy="86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100"/>
              <a:buNone/>
              <a:defRPr sz="48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63" name="Google Shape;63;p13"/>
          <p:cNvSpPr txBox="1"/>
          <p:nvPr>
            <p:ph idx="1" type="subTitle"/>
          </p:nvPr>
        </p:nvSpPr>
        <p:spPr>
          <a:xfrm rot="-234">
            <a:off x="3640725" y="2890613"/>
            <a:ext cx="4407900" cy="12261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 name="Google Shape;64;p13"/>
          <p:cNvSpPr/>
          <p:nvPr/>
        </p:nvSpPr>
        <p:spPr>
          <a:xfrm rot="-10662946">
            <a:off x="4905650" y="252812"/>
            <a:ext cx="743192" cy="792421"/>
          </a:xfrm>
          <a:custGeom>
            <a:rect b="b" l="l" r="r" t="t"/>
            <a:pathLst>
              <a:path extrusionOk="0" h="15501" w="14538">
                <a:moveTo>
                  <a:pt x="10055" y="0"/>
                </a:moveTo>
                <a:cubicBezTo>
                  <a:pt x="8501" y="0"/>
                  <a:pt x="6953" y="695"/>
                  <a:pt x="6383" y="2454"/>
                </a:cubicBezTo>
                <a:cubicBezTo>
                  <a:pt x="5631" y="4778"/>
                  <a:pt x="5042" y="8197"/>
                  <a:pt x="2257" y="11309"/>
                </a:cubicBezTo>
                <a:cubicBezTo>
                  <a:pt x="1688" y="11945"/>
                  <a:pt x="0" y="13282"/>
                  <a:pt x="386" y="14367"/>
                </a:cubicBezTo>
                <a:cubicBezTo>
                  <a:pt x="688" y="15215"/>
                  <a:pt x="1362" y="15500"/>
                  <a:pt x="2135" y="15500"/>
                </a:cubicBezTo>
                <a:cubicBezTo>
                  <a:pt x="3322" y="15500"/>
                  <a:pt x="4742" y="14827"/>
                  <a:pt x="5405" y="14482"/>
                </a:cubicBezTo>
                <a:cubicBezTo>
                  <a:pt x="8897" y="12663"/>
                  <a:pt x="13143" y="9483"/>
                  <a:pt x="14028" y="5441"/>
                </a:cubicBezTo>
                <a:cubicBezTo>
                  <a:pt x="14364" y="3926"/>
                  <a:pt x="14538" y="2218"/>
                  <a:pt x="13227" y="1079"/>
                </a:cubicBezTo>
                <a:cubicBezTo>
                  <a:pt x="12468" y="417"/>
                  <a:pt x="11259" y="0"/>
                  <a:pt x="10055"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233875" y="0"/>
            <a:ext cx="4198356" cy="5143467"/>
          </a:xfrm>
          <a:custGeom>
            <a:rect b="b" l="l" r="r" t="t"/>
            <a:pathLst>
              <a:path extrusionOk="0" h="52479" w="42836">
                <a:moveTo>
                  <a:pt x="0" y="1"/>
                </a:moveTo>
                <a:lnTo>
                  <a:pt x="0" y="52479"/>
                </a:lnTo>
                <a:lnTo>
                  <a:pt x="42350" y="52479"/>
                </a:lnTo>
                <a:cubicBezTo>
                  <a:pt x="42350" y="52479"/>
                  <a:pt x="42836" y="33484"/>
                  <a:pt x="34791" y="29947"/>
                </a:cubicBezTo>
                <a:cubicBezTo>
                  <a:pt x="33188" y="29242"/>
                  <a:pt x="31419" y="29024"/>
                  <a:pt x="29650" y="29024"/>
                </a:cubicBezTo>
                <a:cubicBezTo>
                  <a:pt x="26778" y="29024"/>
                  <a:pt x="23908" y="29599"/>
                  <a:pt x="21757" y="29599"/>
                </a:cubicBezTo>
                <a:cubicBezTo>
                  <a:pt x="18579" y="29599"/>
                  <a:pt x="16969" y="28347"/>
                  <a:pt x="19237" y="22146"/>
                </a:cubicBezTo>
                <a:cubicBezTo>
                  <a:pt x="23986" y="9159"/>
                  <a:pt x="18220" y="98"/>
                  <a:pt x="18220" y="98"/>
                </a:cubicBezTo>
                <a:lnTo>
                  <a:pt x="0" y="1"/>
                </a:ln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rot="3547562">
            <a:off x="5769532" y="-1414822"/>
            <a:ext cx="5954336" cy="5805183"/>
          </a:xfrm>
          <a:custGeom>
            <a:rect b="b" l="l" r="r" t="t"/>
            <a:pathLst>
              <a:path extrusionOk="0" h="26822" w="27617">
                <a:moveTo>
                  <a:pt x="9841" y="1"/>
                </a:moveTo>
                <a:cubicBezTo>
                  <a:pt x="8360" y="1"/>
                  <a:pt x="6743" y="601"/>
                  <a:pt x="5328" y="1510"/>
                </a:cubicBezTo>
                <a:cubicBezTo>
                  <a:pt x="3060" y="2967"/>
                  <a:pt x="1272" y="5215"/>
                  <a:pt x="646" y="7648"/>
                </a:cubicBezTo>
                <a:cubicBezTo>
                  <a:pt x="1" y="10100"/>
                  <a:pt x="517" y="12756"/>
                  <a:pt x="867" y="15465"/>
                </a:cubicBezTo>
                <a:cubicBezTo>
                  <a:pt x="1236" y="18157"/>
                  <a:pt x="1438" y="20904"/>
                  <a:pt x="2674" y="23263"/>
                </a:cubicBezTo>
                <a:cubicBezTo>
                  <a:pt x="3677" y="25166"/>
                  <a:pt x="5329" y="26821"/>
                  <a:pt x="7006" y="26821"/>
                </a:cubicBezTo>
                <a:cubicBezTo>
                  <a:pt x="7425" y="26821"/>
                  <a:pt x="7846" y="26718"/>
                  <a:pt x="8259" y="26489"/>
                </a:cubicBezTo>
                <a:cubicBezTo>
                  <a:pt x="10324" y="25347"/>
                  <a:pt x="12186" y="21051"/>
                  <a:pt x="14454" y="19687"/>
                </a:cubicBezTo>
                <a:cubicBezTo>
                  <a:pt x="15155" y="19265"/>
                  <a:pt x="15894" y="19122"/>
                  <a:pt x="16663" y="19122"/>
                </a:cubicBezTo>
                <a:cubicBezTo>
                  <a:pt x="18292" y="19122"/>
                  <a:pt x="20049" y="19766"/>
                  <a:pt x="21835" y="19766"/>
                </a:cubicBezTo>
                <a:cubicBezTo>
                  <a:pt x="21931" y="19766"/>
                  <a:pt x="22026" y="19764"/>
                  <a:pt x="22122" y="19761"/>
                </a:cubicBezTo>
                <a:cubicBezTo>
                  <a:pt x="24833" y="19650"/>
                  <a:pt x="27616" y="17898"/>
                  <a:pt x="26768" y="16331"/>
                </a:cubicBezTo>
                <a:cubicBezTo>
                  <a:pt x="25939" y="14747"/>
                  <a:pt x="21477" y="13327"/>
                  <a:pt x="19136" y="12092"/>
                </a:cubicBezTo>
                <a:cubicBezTo>
                  <a:pt x="16795" y="10839"/>
                  <a:pt x="16555" y="9788"/>
                  <a:pt x="15910" y="7593"/>
                </a:cubicBezTo>
                <a:cubicBezTo>
                  <a:pt x="15265" y="5381"/>
                  <a:pt x="14214" y="2044"/>
                  <a:pt x="12297" y="717"/>
                </a:cubicBezTo>
                <a:cubicBezTo>
                  <a:pt x="11576" y="218"/>
                  <a:pt x="10733" y="1"/>
                  <a:pt x="9841" y="1"/>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MAIN_POINT_1_2">
    <p:spTree>
      <p:nvGrpSpPr>
        <p:cNvPr id="67" name="Shape 67"/>
        <p:cNvGrpSpPr/>
        <p:nvPr/>
      </p:nvGrpSpPr>
      <p:grpSpPr>
        <a:xfrm>
          <a:off x="0" y="0"/>
          <a:ext cx="0" cy="0"/>
          <a:chOff x="0" y="0"/>
          <a:chExt cx="0" cy="0"/>
        </a:xfrm>
      </p:grpSpPr>
      <p:sp>
        <p:nvSpPr>
          <p:cNvPr id="68" name="Google Shape;68;p14"/>
          <p:cNvSpPr txBox="1"/>
          <p:nvPr>
            <p:ph idx="1" type="subTitle"/>
          </p:nvPr>
        </p:nvSpPr>
        <p:spPr>
          <a:xfrm rot="227">
            <a:off x="720000" y="1299300"/>
            <a:ext cx="4547400" cy="30249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69" name="Google Shape;69;p14"/>
          <p:cNvSpPr txBox="1"/>
          <p:nvPr>
            <p:ph type="title"/>
          </p:nvPr>
        </p:nvSpPr>
        <p:spPr>
          <a:xfrm>
            <a:off x="720000" y="540000"/>
            <a:ext cx="7704000" cy="5256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2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70" name="Google Shape;70;p14"/>
          <p:cNvSpPr/>
          <p:nvPr/>
        </p:nvSpPr>
        <p:spPr>
          <a:xfrm rot="684825">
            <a:off x="-1418545" y="-849272"/>
            <a:ext cx="4960312" cy="6887193"/>
          </a:xfrm>
          <a:custGeom>
            <a:rect b="b" l="l" r="r" t="t"/>
            <a:pathLst>
              <a:path extrusionOk="0" h="28923" w="20831">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rot="-9077377">
            <a:off x="4644641" y="-531877"/>
            <a:ext cx="5763544" cy="6406979"/>
          </a:xfrm>
          <a:custGeom>
            <a:rect b="b" l="l" r="r" t="t"/>
            <a:pathLst>
              <a:path extrusionOk="0" h="52479" w="42836">
                <a:moveTo>
                  <a:pt x="0" y="1"/>
                </a:moveTo>
                <a:lnTo>
                  <a:pt x="0" y="52479"/>
                </a:lnTo>
                <a:lnTo>
                  <a:pt x="42350" y="52479"/>
                </a:lnTo>
                <a:cubicBezTo>
                  <a:pt x="42350" y="52479"/>
                  <a:pt x="42836" y="33484"/>
                  <a:pt x="34791" y="29947"/>
                </a:cubicBezTo>
                <a:cubicBezTo>
                  <a:pt x="33188" y="29242"/>
                  <a:pt x="31419" y="29024"/>
                  <a:pt x="29650" y="29024"/>
                </a:cubicBezTo>
                <a:cubicBezTo>
                  <a:pt x="26778" y="29024"/>
                  <a:pt x="23908" y="29599"/>
                  <a:pt x="21757" y="29599"/>
                </a:cubicBezTo>
                <a:cubicBezTo>
                  <a:pt x="18579" y="29599"/>
                  <a:pt x="16969" y="28347"/>
                  <a:pt x="19237" y="22146"/>
                </a:cubicBezTo>
                <a:cubicBezTo>
                  <a:pt x="23986" y="9159"/>
                  <a:pt x="18220" y="98"/>
                  <a:pt x="18220" y="98"/>
                </a:cubicBezTo>
                <a:lnTo>
                  <a:pt x="0" y="1"/>
                </a:ln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MAIN_POINT_1_1">
    <p:spTree>
      <p:nvGrpSpPr>
        <p:cNvPr id="72" name="Shape 72"/>
        <p:cNvGrpSpPr/>
        <p:nvPr/>
      </p:nvGrpSpPr>
      <p:grpSpPr>
        <a:xfrm>
          <a:off x="0" y="0"/>
          <a:ext cx="0" cy="0"/>
          <a:chOff x="0" y="0"/>
          <a:chExt cx="0" cy="0"/>
        </a:xfrm>
      </p:grpSpPr>
      <p:sp>
        <p:nvSpPr>
          <p:cNvPr id="73" name="Google Shape;73;p15"/>
          <p:cNvSpPr txBox="1"/>
          <p:nvPr>
            <p:ph idx="1" type="subTitle"/>
          </p:nvPr>
        </p:nvSpPr>
        <p:spPr>
          <a:xfrm rot="628">
            <a:off x="4890450" y="2415725"/>
            <a:ext cx="3282900" cy="1048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 name="Google Shape;74;p15"/>
          <p:cNvSpPr txBox="1"/>
          <p:nvPr>
            <p:ph type="title"/>
          </p:nvPr>
        </p:nvSpPr>
        <p:spPr>
          <a:xfrm>
            <a:off x="4890450" y="1848425"/>
            <a:ext cx="3282900" cy="5670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2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75" name="Google Shape;75;p15"/>
          <p:cNvSpPr/>
          <p:nvPr/>
        </p:nvSpPr>
        <p:spPr>
          <a:xfrm rot="-5200645">
            <a:off x="995324" y="974097"/>
            <a:ext cx="4291058" cy="7592966"/>
          </a:xfrm>
          <a:custGeom>
            <a:rect b="b" l="l" r="r" t="t"/>
            <a:pathLst>
              <a:path extrusionOk="0" h="26293" w="24926">
                <a:moveTo>
                  <a:pt x="13176" y="0"/>
                </a:moveTo>
                <a:cubicBezTo>
                  <a:pt x="13049" y="0"/>
                  <a:pt x="12922" y="7"/>
                  <a:pt x="12795" y="21"/>
                </a:cubicBezTo>
                <a:cubicBezTo>
                  <a:pt x="10822" y="242"/>
                  <a:pt x="8997" y="2233"/>
                  <a:pt x="6656" y="3598"/>
                </a:cubicBezTo>
                <a:cubicBezTo>
                  <a:pt x="4315" y="4944"/>
                  <a:pt x="1439" y="5644"/>
                  <a:pt x="720" y="7285"/>
                </a:cubicBezTo>
                <a:cubicBezTo>
                  <a:pt x="1" y="8944"/>
                  <a:pt x="1420" y="11562"/>
                  <a:pt x="2324" y="13885"/>
                </a:cubicBezTo>
                <a:cubicBezTo>
                  <a:pt x="3209" y="16226"/>
                  <a:pt x="3559" y="18272"/>
                  <a:pt x="4555" y="20244"/>
                </a:cubicBezTo>
                <a:cubicBezTo>
                  <a:pt x="5532" y="22218"/>
                  <a:pt x="7135" y="24116"/>
                  <a:pt x="9292" y="25259"/>
                </a:cubicBezTo>
                <a:cubicBezTo>
                  <a:pt x="10516" y="25897"/>
                  <a:pt x="11917" y="26292"/>
                  <a:pt x="13231" y="26292"/>
                </a:cubicBezTo>
                <a:cubicBezTo>
                  <a:pt x="14233" y="26292"/>
                  <a:pt x="15184" y="26062"/>
                  <a:pt x="15966" y="25536"/>
                </a:cubicBezTo>
                <a:cubicBezTo>
                  <a:pt x="17773" y="24337"/>
                  <a:pt x="18694" y="21572"/>
                  <a:pt x="20482" y="19526"/>
                </a:cubicBezTo>
                <a:cubicBezTo>
                  <a:pt x="22271" y="17499"/>
                  <a:pt x="24925" y="16208"/>
                  <a:pt x="24889" y="14678"/>
                </a:cubicBezTo>
                <a:cubicBezTo>
                  <a:pt x="24851" y="13166"/>
                  <a:pt x="22105" y="11433"/>
                  <a:pt x="20667" y="9442"/>
                </a:cubicBezTo>
                <a:cubicBezTo>
                  <a:pt x="19229" y="7432"/>
                  <a:pt x="19100" y="5165"/>
                  <a:pt x="17994" y="3248"/>
                </a:cubicBezTo>
                <a:cubicBezTo>
                  <a:pt x="16942" y="1470"/>
                  <a:pt x="15033" y="0"/>
                  <a:pt x="13176"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rot="10800000">
            <a:off x="0" y="-20"/>
            <a:ext cx="9172316" cy="2466545"/>
          </a:xfrm>
          <a:custGeom>
            <a:rect b="b" l="l" r="r" t="t"/>
            <a:pathLst>
              <a:path extrusionOk="0" h="22719" w="84316">
                <a:moveTo>
                  <a:pt x="24758" y="0"/>
                </a:moveTo>
                <a:cubicBezTo>
                  <a:pt x="5777" y="0"/>
                  <a:pt x="1" y="22718"/>
                  <a:pt x="1" y="22718"/>
                </a:cubicBezTo>
                <a:lnTo>
                  <a:pt x="84315" y="22718"/>
                </a:lnTo>
                <a:lnTo>
                  <a:pt x="84315" y="11622"/>
                </a:lnTo>
                <a:cubicBezTo>
                  <a:pt x="80926" y="12376"/>
                  <a:pt x="77815" y="12798"/>
                  <a:pt x="74519" y="12798"/>
                </a:cubicBezTo>
                <a:cubicBezTo>
                  <a:pt x="65752" y="12798"/>
                  <a:pt x="55677" y="9814"/>
                  <a:pt x="35568" y="2173"/>
                </a:cubicBezTo>
                <a:cubicBezTo>
                  <a:pt x="31562" y="651"/>
                  <a:pt x="27971" y="0"/>
                  <a:pt x="24758"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77" name="Shape 77"/>
        <p:cNvGrpSpPr/>
        <p:nvPr/>
      </p:nvGrpSpPr>
      <p:grpSpPr>
        <a:xfrm>
          <a:off x="0" y="0"/>
          <a:ext cx="0" cy="0"/>
          <a:chOff x="0" y="0"/>
          <a:chExt cx="0" cy="0"/>
        </a:xfrm>
      </p:grpSpPr>
      <p:sp>
        <p:nvSpPr>
          <p:cNvPr id="78" name="Google Shape;78;p16"/>
          <p:cNvSpPr/>
          <p:nvPr/>
        </p:nvSpPr>
        <p:spPr>
          <a:xfrm rot="420034">
            <a:off x="-838197" y="-800127"/>
            <a:ext cx="5769460" cy="4542226"/>
          </a:xfrm>
          <a:custGeom>
            <a:rect b="b" l="l" r="r" t="t"/>
            <a:pathLst>
              <a:path extrusionOk="0" h="22598" w="28704">
                <a:moveTo>
                  <a:pt x="18301" y="0"/>
                </a:moveTo>
                <a:cubicBezTo>
                  <a:pt x="16792" y="0"/>
                  <a:pt x="15308" y="249"/>
                  <a:pt x="13956" y="536"/>
                </a:cubicBezTo>
                <a:cubicBezTo>
                  <a:pt x="11411" y="1089"/>
                  <a:pt x="9347" y="1770"/>
                  <a:pt x="6877" y="2932"/>
                </a:cubicBezTo>
                <a:cubicBezTo>
                  <a:pt x="4407" y="4075"/>
                  <a:pt x="1567" y="5679"/>
                  <a:pt x="775" y="7984"/>
                </a:cubicBezTo>
                <a:cubicBezTo>
                  <a:pt x="0" y="10270"/>
                  <a:pt x="1272" y="13238"/>
                  <a:pt x="2821" y="16187"/>
                </a:cubicBezTo>
                <a:cubicBezTo>
                  <a:pt x="4388" y="19118"/>
                  <a:pt x="6214" y="22012"/>
                  <a:pt x="8591" y="22511"/>
                </a:cubicBezTo>
                <a:cubicBezTo>
                  <a:pt x="8867" y="22570"/>
                  <a:pt x="9150" y="22598"/>
                  <a:pt x="9440" y="22598"/>
                </a:cubicBezTo>
                <a:cubicBezTo>
                  <a:pt x="11668" y="22598"/>
                  <a:pt x="14286" y="20981"/>
                  <a:pt x="16961" y="19856"/>
                </a:cubicBezTo>
                <a:cubicBezTo>
                  <a:pt x="20003" y="18565"/>
                  <a:pt x="23100" y="17902"/>
                  <a:pt x="25275" y="15856"/>
                </a:cubicBezTo>
                <a:cubicBezTo>
                  <a:pt x="27450" y="13828"/>
                  <a:pt x="28704" y="10417"/>
                  <a:pt x="28078" y="7412"/>
                </a:cubicBezTo>
                <a:cubicBezTo>
                  <a:pt x="27469" y="4407"/>
                  <a:pt x="24962" y="1808"/>
                  <a:pt x="22215" y="702"/>
                </a:cubicBezTo>
                <a:cubicBezTo>
                  <a:pt x="20939" y="188"/>
                  <a:pt x="19611" y="0"/>
                  <a:pt x="18301"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80" name="Shape 80"/>
        <p:cNvGrpSpPr/>
        <p:nvPr/>
      </p:nvGrpSpPr>
      <p:grpSpPr>
        <a:xfrm>
          <a:off x="0" y="0"/>
          <a:ext cx="0" cy="0"/>
          <a:chOff x="0" y="0"/>
          <a:chExt cx="0" cy="0"/>
        </a:xfrm>
      </p:grpSpPr>
      <p:sp>
        <p:nvSpPr>
          <p:cNvPr id="81" name="Google Shape;81;p1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82" name="Google Shape;82;p17"/>
          <p:cNvSpPr/>
          <p:nvPr/>
        </p:nvSpPr>
        <p:spPr>
          <a:xfrm>
            <a:off x="205350" y="-1288275"/>
            <a:ext cx="5527182" cy="3474602"/>
          </a:xfrm>
          <a:custGeom>
            <a:rect b="b" l="l" r="r" t="t"/>
            <a:pathLst>
              <a:path extrusionOk="0" h="30024" w="28741">
                <a:moveTo>
                  <a:pt x="16290" y="0"/>
                </a:moveTo>
                <a:cubicBezTo>
                  <a:pt x="15349" y="0"/>
                  <a:pt x="14432" y="121"/>
                  <a:pt x="13568" y="372"/>
                </a:cubicBezTo>
                <a:cubicBezTo>
                  <a:pt x="10969" y="1128"/>
                  <a:pt x="8867" y="3064"/>
                  <a:pt x="6802" y="4741"/>
                </a:cubicBezTo>
                <a:cubicBezTo>
                  <a:pt x="4738" y="6401"/>
                  <a:pt x="2728" y="7802"/>
                  <a:pt x="1549" y="9774"/>
                </a:cubicBezTo>
                <a:cubicBezTo>
                  <a:pt x="369" y="11747"/>
                  <a:pt x="0" y="14273"/>
                  <a:pt x="295" y="16742"/>
                </a:cubicBezTo>
                <a:cubicBezTo>
                  <a:pt x="571" y="19232"/>
                  <a:pt x="1492" y="21684"/>
                  <a:pt x="2893" y="24208"/>
                </a:cubicBezTo>
                <a:cubicBezTo>
                  <a:pt x="4295" y="26753"/>
                  <a:pt x="6175" y="29389"/>
                  <a:pt x="8553" y="29923"/>
                </a:cubicBezTo>
                <a:cubicBezTo>
                  <a:pt x="8873" y="29993"/>
                  <a:pt x="9201" y="30024"/>
                  <a:pt x="9538" y="30024"/>
                </a:cubicBezTo>
                <a:cubicBezTo>
                  <a:pt x="11710" y="30024"/>
                  <a:pt x="14224" y="28716"/>
                  <a:pt x="16794" y="27822"/>
                </a:cubicBezTo>
                <a:cubicBezTo>
                  <a:pt x="19743" y="26790"/>
                  <a:pt x="22749" y="26329"/>
                  <a:pt x="24426" y="24577"/>
                </a:cubicBezTo>
                <a:cubicBezTo>
                  <a:pt x="26103" y="22845"/>
                  <a:pt x="26454" y="19839"/>
                  <a:pt x="27099" y="16742"/>
                </a:cubicBezTo>
                <a:cubicBezTo>
                  <a:pt x="27763" y="13645"/>
                  <a:pt x="28740" y="10456"/>
                  <a:pt x="27984" y="7728"/>
                </a:cubicBezTo>
                <a:cubicBezTo>
                  <a:pt x="27247" y="5000"/>
                  <a:pt x="24795" y="2732"/>
                  <a:pt x="22029" y="1386"/>
                </a:cubicBezTo>
                <a:cubicBezTo>
                  <a:pt x="20171" y="488"/>
                  <a:pt x="18181" y="0"/>
                  <a:pt x="16290"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p:nvPr/>
        </p:nvSpPr>
        <p:spPr>
          <a:xfrm flipH="1" rot="-805115">
            <a:off x="-200037" y="2529415"/>
            <a:ext cx="9144018" cy="3881485"/>
          </a:xfrm>
          <a:custGeom>
            <a:rect b="b" l="l" r="r" t="t"/>
            <a:pathLst>
              <a:path extrusionOk="0" h="39637" w="93377">
                <a:moveTo>
                  <a:pt x="93377" y="0"/>
                </a:moveTo>
                <a:cubicBezTo>
                  <a:pt x="93377" y="0"/>
                  <a:pt x="93377" y="0"/>
                  <a:pt x="93377" y="0"/>
                </a:cubicBezTo>
                <a:lnTo>
                  <a:pt x="93377" y="0"/>
                </a:lnTo>
                <a:cubicBezTo>
                  <a:pt x="93377" y="0"/>
                  <a:pt x="93377" y="0"/>
                  <a:pt x="93377" y="0"/>
                </a:cubicBezTo>
                <a:close/>
                <a:moveTo>
                  <a:pt x="93377" y="0"/>
                </a:moveTo>
                <a:lnTo>
                  <a:pt x="93377" y="0"/>
                </a:lnTo>
                <a:cubicBezTo>
                  <a:pt x="93375" y="200"/>
                  <a:pt x="91801" y="1038"/>
                  <a:pt x="91636" y="1151"/>
                </a:cubicBezTo>
                <a:cubicBezTo>
                  <a:pt x="89957" y="2294"/>
                  <a:pt x="88315" y="3492"/>
                  <a:pt x="86701" y="4725"/>
                </a:cubicBezTo>
                <a:cubicBezTo>
                  <a:pt x="80499" y="9461"/>
                  <a:pt x="75322" y="15897"/>
                  <a:pt x="67870" y="18805"/>
                </a:cubicBezTo>
                <a:cubicBezTo>
                  <a:pt x="63631" y="20460"/>
                  <a:pt x="59024" y="20845"/>
                  <a:pt x="54456" y="20845"/>
                </a:cubicBezTo>
                <a:cubicBezTo>
                  <a:pt x="53842" y="20845"/>
                  <a:pt x="53228" y="20838"/>
                  <a:pt x="52616" y="20826"/>
                </a:cubicBezTo>
                <a:cubicBezTo>
                  <a:pt x="46114" y="20700"/>
                  <a:pt x="39636" y="20063"/>
                  <a:pt x="33177" y="19341"/>
                </a:cubicBezTo>
                <a:cubicBezTo>
                  <a:pt x="30003" y="18986"/>
                  <a:pt x="26764" y="18588"/>
                  <a:pt x="23551" y="18588"/>
                </a:cubicBezTo>
                <a:cubicBezTo>
                  <a:pt x="20739" y="18588"/>
                  <a:pt x="17947" y="18893"/>
                  <a:pt x="15238" y="19800"/>
                </a:cubicBezTo>
                <a:cubicBezTo>
                  <a:pt x="8551" y="22038"/>
                  <a:pt x="3739" y="27439"/>
                  <a:pt x="1346" y="33960"/>
                </a:cubicBezTo>
                <a:cubicBezTo>
                  <a:pt x="778" y="35509"/>
                  <a:pt x="1" y="37463"/>
                  <a:pt x="1" y="39153"/>
                </a:cubicBezTo>
                <a:lnTo>
                  <a:pt x="1" y="39636"/>
                </a:lnTo>
                <a:lnTo>
                  <a:pt x="93086" y="39589"/>
                </a:lnTo>
                <a:cubicBezTo>
                  <a:pt x="93086" y="39589"/>
                  <a:pt x="93376" y="85"/>
                  <a:pt x="93377"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84" name="Shape 84"/>
        <p:cNvGrpSpPr/>
        <p:nvPr/>
      </p:nvGrpSpPr>
      <p:grpSpPr>
        <a:xfrm>
          <a:off x="0" y="0"/>
          <a:ext cx="0" cy="0"/>
          <a:chOff x="0" y="0"/>
          <a:chExt cx="0" cy="0"/>
        </a:xfrm>
      </p:grpSpPr>
      <p:sp>
        <p:nvSpPr>
          <p:cNvPr id="85" name="Google Shape;85;p1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86" name="Google Shape;86;p18"/>
          <p:cNvSpPr/>
          <p:nvPr/>
        </p:nvSpPr>
        <p:spPr>
          <a:xfrm rot="10800000">
            <a:off x="-9" y="-26"/>
            <a:ext cx="8947384" cy="1662376"/>
          </a:xfrm>
          <a:custGeom>
            <a:rect b="b" l="l" r="r" t="t"/>
            <a:pathLst>
              <a:path extrusionOk="0" h="39637" w="93377">
                <a:moveTo>
                  <a:pt x="93377" y="0"/>
                </a:moveTo>
                <a:cubicBezTo>
                  <a:pt x="93377" y="0"/>
                  <a:pt x="93377" y="0"/>
                  <a:pt x="93377" y="0"/>
                </a:cubicBezTo>
                <a:lnTo>
                  <a:pt x="93377" y="0"/>
                </a:lnTo>
                <a:cubicBezTo>
                  <a:pt x="93377" y="0"/>
                  <a:pt x="93377" y="0"/>
                  <a:pt x="93377" y="0"/>
                </a:cubicBezTo>
                <a:close/>
                <a:moveTo>
                  <a:pt x="93377" y="0"/>
                </a:moveTo>
                <a:lnTo>
                  <a:pt x="93377" y="0"/>
                </a:lnTo>
                <a:cubicBezTo>
                  <a:pt x="93375" y="200"/>
                  <a:pt x="91801" y="1038"/>
                  <a:pt x="91636" y="1151"/>
                </a:cubicBezTo>
                <a:cubicBezTo>
                  <a:pt x="89957" y="2294"/>
                  <a:pt x="88315" y="3492"/>
                  <a:pt x="86701" y="4725"/>
                </a:cubicBezTo>
                <a:cubicBezTo>
                  <a:pt x="80499" y="9461"/>
                  <a:pt x="75322" y="15897"/>
                  <a:pt x="67870" y="18805"/>
                </a:cubicBezTo>
                <a:cubicBezTo>
                  <a:pt x="63631" y="20460"/>
                  <a:pt x="59024" y="20845"/>
                  <a:pt x="54456" y="20845"/>
                </a:cubicBezTo>
                <a:cubicBezTo>
                  <a:pt x="53842" y="20845"/>
                  <a:pt x="53228" y="20838"/>
                  <a:pt x="52616" y="20826"/>
                </a:cubicBezTo>
                <a:cubicBezTo>
                  <a:pt x="46114" y="20700"/>
                  <a:pt x="39636" y="20063"/>
                  <a:pt x="33177" y="19341"/>
                </a:cubicBezTo>
                <a:cubicBezTo>
                  <a:pt x="30003" y="18986"/>
                  <a:pt x="26764" y="18588"/>
                  <a:pt x="23551" y="18588"/>
                </a:cubicBezTo>
                <a:cubicBezTo>
                  <a:pt x="20739" y="18588"/>
                  <a:pt x="17947" y="18893"/>
                  <a:pt x="15238" y="19800"/>
                </a:cubicBezTo>
                <a:cubicBezTo>
                  <a:pt x="8551" y="22038"/>
                  <a:pt x="3739" y="27439"/>
                  <a:pt x="1346" y="33960"/>
                </a:cubicBezTo>
                <a:cubicBezTo>
                  <a:pt x="778" y="35509"/>
                  <a:pt x="1" y="37463"/>
                  <a:pt x="1" y="39153"/>
                </a:cubicBezTo>
                <a:lnTo>
                  <a:pt x="1" y="39636"/>
                </a:lnTo>
                <a:lnTo>
                  <a:pt x="93086" y="39589"/>
                </a:lnTo>
                <a:cubicBezTo>
                  <a:pt x="93086" y="39589"/>
                  <a:pt x="93376" y="85"/>
                  <a:pt x="93377"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rot="2250888">
            <a:off x="8158409" y="522014"/>
            <a:ext cx="540550" cy="576356"/>
          </a:xfrm>
          <a:custGeom>
            <a:rect b="b" l="l" r="r" t="t"/>
            <a:pathLst>
              <a:path extrusionOk="0" h="15501" w="14538">
                <a:moveTo>
                  <a:pt x="10055" y="0"/>
                </a:moveTo>
                <a:cubicBezTo>
                  <a:pt x="8501" y="0"/>
                  <a:pt x="6953" y="695"/>
                  <a:pt x="6383" y="2454"/>
                </a:cubicBezTo>
                <a:cubicBezTo>
                  <a:pt x="5631" y="4778"/>
                  <a:pt x="5042" y="8197"/>
                  <a:pt x="2257" y="11309"/>
                </a:cubicBezTo>
                <a:cubicBezTo>
                  <a:pt x="1688" y="11945"/>
                  <a:pt x="0" y="13282"/>
                  <a:pt x="386" y="14367"/>
                </a:cubicBezTo>
                <a:cubicBezTo>
                  <a:pt x="688" y="15215"/>
                  <a:pt x="1362" y="15500"/>
                  <a:pt x="2135" y="15500"/>
                </a:cubicBezTo>
                <a:cubicBezTo>
                  <a:pt x="3322" y="15500"/>
                  <a:pt x="4742" y="14827"/>
                  <a:pt x="5405" y="14482"/>
                </a:cubicBezTo>
                <a:cubicBezTo>
                  <a:pt x="8897" y="12663"/>
                  <a:pt x="13143" y="9483"/>
                  <a:pt x="14028" y="5441"/>
                </a:cubicBezTo>
                <a:cubicBezTo>
                  <a:pt x="14364" y="3926"/>
                  <a:pt x="14538" y="2218"/>
                  <a:pt x="13227" y="1079"/>
                </a:cubicBezTo>
                <a:cubicBezTo>
                  <a:pt x="12468" y="417"/>
                  <a:pt x="11259" y="0"/>
                  <a:pt x="10055"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8" name="Shape 88"/>
        <p:cNvGrpSpPr/>
        <p:nvPr/>
      </p:nvGrpSpPr>
      <p:grpSpPr>
        <a:xfrm>
          <a:off x="0" y="0"/>
          <a:ext cx="0" cy="0"/>
          <a:chOff x="0" y="0"/>
          <a:chExt cx="0" cy="0"/>
        </a:xfrm>
      </p:grpSpPr>
      <p:sp>
        <p:nvSpPr>
          <p:cNvPr id="89" name="Google Shape;89;p1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90" name="Google Shape;90;p19"/>
          <p:cNvSpPr/>
          <p:nvPr/>
        </p:nvSpPr>
        <p:spPr>
          <a:xfrm rot="10800000">
            <a:off x="13" y="27"/>
            <a:ext cx="9182012" cy="928923"/>
          </a:xfrm>
          <a:custGeom>
            <a:rect b="b" l="l" r="r" t="t"/>
            <a:pathLst>
              <a:path extrusionOk="0" h="22719" w="84316">
                <a:moveTo>
                  <a:pt x="24758" y="0"/>
                </a:moveTo>
                <a:cubicBezTo>
                  <a:pt x="5777" y="0"/>
                  <a:pt x="1" y="22718"/>
                  <a:pt x="1" y="22718"/>
                </a:cubicBezTo>
                <a:lnTo>
                  <a:pt x="84315" y="22718"/>
                </a:lnTo>
                <a:lnTo>
                  <a:pt x="84315" y="11622"/>
                </a:lnTo>
                <a:cubicBezTo>
                  <a:pt x="80926" y="12376"/>
                  <a:pt x="77815" y="12798"/>
                  <a:pt x="74519" y="12798"/>
                </a:cubicBezTo>
                <a:cubicBezTo>
                  <a:pt x="65752" y="12798"/>
                  <a:pt x="55677" y="9814"/>
                  <a:pt x="35568" y="2173"/>
                </a:cubicBezTo>
                <a:cubicBezTo>
                  <a:pt x="31562" y="651"/>
                  <a:pt x="27971" y="0"/>
                  <a:pt x="24758"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1" name="Shape 91"/>
        <p:cNvGrpSpPr/>
        <p:nvPr/>
      </p:nvGrpSpPr>
      <p:grpSpPr>
        <a:xfrm>
          <a:off x="0" y="0"/>
          <a:ext cx="0" cy="0"/>
          <a:chOff x="0" y="0"/>
          <a:chExt cx="0" cy="0"/>
        </a:xfrm>
      </p:grpSpPr>
      <p:sp>
        <p:nvSpPr>
          <p:cNvPr id="92" name="Google Shape;92;p20"/>
          <p:cNvSpPr txBox="1"/>
          <p:nvPr>
            <p:ph type="title"/>
          </p:nvPr>
        </p:nvSpPr>
        <p:spPr>
          <a:xfrm>
            <a:off x="1343218" y="1921435"/>
            <a:ext cx="2742000" cy="395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93" name="Google Shape;93;p20"/>
          <p:cNvSpPr txBox="1"/>
          <p:nvPr>
            <p:ph idx="1" type="subTitle"/>
          </p:nvPr>
        </p:nvSpPr>
        <p:spPr>
          <a:xfrm>
            <a:off x="1343217" y="2337887"/>
            <a:ext cx="27420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94" name="Google Shape;94;p20"/>
          <p:cNvSpPr txBox="1"/>
          <p:nvPr>
            <p:ph hasCustomPrompt="1" idx="2" type="title"/>
          </p:nvPr>
        </p:nvSpPr>
        <p:spPr>
          <a:xfrm rot="1974">
            <a:off x="5075301" y="1383068"/>
            <a:ext cx="1044900" cy="417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5" name="Google Shape;95;p20"/>
          <p:cNvSpPr txBox="1"/>
          <p:nvPr>
            <p:ph hasCustomPrompt="1" idx="3" type="title"/>
          </p:nvPr>
        </p:nvSpPr>
        <p:spPr>
          <a:xfrm>
            <a:off x="1343375" y="3120568"/>
            <a:ext cx="1044900" cy="417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6" name="Google Shape;96;p20"/>
          <p:cNvSpPr txBox="1"/>
          <p:nvPr>
            <p:ph idx="4" type="title"/>
          </p:nvPr>
        </p:nvSpPr>
        <p:spPr>
          <a:xfrm>
            <a:off x="5064250" y="1921435"/>
            <a:ext cx="2742000" cy="395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97" name="Google Shape;97;p20"/>
          <p:cNvSpPr txBox="1"/>
          <p:nvPr>
            <p:ph idx="5" type="subTitle"/>
          </p:nvPr>
        </p:nvSpPr>
        <p:spPr>
          <a:xfrm>
            <a:off x="5064250" y="2337887"/>
            <a:ext cx="2742000" cy="53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98" name="Google Shape;98;p20"/>
          <p:cNvSpPr txBox="1"/>
          <p:nvPr>
            <p:ph idx="6" type="title"/>
          </p:nvPr>
        </p:nvSpPr>
        <p:spPr>
          <a:xfrm>
            <a:off x="1343213" y="3658935"/>
            <a:ext cx="2742000" cy="395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99" name="Google Shape;99;p20"/>
          <p:cNvSpPr txBox="1"/>
          <p:nvPr>
            <p:ph idx="7" type="subTitle"/>
          </p:nvPr>
        </p:nvSpPr>
        <p:spPr>
          <a:xfrm>
            <a:off x="1343213" y="4075387"/>
            <a:ext cx="2742000" cy="53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00" name="Google Shape;100;p20"/>
          <p:cNvSpPr txBox="1"/>
          <p:nvPr>
            <p:ph idx="8" type="title"/>
          </p:nvPr>
        </p:nvSpPr>
        <p:spPr>
          <a:xfrm>
            <a:off x="5064244" y="3658935"/>
            <a:ext cx="2742000" cy="395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1" name="Google Shape;101;p20"/>
          <p:cNvSpPr txBox="1"/>
          <p:nvPr>
            <p:ph idx="9" type="subTitle"/>
          </p:nvPr>
        </p:nvSpPr>
        <p:spPr>
          <a:xfrm>
            <a:off x="5064244" y="4075665"/>
            <a:ext cx="2742000" cy="53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02" name="Google Shape;102;p20"/>
          <p:cNvSpPr txBox="1"/>
          <p:nvPr>
            <p:ph hasCustomPrompt="1" idx="13" type="title"/>
          </p:nvPr>
        </p:nvSpPr>
        <p:spPr>
          <a:xfrm rot="1973">
            <a:off x="1354125" y="1383068"/>
            <a:ext cx="1045200" cy="417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3" name="Google Shape;103;p20"/>
          <p:cNvSpPr txBox="1"/>
          <p:nvPr>
            <p:ph hasCustomPrompt="1" idx="14" type="title"/>
          </p:nvPr>
        </p:nvSpPr>
        <p:spPr>
          <a:xfrm rot="987">
            <a:off x="5064093" y="3120718"/>
            <a:ext cx="1044900" cy="417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4" name="Google Shape;104;p20"/>
          <p:cNvSpPr/>
          <p:nvPr/>
        </p:nvSpPr>
        <p:spPr>
          <a:xfrm rot="10800000">
            <a:off x="-64" y="-9812"/>
            <a:ext cx="3168317" cy="5153312"/>
          </a:xfrm>
          <a:custGeom>
            <a:rect b="b" l="l" r="r" t="t"/>
            <a:pathLst>
              <a:path extrusionOk="0" h="52431" w="55822">
                <a:moveTo>
                  <a:pt x="34793" y="0"/>
                </a:moveTo>
                <a:cubicBezTo>
                  <a:pt x="34793" y="0"/>
                  <a:pt x="39445" y="20304"/>
                  <a:pt x="19722" y="26070"/>
                </a:cubicBezTo>
                <a:cubicBezTo>
                  <a:pt x="1" y="31837"/>
                  <a:pt x="7124" y="52430"/>
                  <a:pt x="7124" y="52430"/>
                </a:cubicBezTo>
                <a:lnTo>
                  <a:pt x="7121" y="52430"/>
                </a:lnTo>
                <a:cubicBezTo>
                  <a:pt x="7397" y="52430"/>
                  <a:pt x="55821" y="52430"/>
                  <a:pt x="55821" y="52429"/>
                </a:cubicBezTo>
                <a:lnTo>
                  <a:pt x="55821" y="0"/>
                </a:lnTo>
                <a:close/>
                <a:moveTo>
                  <a:pt x="7121" y="52430"/>
                </a:moveTo>
                <a:lnTo>
                  <a:pt x="7121" y="52430"/>
                </a:lnTo>
                <a:cubicBezTo>
                  <a:pt x="7119" y="52430"/>
                  <a:pt x="7120" y="52430"/>
                  <a:pt x="7124" y="52430"/>
                </a:cubicBezTo>
                <a:cubicBezTo>
                  <a:pt x="7124" y="52430"/>
                  <a:pt x="7124" y="52430"/>
                  <a:pt x="7124" y="5243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p:nvPr/>
        </p:nvSpPr>
        <p:spPr>
          <a:xfrm rot="-5777343">
            <a:off x="5864101" y="150284"/>
            <a:ext cx="5451375" cy="2764382"/>
          </a:xfrm>
          <a:custGeom>
            <a:rect b="b" l="l" r="r" t="t"/>
            <a:pathLst>
              <a:path extrusionOk="0" h="22719" w="84316">
                <a:moveTo>
                  <a:pt x="24758" y="0"/>
                </a:moveTo>
                <a:cubicBezTo>
                  <a:pt x="5777" y="0"/>
                  <a:pt x="1" y="22718"/>
                  <a:pt x="1" y="22718"/>
                </a:cubicBezTo>
                <a:lnTo>
                  <a:pt x="84315" y="22718"/>
                </a:lnTo>
                <a:lnTo>
                  <a:pt x="84315" y="11622"/>
                </a:lnTo>
                <a:cubicBezTo>
                  <a:pt x="80926" y="12376"/>
                  <a:pt x="77815" y="12798"/>
                  <a:pt x="74519" y="12798"/>
                </a:cubicBezTo>
                <a:cubicBezTo>
                  <a:pt x="65752" y="12798"/>
                  <a:pt x="55677" y="9814"/>
                  <a:pt x="35568" y="2173"/>
                </a:cubicBezTo>
                <a:cubicBezTo>
                  <a:pt x="31562" y="651"/>
                  <a:pt x="27971" y="0"/>
                  <a:pt x="24758"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p:nvPr/>
        </p:nvSpPr>
        <p:spPr>
          <a:xfrm>
            <a:off x="1518025" y="2767375"/>
            <a:ext cx="717400" cy="587250"/>
          </a:xfrm>
          <a:custGeom>
            <a:rect b="b" l="l" r="r" t="t"/>
            <a:pathLst>
              <a:path extrusionOk="0" h="23490" w="28696">
                <a:moveTo>
                  <a:pt x="24426" y="1"/>
                </a:moveTo>
                <a:cubicBezTo>
                  <a:pt x="19658" y="1"/>
                  <a:pt x="12187" y="4827"/>
                  <a:pt x="9393" y="10316"/>
                </a:cubicBezTo>
                <a:cubicBezTo>
                  <a:pt x="6709" y="15590"/>
                  <a:pt x="1" y="18461"/>
                  <a:pt x="145" y="21812"/>
                </a:cubicBezTo>
                <a:cubicBezTo>
                  <a:pt x="171" y="22436"/>
                  <a:pt x="471" y="23490"/>
                  <a:pt x="1863" y="23490"/>
                </a:cubicBezTo>
                <a:cubicBezTo>
                  <a:pt x="1966" y="23490"/>
                  <a:pt x="2075" y="23484"/>
                  <a:pt x="2190" y="23472"/>
                </a:cubicBezTo>
                <a:cubicBezTo>
                  <a:pt x="3523" y="23331"/>
                  <a:pt x="4554" y="21282"/>
                  <a:pt x="5107" y="20570"/>
                </a:cubicBezTo>
                <a:cubicBezTo>
                  <a:pt x="7315" y="17728"/>
                  <a:pt x="13924" y="17814"/>
                  <a:pt x="18972" y="14322"/>
                </a:cubicBezTo>
                <a:cubicBezTo>
                  <a:pt x="23150" y="11434"/>
                  <a:pt x="28565" y="8096"/>
                  <a:pt x="28632" y="4618"/>
                </a:cubicBezTo>
                <a:cubicBezTo>
                  <a:pt x="28695" y="1338"/>
                  <a:pt x="26935" y="1"/>
                  <a:pt x="24426" y="1"/>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txBox="1"/>
          <p:nvPr>
            <p:ph idx="15"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1315700" y="2380025"/>
            <a:ext cx="5738700" cy="7197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hasCustomPrompt="1" idx="2" type="title"/>
          </p:nvPr>
        </p:nvSpPr>
        <p:spPr>
          <a:xfrm>
            <a:off x="1315700" y="1156335"/>
            <a:ext cx="1550100" cy="1223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6000"/>
              <a:buNone/>
              <a:defRPr sz="75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txBox="1"/>
          <p:nvPr>
            <p:ph idx="1" type="subTitle"/>
          </p:nvPr>
        </p:nvSpPr>
        <p:spPr>
          <a:xfrm rot="416">
            <a:off x="1315700" y="3099875"/>
            <a:ext cx="2480100" cy="630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 name="Google Shape;18;p3"/>
          <p:cNvSpPr/>
          <p:nvPr/>
        </p:nvSpPr>
        <p:spPr>
          <a:xfrm>
            <a:off x="4009201" y="0"/>
            <a:ext cx="5134764" cy="5143470"/>
          </a:xfrm>
          <a:custGeom>
            <a:rect b="b" l="l" r="r" t="t"/>
            <a:pathLst>
              <a:path extrusionOk="0" h="52624" w="77142">
                <a:moveTo>
                  <a:pt x="77142" y="0"/>
                </a:moveTo>
                <a:lnTo>
                  <a:pt x="5621" y="193"/>
                </a:lnTo>
                <a:cubicBezTo>
                  <a:pt x="5621" y="193"/>
                  <a:pt x="1" y="14342"/>
                  <a:pt x="7560" y="20448"/>
                </a:cubicBezTo>
                <a:cubicBezTo>
                  <a:pt x="10407" y="22747"/>
                  <a:pt x="14113" y="23043"/>
                  <a:pt x="17606" y="23114"/>
                </a:cubicBezTo>
                <a:cubicBezTo>
                  <a:pt x="21892" y="23200"/>
                  <a:pt x="26212" y="23509"/>
                  <a:pt x="30354" y="24685"/>
                </a:cubicBezTo>
                <a:cubicBezTo>
                  <a:pt x="38543" y="27010"/>
                  <a:pt x="44737" y="33606"/>
                  <a:pt x="48691" y="40938"/>
                </a:cubicBezTo>
                <a:cubicBezTo>
                  <a:pt x="50489" y="44271"/>
                  <a:pt x="52372" y="48703"/>
                  <a:pt x="51896" y="52623"/>
                </a:cubicBezTo>
                <a:lnTo>
                  <a:pt x="77142" y="52623"/>
                </a:lnTo>
                <a:lnTo>
                  <a:pt x="77142" y="0"/>
                </a:ln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1320075" y="1691674"/>
            <a:ext cx="5691127" cy="5385067"/>
          </a:xfrm>
          <a:custGeom>
            <a:rect b="b" l="l" r="r" t="t"/>
            <a:pathLst>
              <a:path extrusionOk="0" h="39371" w="45298">
                <a:moveTo>
                  <a:pt x="7516" y="9112"/>
                </a:moveTo>
                <a:cubicBezTo>
                  <a:pt x="7516" y="9112"/>
                  <a:pt x="11481" y="1"/>
                  <a:pt x="23345" y="1790"/>
                </a:cubicBezTo>
                <a:cubicBezTo>
                  <a:pt x="35210" y="3579"/>
                  <a:pt x="27099" y="16436"/>
                  <a:pt x="36198" y="15646"/>
                </a:cubicBezTo>
                <a:cubicBezTo>
                  <a:pt x="45298" y="14854"/>
                  <a:pt x="44902" y="19206"/>
                  <a:pt x="44308" y="21184"/>
                </a:cubicBezTo>
                <a:cubicBezTo>
                  <a:pt x="43715" y="23163"/>
                  <a:pt x="1" y="39370"/>
                  <a:pt x="7516" y="9112"/>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8" name="Shape 108"/>
        <p:cNvGrpSpPr/>
        <p:nvPr/>
      </p:nvGrpSpPr>
      <p:grpSpPr>
        <a:xfrm>
          <a:off x="0" y="0"/>
          <a:ext cx="0" cy="0"/>
          <a:chOff x="0" y="0"/>
          <a:chExt cx="0" cy="0"/>
        </a:xfrm>
      </p:grpSpPr>
      <p:sp>
        <p:nvSpPr>
          <p:cNvPr id="109" name="Google Shape;109;p21"/>
          <p:cNvSpPr txBox="1"/>
          <p:nvPr>
            <p:ph type="title"/>
          </p:nvPr>
        </p:nvSpPr>
        <p:spPr>
          <a:xfrm rot="-804">
            <a:off x="4396125" y="3168188"/>
            <a:ext cx="2566800" cy="470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 name="Google Shape;110;p21"/>
          <p:cNvSpPr txBox="1"/>
          <p:nvPr>
            <p:ph idx="1" type="subTitle"/>
          </p:nvPr>
        </p:nvSpPr>
        <p:spPr>
          <a:xfrm>
            <a:off x="2181525" y="1699700"/>
            <a:ext cx="4781400" cy="146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0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1" name="Google Shape;111;p21"/>
          <p:cNvSpPr/>
          <p:nvPr/>
        </p:nvSpPr>
        <p:spPr>
          <a:xfrm rot="476692">
            <a:off x="-647668" y="-72772"/>
            <a:ext cx="3424518" cy="5593097"/>
          </a:xfrm>
          <a:custGeom>
            <a:rect b="b" l="l" r="r" t="t"/>
            <a:pathLst>
              <a:path extrusionOk="0" h="52479" w="42836">
                <a:moveTo>
                  <a:pt x="0" y="1"/>
                </a:moveTo>
                <a:lnTo>
                  <a:pt x="0" y="52479"/>
                </a:lnTo>
                <a:lnTo>
                  <a:pt x="42350" y="52479"/>
                </a:lnTo>
                <a:cubicBezTo>
                  <a:pt x="42350" y="52479"/>
                  <a:pt x="42836" y="33484"/>
                  <a:pt x="34791" y="29947"/>
                </a:cubicBezTo>
                <a:cubicBezTo>
                  <a:pt x="33188" y="29242"/>
                  <a:pt x="31419" y="29024"/>
                  <a:pt x="29650" y="29024"/>
                </a:cubicBezTo>
                <a:cubicBezTo>
                  <a:pt x="26778" y="29024"/>
                  <a:pt x="23908" y="29599"/>
                  <a:pt x="21757" y="29599"/>
                </a:cubicBezTo>
                <a:cubicBezTo>
                  <a:pt x="18579" y="29599"/>
                  <a:pt x="16969" y="28347"/>
                  <a:pt x="19237" y="22146"/>
                </a:cubicBezTo>
                <a:cubicBezTo>
                  <a:pt x="23986" y="9159"/>
                  <a:pt x="18220" y="98"/>
                  <a:pt x="18220" y="98"/>
                </a:cubicBezTo>
                <a:lnTo>
                  <a:pt x="0" y="1"/>
                </a:ln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p:nvPr/>
        </p:nvSpPr>
        <p:spPr>
          <a:xfrm flipH="1" rot="6300065">
            <a:off x="4725938" y="-1472026"/>
            <a:ext cx="5516584" cy="6202034"/>
          </a:xfrm>
          <a:custGeom>
            <a:rect b="b" l="l" r="r" t="t"/>
            <a:pathLst>
              <a:path extrusionOk="0" h="52624" w="77142">
                <a:moveTo>
                  <a:pt x="77142" y="0"/>
                </a:moveTo>
                <a:lnTo>
                  <a:pt x="5621" y="193"/>
                </a:lnTo>
                <a:cubicBezTo>
                  <a:pt x="5621" y="193"/>
                  <a:pt x="1" y="14342"/>
                  <a:pt x="7560" y="20448"/>
                </a:cubicBezTo>
                <a:cubicBezTo>
                  <a:pt x="10407" y="22747"/>
                  <a:pt x="14113" y="23043"/>
                  <a:pt x="17606" y="23114"/>
                </a:cubicBezTo>
                <a:cubicBezTo>
                  <a:pt x="21892" y="23200"/>
                  <a:pt x="26212" y="23509"/>
                  <a:pt x="30354" y="24685"/>
                </a:cubicBezTo>
                <a:cubicBezTo>
                  <a:pt x="38543" y="27010"/>
                  <a:pt x="44737" y="33606"/>
                  <a:pt x="48691" y="40938"/>
                </a:cubicBezTo>
                <a:cubicBezTo>
                  <a:pt x="50489" y="44271"/>
                  <a:pt x="52372" y="48703"/>
                  <a:pt x="51896" y="52623"/>
                </a:cubicBezTo>
                <a:lnTo>
                  <a:pt x="77142" y="52623"/>
                </a:lnTo>
                <a:lnTo>
                  <a:pt x="77142" y="0"/>
                </a:ln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p:nvPr/>
        </p:nvSpPr>
        <p:spPr>
          <a:xfrm rot="5802604">
            <a:off x="7569042" y="4179472"/>
            <a:ext cx="538432" cy="574064"/>
          </a:xfrm>
          <a:custGeom>
            <a:rect b="b" l="l" r="r" t="t"/>
            <a:pathLst>
              <a:path extrusionOk="0" h="15501" w="14538">
                <a:moveTo>
                  <a:pt x="10055" y="0"/>
                </a:moveTo>
                <a:cubicBezTo>
                  <a:pt x="8501" y="0"/>
                  <a:pt x="6953" y="695"/>
                  <a:pt x="6383" y="2454"/>
                </a:cubicBezTo>
                <a:cubicBezTo>
                  <a:pt x="5631" y="4778"/>
                  <a:pt x="5042" y="8197"/>
                  <a:pt x="2257" y="11309"/>
                </a:cubicBezTo>
                <a:cubicBezTo>
                  <a:pt x="1688" y="11945"/>
                  <a:pt x="0" y="13282"/>
                  <a:pt x="386" y="14367"/>
                </a:cubicBezTo>
                <a:cubicBezTo>
                  <a:pt x="688" y="15215"/>
                  <a:pt x="1362" y="15500"/>
                  <a:pt x="2135" y="15500"/>
                </a:cubicBezTo>
                <a:cubicBezTo>
                  <a:pt x="3322" y="15500"/>
                  <a:pt x="4742" y="14827"/>
                  <a:pt x="5405" y="14482"/>
                </a:cubicBezTo>
                <a:cubicBezTo>
                  <a:pt x="8897" y="12663"/>
                  <a:pt x="13143" y="9483"/>
                  <a:pt x="14028" y="5441"/>
                </a:cubicBezTo>
                <a:cubicBezTo>
                  <a:pt x="14364" y="3926"/>
                  <a:pt x="14538" y="2218"/>
                  <a:pt x="13227" y="1079"/>
                </a:cubicBezTo>
                <a:cubicBezTo>
                  <a:pt x="12468" y="417"/>
                  <a:pt x="11259" y="0"/>
                  <a:pt x="10055"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MAIN_POINT_1">
    <p:spTree>
      <p:nvGrpSpPr>
        <p:cNvPr id="114" name="Shape 114"/>
        <p:cNvGrpSpPr/>
        <p:nvPr/>
      </p:nvGrpSpPr>
      <p:grpSpPr>
        <a:xfrm>
          <a:off x="0" y="0"/>
          <a:ext cx="0" cy="0"/>
          <a:chOff x="0" y="0"/>
          <a:chExt cx="0" cy="0"/>
        </a:xfrm>
      </p:grpSpPr>
      <p:sp>
        <p:nvSpPr>
          <p:cNvPr id="115" name="Google Shape;115;p22"/>
          <p:cNvSpPr txBox="1"/>
          <p:nvPr>
            <p:ph idx="1" type="subTitle"/>
          </p:nvPr>
        </p:nvSpPr>
        <p:spPr>
          <a:xfrm rot="333">
            <a:off x="4995375" y="2433825"/>
            <a:ext cx="3096900" cy="1213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6" name="Google Shape;116;p22"/>
          <p:cNvSpPr txBox="1"/>
          <p:nvPr>
            <p:ph type="title"/>
          </p:nvPr>
        </p:nvSpPr>
        <p:spPr>
          <a:xfrm>
            <a:off x="720000" y="540000"/>
            <a:ext cx="7704000" cy="7479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2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7" name="Google Shape;117;p22"/>
          <p:cNvSpPr/>
          <p:nvPr/>
        </p:nvSpPr>
        <p:spPr>
          <a:xfrm rot="-2700000">
            <a:off x="-2475517" y="-326368"/>
            <a:ext cx="7403031" cy="5365961"/>
          </a:xfrm>
          <a:custGeom>
            <a:rect b="b" l="l" r="r" t="t"/>
            <a:pathLst>
              <a:path extrusionOk="0" h="26822" w="27617">
                <a:moveTo>
                  <a:pt x="9841" y="1"/>
                </a:moveTo>
                <a:cubicBezTo>
                  <a:pt x="8360" y="1"/>
                  <a:pt x="6743" y="601"/>
                  <a:pt x="5328" y="1510"/>
                </a:cubicBezTo>
                <a:cubicBezTo>
                  <a:pt x="3060" y="2967"/>
                  <a:pt x="1272" y="5215"/>
                  <a:pt x="646" y="7648"/>
                </a:cubicBezTo>
                <a:cubicBezTo>
                  <a:pt x="1" y="10100"/>
                  <a:pt x="517" y="12756"/>
                  <a:pt x="867" y="15465"/>
                </a:cubicBezTo>
                <a:cubicBezTo>
                  <a:pt x="1236" y="18157"/>
                  <a:pt x="1438" y="20904"/>
                  <a:pt x="2674" y="23263"/>
                </a:cubicBezTo>
                <a:cubicBezTo>
                  <a:pt x="3677" y="25166"/>
                  <a:pt x="5329" y="26821"/>
                  <a:pt x="7006" y="26821"/>
                </a:cubicBezTo>
                <a:cubicBezTo>
                  <a:pt x="7425" y="26821"/>
                  <a:pt x="7846" y="26718"/>
                  <a:pt x="8259" y="26489"/>
                </a:cubicBezTo>
                <a:cubicBezTo>
                  <a:pt x="10324" y="25347"/>
                  <a:pt x="12186" y="21051"/>
                  <a:pt x="14454" y="19687"/>
                </a:cubicBezTo>
                <a:cubicBezTo>
                  <a:pt x="15155" y="19265"/>
                  <a:pt x="15894" y="19122"/>
                  <a:pt x="16663" y="19122"/>
                </a:cubicBezTo>
                <a:cubicBezTo>
                  <a:pt x="18292" y="19122"/>
                  <a:pt x="20049" y="19766"/>
                  <a:pt x="21835" y="19766"/>
                </a:cubicBezTo>
                <a:cubicBezTo>
                  <a:pt x="21931" y="19766"/>
                  <a:pt x="22026" y="19764"/>
                  <a:pt x="22122" y="19761"/>
                </a:cubicBezTo>
                <a:cubicBezTo>
                  <a:pt x="24833" y="19650"/>
                  <a:pt x="27616" y="17898"/>
                  <a:pt x="26768" y="16331"/>
                </a:cubicBezTo>
                <a:cubicBezTo>
                  <a:pt x="25939" y="14747"/>
                  <a:pt x="21477" y="13327"/>
                  <a:pt x="19136" y="12092"/>
                </a:cubicBezTo>
                <a:cubicBezTo>
                  <a:pt x="16795" y="10839"/>
                  <a:pt x="16555" y="9788"/>
                  <a:pt x="15910" y="7593"/>
                </a:cubicBezTo>
                <a:cubicBezTo>
                  <a:pt x="15265" y="5381"/>
                  <a:pt x="14214" y="2044"/>
                  <a:pt x="12297" y="717"/>
                </a:cubicBezTo>
                <a:cubicBezTo>
                  <a:pt x="11576" y="218"/>
                  <a:pt x="10733" y="1"/>
                  <a:pt x="9841" y="1"/>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p:nvPr/>
        </p:nvSpPr>
        <p:spPr>
          <a:xfrm>
            <a:off x="3667839" y="0"/>
            <a:ext cx="5476138" cy="5143481"/>
          </a:xfrm>
          <a:custGeom>
            <a:rect b="b" l="l" r="r" t="t"/>
            <a:pathLst>
              <a:path extrusionOk="0" h="52431" w="55822">
                <a:moveTo>
                  <a:pt x="34793" y="0"/>
                </a:moveTo>
                <a:cubicBezTo>
                  <a:pt x="34793" y="0"/>
                  <a:pt x="39445" y="20304"/>
                  <a:pt x="19722" y="26070"/>
                </a:cubicBezTo>
                <a:cubicBezTo>
                  <a:pt x="1" y="31837"/>
                  <a:pt x="7124" y="52430"/>
                  <a:pt x="7124" y="52430"/>
                </a:cubicBezTo>
                <a:lnTo>
                  <a:pt x="7121" y="52430"/>
                </a:lnTo>
                <a:cubicBezTo>
                  <a:pt x="7397" y="52430"/>
                  <a:pt x="55821" y="52430"/>
                  <a:pt x="55821" y="52429"/>
                </a:cubicBezTo>
                <a:lnTo>
                  <a:pt x="55821" y="0"/>
                </a:lnTo>
                <a:close/>
                <a:moveTo>
                  <a:pt x="7121" y="52430"/>
                </a:moveTo>
                <a:lnTo>
                  <a:pt x="7121" y="52430"/>
                </a:lnTo>
                <a:cubicBezTo>
                  <a:pt x="7119" y="52430"/>
                  <a:pt x="7120" y="52430"/>
                  <a:pt x="7124" y="52430"/>
                </a:cubicBezTo>
                <a:cubicBezTo>
                  <a:pt x="7124" y="52430"/>
                  <a:pt x="7124" y="52430"/>
                  <a:pt x="7124" y="5243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19" name="Shape 119"/>
        <p:cNvGrpSpPr/>
        <p:nvPr/>
      </p:nvGrpSpPr>
      <p:grpSpPr>
        <a:xfrm>
          <a:off x="0" y="0"/>
          <a:ext cx="0" cy="0"/>
          <a:chOff x="0" y="0"/>
          <a:chExt cx="0" cy="0"/>
        </a:xfrm>
      </p:grpSpPr>
      <p:sp>
        <p:nvSpPr>
          <p:cNvPr id="120" name="Google Shape;120;p23"/>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21" name="Google Shape;121;p23"/>
          <p:cNvSpPr txBox="1"/>
          <p:nvPr>
            <p:ph idx="2" type="title"/>
          </p:nvPr>
        </p:nvSpPr>
        <p:spPr>
          <a:xfrm>
            <a:off x="720000" y="2487188"/>
            <a:ext cx="2103000" cy="527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2" name="Google Shape;122;p23"/>
          <p:cNvSpPr txBox="1"/>
          <p:nvPr>
            <p:ph idx="1" type="subTitle"/>
          </p:nvPr>
        </p:nvSpPr>
        <p:spPr>
          <a:xfrm>
            <a:off x="720000" y="3037200"/>
            <a:ext cx="2103000" cy="10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3" name="Google Shape;123;p23"/>
          <p:cNvSpPr txBox="1"/>
          <p:nvPr>
            <p:ph idx="3" type="title"/>
          </p:nvPr>
        </p:nvSpPr>
        <p:spPr>
          <a:xfrm>
            <a:off x="3520203" y="2487188"/>
            <a:ext cx="2103000" cy="527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4" name="Google Shape;124;p23"/>
          <p:cNvSpPr txBox="1"/>
          <p:nvPr>
            <p:ph idx="4" type="subTitle"/>
          </p:nvPr>
        </p:nvSpPr>
        <p:spPr>
          <a:xfrm>
            <a:off x="3520203" y="3037212"/>
            <a:ext cx="2103000" cy="10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5" name="Google Shape;125;p23"/>
          <p:cNvSpPr txBox="1"/>
          <p:nvPr>
            <p:ph idx="5" type="title"/>
          </p:nvPr>
        </p:nvSpPr>
        <p:spPr>
          <a:xfrm>
            <a:off x="6320406" y="2487188"/>
            <a:ext cx="2103000" cy="527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6" name="Google Shape;126;p23"/>
          <p:cNvSpPr txBox="1"/>
          <p:nvPr>
            <p:ph idx="6" type="subTitle"/>
          </p:nvPr>
        </p:nvSpPr>
        <p:spPr>
          <a:xfrm>
            <a:off x="6320406" y="3037212"/>
            <a:ext cx="2103000" cy="10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7" name="Google Shape;127;p23"/>
          <p:cNvSpPr/>
          <p:nvPr/>
        </p:nvSpPr>
        <p:spPr>
          <a:xfrm rot="-4644089">
            <a:off x="4765044" y="1114985"/>
            <a:ext cx="6520322" cy="3894305"/>
          </a:xfrm>
          <a:custGeom>
            <a:rect b="b" l="l" r="r" t="t"/>
            <a:pathLst>
              <a:path extrusionOk="0" h="22719" w="84316">
                <a:moveTo>
                  <a:pt x="24758" y="0"/>
                </a:moveTo>
                <a:cubicBezTo>
                  <a:pt x="5777" y="0"/>
                  <a:pt x="1" y="22718"/>
                  <a:pt x="1" y="22718"/>
                </a:cubicBezTo>
                <a:lnTo>
                  <a:pt x="84315" y="22718"/>
                </a:lnTo>
                <a:lnTo>
                  <a:pt x="84315" y="11622"/>
                </a:lnTo>
                <a:cubicBezTo>
                  <a:pt x="80926" y="12376"/>
                  <a:pt x="77815" y="12798"/>
                  <a:pt x="74519" y="12798"/>
                </a:cubicBezTo>
                <a:cubicBezTo>
                  <a:pt x="65752" y="12798"/>
                  <a:pt x="55677" y="9814"/>
                  <a:pt x="35568" y="2173"/>
                </a:cubicBezTo>
                <a:cubicBezTo>
                  <a:pt x="31562" y="651"/>
                  <a:pt x="27971" y="0"/>
                  <a:pt x="24758"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3"/>
          <p:cNvSpPr/>
          <p:nvPr/>
        </p:nvSpPr>
        <p:spPr>
          <a:xfrm rot="3160193">
            <a:off x="-1317882" y="-771879"/>
            <a:ext cx="5407598" cy="6015994"/>
          </a:xfrm>
          <a:custGeom>
            <a:rect b="b" l="l" r="r" t="t"/>
            <a:pathLst>
              <a:path extrusionOk="0" h="52479" w="42836">
                <a:moveTo>
                  <a:pt x="0" y="1"/>
                </a:moveTo>
                <a:lnTo>
                  <a:pt x="0" y="52479"/>
                </a:lnTo>
                <a:lnTo>
                  <a:pt x="42350" y="52479"/>
                </a:lnTo>
                <a:cubicBezTo>
                  <a:pt x="42350" y="52479"/>
                  <a:pt x="42836" y="33484"/>
                  <a:pt x="34791" y="29947"/>
                </a:cubicBezTo>
                <a:cubicBezTo>
                  <a:pt x="33188" y="29242"/>
                  <a:pt x="31419" y="29024"/>
                  <a:pt x="29650" y="29024"/>
                </a:cubicBezTo>
                <a:cubicBezTo>
                  <a:pt x="26778" y="29024"/>
                  <a:pt x="23908" y="29599"/>
                  <a:pt x="21757" y="29599"/>
                </a:cubicBezTo>
                <a:cubicBezTo>
                  <a:pt x="18579" y="29599"/>
                  <a:pt x="16969" y="28347"/>
                  <a:pt x="19237" y="22146"/>
                </a:cubicBezTo>
                <a:cubicBezTo>
                  <a:pt x="23986" y="9159"/>
                  <a:pt x="18220" y="98"/>
                  <a:pt x="18220" y="98"/>
                </a:cubicBezTo>
                <a:lnTo>
                  <a:pt x="0" y="1"/>
                </a:ln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3"/>
          <p:cNvSpPr/>
          <p:nvPr/>
        </p:nvSpPr>
        <p:spPr>
          <a:xfrm>
            <a:off x="7784800" y="316308"/>
            <a:ext cx="948823" cy="1011673"/>
          </a:xfrm>
          <a:custGeom>
            <a:rect b="b" l="l" r="r" t="t"/>
            <a:pathLst>
              <a:path extrusionOk="0" h="15501" w="14538">
                <a:moveTo>
                  <a:pt x="10055" y="0"/>
                </a:moveTo>
                <a:cubicBezTo>
                  <a:pt x="8501" y="0"/>
                  <a:pt x="6953" y="695"/>
                  <a:pt x="6383" y="2454"/>
                </a:cubicBezTo>
                <a:cubicBezTo>
                  <a:pt x="5631" y="4778"/>
                  <a:pt x="5042" y="8197"/>
                  <a:pt x="2257" y="11309"/>
                </a:cubicBezTo>
                <a:cubicBezTo>
                  <a:pt x="1688" y="11945"/>
                  <a:pt x="0" y="13282"/>
                  <a:pt x="386" y="14367"/>
                </a:cubicBezTo>
                <a:cubicBezTo>
                  <a:pt x="688" y="15215"/>
                  <a:pt x="1362" y="15500"/>
                  <a:pt x="2135" y="15500"/>
                </a:cubicBezTo>
                <a:cubicBezTo>
                  <a:pt x="3322" y="15500"/>
                  <a:pt x="4742" y="14827"/>
                  <a:pt x="5405" y="14482"/>
                </a:cubicBezTo>
                <a:cubicBezTo>
                  <a:pt x="8897" y="12663"/>
                  <a:pt x="13143" y="9483"/>
                  <a:pt x="14028" y="5441"/>
                </a:cubicBezTo>
                <a:cubicBezTo>
                  <a:pt x="14364" y="3926"/>
                  <a:pt x="14538" y="2218"/>
                  <a:pt x="13227" y="1079"/>
                </a:cubicBezTo>
                <a:cubicBezTo>
                  <a:pt x="12468" y="417"/>
                  <a:pt x="11259" y="0"/>
                  <a:pt x="10055"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30" name="Shape 130"/>
        <p:cNvGrpSpPr/>
        <p:nvPr/>
      </p:nvGrpSpPr>
      <p:grpSpPr>
        <a:xfrm>
          <a:off x="0" y="0"/>
          <a:ext cx="0" cy="0"/>
          <a:chOff x="0" y="0"/>
          <a:chExt cx="0" cy="0"/>
        </a:xfrm>
      </p:grpSpPr>
      <p:sp>
        <p:nvSpPr>
          <p:cNvPr id="131" name="Google Shape;131;p2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2" name="Google Shape;132;p24"/>
          <p:cNvSpPr txBox="1"/>
          <p:nvPr>
            <p:ph idx="2" type="title"/>
          </p:nvPr>
        </p:nvSpPr>
        <p:spPr>
          <a:xfrm>
            <a:off x="3403800" y="3280050"/>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3" name="Google Shape;133;p24"/>
          <p:cNvSpPr txBox="1"/>
          <p:nvPr>
            <p:ph idx="1" type="subTitle"/>
          </p:nvPr>
        </p:nvSpPr>
        <p:spPr>
          <a:xfrm>
            <a:off x="941450" y="37807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4" name="Google Shape;134;p24"/>
          <p:cNvSpPr txBox="1"/>
          <p:nvPr>
            <p:ph idx="3" type="title"/>
          </p:nvPr>
        </p:nvSpPr>
        <p:spPr>
          <a:xfrm>
            <a:off x="941450" y="3280050"/>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5" name="Google Shape;135;p24"/>
          <p:cNvSpPr txBox="1"/>
          <p:nvPr>
            <p:ph idx="4" type="subTitle"/>
          </p:nvPr>
        </p:nvSpPr>
        <p:spPr>
          <a:xfrm>
            <a:off x="5939000" y="380775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6" name="Google Shape;136;p24"/>
          <p:cNvSpPr txBox="1"/>
          <p:nvPr>
            <p:ph idx="5" type="title"/>
          </p:nvPr>
        </p:nvSpPr>
        <p:spPr>
          <a:xfrm>
            <a:off x="5939000" y="3280050"/>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7" name="Google Shape;137;p24"/>
          <p:cNvSpPr txBox="1"/>
          <p:nvPr>
            <p:ph idx="6" type="subTitle"/>
          </p:nvPr>
        </p:nvSpPr>
        <p:spPr>
          <a:xfrm>
            <a:off x="3403800" y="37807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8" name="Google Shape;138;p24"/>
          <p:cNvSpPr/>
          <p:nvPr/>
        </p:nvSpPr>
        <p:spPr>
          <a:xfrm rot="8999927">
            <a:off x="5829629" y="-1287186"/>
            <a:ext cx="3916138" cy="4797717"/>
          </a:xfrm>
          <a:custGeom>
            <a:rect b="b" l="l" r="r" t="t"/>
            <a:pathLst>
              <a:path extrusionOk="0" h="52479" w="42836">
                <a:moveTo>
                  <a:pt x="0" y="1"/>
                </a:moveTo>
                <a:lnTo>
                  <a:pt x="0" y="52479"/>
                </a:lnTo>
                <a:lnTo>
                  <a:pt x="42350" y="52479"/>
                </a:lnTo>
                <a:cubicBezTo>
                  <a:pt x="42350" y="52479"/>
                  <a:pt x="42836" y="33484"/>
                  <a:pt x="34791" y="29947"/>
                </a:cubicBezTo>
                <a:cubicBezTo>
                  <a:pt x="33188" y="29242"/>
                  <a:pt x="31419" y="29024"/>
                  <a:pt x="29650" y="29024"/>
                </a:cubicBezTo>
                <a:cubicBezTo>
                  <a:pt x="26778" y="29024"/>
                  <a:pt x="23908" y="29599"/>
                  <a:pt x="21757" y="29599"/>
                </a:cubicBezTo>
                <a:cubicBezTo>
                  <a:pt x="18579" y="29599"/>
                  <a:pt x="16969" y="28347"/>
                  <a:pt x="19237" y="22146"/>
                </a:cubicBezTo>
                <a:cubicBezTo>
                  <a:pt x="23986" y="9159"/>
                  <a:pt x="18220" y="98"/>
                  <a:pt x="18220" y="98"/>
                </a:cubicBezTo>
                <a:lnTo>
                  <a:pt x="0" y="1"/>
                </a:ln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p:nvPr/>
        </p:nvSpPr>
        <p:spPr>
          <a:xfrm rot="1899701">
            <a:off x="4247157" y="2654934"/>
            <a:ext cx="4102020" cy="2770928"/>
          </a:xfrm>
          <a:custGeom>
            <a:rect b="b" l="l" r="r" t="t"/>
            <a:pathLst>
              <a:path extrusionOk="0" h="23188" w="34327">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p:nvPr/>
        </p:nvSpPr>
        <p:spPr>
          <a:xfrm rot="6471668">
            <a:off x="-1076412" y="1201918"/>
            <a:ext cx="5424566" cy="5095002"/>
          </a:xfrm>
          <a:custGeom>
            <a:rect b="b" l="l" r="r" t="t"/>
            <a:pathLst>
              <a:path extrusionOk="0" h="52431" w="55822">
                <a:moveTo>
                  <a:pt x="34793" y="0"/>
                </a:moveTo>
                <a:cubicBezTo>
                  <a:pt x="34793" y="0"/>
                  <a:pt x="39445" y="20304"/>
                  <a:pt x="19722" y="26070"/>
                </a:cubicBezTo>
                <a:cubicBezTo>
                  <a:pt x="1" y="31837"/>
                  <a:pt x="7124" y="52430"/>
                  <a:pt x="7124" y="52430"/>
                </a:cubicBezTo>
                <a:lnTo>
                  <a:pt x="7121" y="52430"/>
                </a:lnTo>
                <a:cubicBezTo>
                  <a:pt x="7397" y="52430"/>
                  <a:pt x="55821" y="52430"/>
                  <a:pt x="55821" y="52429"/>
                </a:cubicBezTo>
                <a:lnTo>
                  <a:pt x="55821" y="0"/>
                </a:lnTo>
                <a:close/>
                <a:moveTo>
                  <a:pt x="7121" y="52430"/>
                </a:moveTo>
                <a:lnTo>
                  <a:pt x="7121" y="52430"/>
                </a:lnTo>
                <a:cubicBezTo>
                  <a:pt x="7119" y="52430"/>
                  <a:pt x="7120" y="52430"/>
                  <a:pt x="7124" y="52430"/>
                </a:cubicBezTo>
                <a:cubicBezTo>
                  <a:pt x="7124" y="52430"/>
                  <a:pt x="7124" y="52430"/>
                  <a:pt x="7124" y="5243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41" name="Shape 141"/>
        <p:cNvGrpSpPr/>
        <p:nvPr/>
      </p:nvGrpSpPr>
      <p:grpSpPr>
        <a:xfrm>
          <a:off x="0" y="0"/>
          <a:ext cx="0" cy="0"/>
          <a:chOff x="0" y="0"/>
          <a:chExt cx="0" cy="0"/>
        </a:xfrm>
      </p:grpSpPr>
      <p:sp>
        <p:nvSpPr>
          <p:cNvPr id="142" name="Google Shape;142;p2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43" name="Google Shape;143;p25"/>
          <p:cNvSpPr txBox="1"/>
          <p:nvPr>
            <p:ph idx="2" type="title"/>
          </p:nvPr>
        </p:nvSpPr>
        <p:spPr>
          <a:xfrm>
            <a:off x="719994" y="2459650"/>
            <a:ext cx="1439400" cy="457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4" name="Google Shape;144;p25"/>
          <p:cNvSpPr txBox="1"/>
          <p:nvPr>
            <p:ph idx="1" type="subTitle"/>
          </p:nvPr>
        </p:nvSpPr>
        <p:spPr>
          <a:xfrm>
            <a:off x="720000" y="2953450"/>
            <a:ext cx="1439400" cy="87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5" name="Google Shape;145;p25"/>
          <p:cNvSpPr txBox="1"/>
          <p:nvPr>
            <p:ph idx="3" type="title"/>
          </p:nvPr>
        </p:nvSpPr>
        <p:spPr>
          <a:xfrm>
            <a:off x="2812096" y="2459650"/>
            <a:ext cx="1435500" cy="457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6" name="Google Shape;146;p25"/>
          <p:cNvSpPr txBox="1"/>
          <p:nvPr>
            <p:ph idx="4" type="subTitle"/>
          </p:nvPr>
        </p:nvSpPr>
        <p:spPr>
          <a:xfrm>
            <a:off x="2812096" y="2953150"/>
            <a:ext cx="1435500" cy="8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7" name="Google Shape;147;p25"/>
          <p:cNvSpPr txBox="1"/>
          <p:nvPr>
            <p:ph idx="5" type="title"/>
          </p:nvPr>
        </p:nvSpPr>
        <p:spPr>
          <a:xfrm>
            <a:off x="4900298" y="2459650"/>
            <a:ext cx="1435500" cy="457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8" name="Google Shape;148;p25"/>
          <p:cNvSpPr txBox="1"/>
          <p:nvPr>
            <p:ph idx="6" type="subTitle"/>
          </p:nvPr>
        </p:nvSpPr>
        <p:spPr>
          <a:xfrm>
            <a:off x="4900298" y="2953150"/>
            <a:ext cx="1435500" cy="8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9" name="Google Shape;149;p25"/>
          <p:cNvSpPr txBox="1"/>
          <p:nvPr>
            <p:ph idx="7" type="title"/>
          </p:nvPr>
        </p:nvSpPr>
        <p:spPr>
          <a:xfrm>
            <a:off x="6988500" y="2459650"/>
            <a:ext cx="1435500" cy="457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0" name="Google Shape;150;p25"/>
          <p:cNvSpPr txBox="1"/>
          <p:nvPr>
            <p:ph idx="8" type="subTitle"/>
          </p:nvPr>
        </p:nvSpPr>
        <p:spPr>
          <a:xfrm>
            <a:off x="6988500" y="2953150"/>
            <a:ext cx="1435500" cy="8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1" name="Google Shape;151;p25"/>
          <p:cNvSpPr/>
          <p:nvPr/>
        </p:nvSpPr>
        <p:spPr>
          <a:xfrm rot="5747584">
            <a:off x="-21694" y="2255847"/>
            <a:ext cx="758851" cy="540696"/>
          </a:xfrm>
          <a:custGeom>
            <a:rect b="b" l="l" r="r" t="t"/>
            <a:pathLst>
              <a:path extrusionOk="0" h="8002" w="11231">
                <a:moveTo>
                  <a:pt x="9325" y="0"/>
                </a:moveTo>
                <a:cubicBezTo>
                  <a:pt x="7871" y="0"/>
                  <a:pt x="5456" y="945"/>
                  <a:pt x="3297" y="2827"/>
                </a:cubicBezTo>
                <a:cubicBezTo>
                  <a:pt x="1537" y="4362"/>
                  <a:pt x="0" y="7080"/>
                  <a:pt x="2203" y="7881"/>
                </a:cubicBezTo>
                <a:cubicBezTo>
                  <a:pt x="2431" y="7964"/>
                  <a:pt x="2669" y="8002"/>
                  <a:pt x="2913" y="8002"/>
                </a:cubicBezTo>
                <a:cubicBezTo>
                  <a:pt x="5381" y="8002"/>
                  <a:pt x="8556" y="4098"/>
                  <a:pt x="9789" y="2609"/>
                </a:cubicBezTo>
                <a:cubicBezTo>
                  <a:pt x="11231" y="868"/>
                  <a:pt x="10719" y="0"/>
                  <a:pt x="9325"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flipH="1" rot="9154509">
            <a:off x="4672319" y="-1316847"/>
            <a:ext cx="5207277" cy="6681055"/>
          </a:xfrm>
          <a:custGeom>
            <a:rect b="b" l="l" r="r" t="t"/>
            <a:pathLst>
              <a:path extrusionOk="0" h="52431" w="55822">
                <a:moveTo>
                  <a:pt x="34793" y="0"/>
                </a:moveTo>
                <a:cubicBezTo>
                  <a:pt x="34793" y="0"/>
                  <a:pt x="39445" y="20304"/>
                  <a:pt x="19722" y="26070"/>
                </a:cubicBezTo>
                <a:cubicBezTo>
                  <a:pt x="1" y="31837"/>
                  <a:pt x="7124" y="52430"/>
                  <a:pt x="7124" y="52430"/>
                </a:cubicBezTo>
                <a:lnTo>
                  <a:pt x="7121" y="52430"/>
                </a:lnTo>
                <a:cubicBezTo>
                  <a:pt x="7397" y="52430"/>
                  <a:pt x="55821" y="52430"/>
                  <a:pt x="55821" y="52429"/>
                </a:cubicBezTo>
                <a:lnTo>
                  <a:pt x="55821" y="0"/>
                </a:lnTo>
                <a:close/>
                <a:moveTo>
                  <a:pt x="7121" y="52430"/>
                </a:moveTo>
                <a:lnTo>
                  <a:pt x="7121" y="52430"/>
                </a:lnTo>
                <a:cubicBezTo>
                  <a:pt x="7119" y="52430"/>
                  <a:pt x="7120" y="52430"/>
                  <a:pt x="7124" y="52430"/>
                </a:cubicBezTo>
                <a:cubicBezTo>
                  <a:pt x="7124" y="52430"/>
                  <a:pt x="7124" y="52430"/>
                  <a:pt x="7124" y="5243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flipH="1" rot="1029379">
            <a:off x="-1615569" y="2052437"/>
            <a:ext cx="7982702" cy="3799628"/>
          </a:xfrm>
          <a:custGeom>
            <a:rect b="b" l="l" r="r" t="t"/>
            <a:pathLst>
              <a:path extrusionOk="0" h="39637" w="93377">
                <a:moveTo>
                  <a:pt x="93377" y="0"/>
                </a:moveTo>
                <a:cubicBezTo>
                  <a:pt x="93377" y="0"/>
                  <a:pt x="93377" y="0"/>
                  <a:pt x="93377" y="0"/>
                </a:cubicBezTo>
                <a:lnTo>
                  <a:pt x="93377" y="0"/>
                </a:lnTo>
                <a:cubicBezTo>
                  <a:pt x="93377" y="0"/>
                  <a:pt x="93377" y="0"/>
                  <a:pt x="93377" y="0"/>
                </a:cubicBezTo>
                <a:close/>
                <a:moveTo>
                  <a:pt x="93377" y="0"/>
                </a:moveTo>
                <a:lnTo>
                  <a:pt x="93377" y="0"/>
                </a:lnTo>
                <a:cubicBezTo>
                  <a:pt x="93375" y="200"/>
                  <a:pt x="91801" y="1038"/>
                  <a:pt x="91636" y="1151"/>
                </a:cubicBezTo>
                <a:cubicBezTo>
                  <a:pt x="89957" y="2294"/>
                  <a:pt x="88315" y="3492"/>
                  <a:pt x="86701" y="4725"/>
                </a:cubicBezTo>
                <a:cubicBezTo>
                  <a:pt x="80499" y="9461"/>
                  <a:pt x="75322" y="15897"/>
                  <a:pt x="67870" y="18805"/>
                </a:cubicBezTo>
                <a:cubicBezTo>
                  <a:pt x="63631" y="20460"/>
                  <a:pt x="59024" y="20845"/>
                  <a:pt x="54456" y="20845"/>
                </a:cubicBezTo>
                <a:cubicBezTo>
                  <a:pt x="53842" y="20845"/>
                  <a:pt x="53228" y="20838"/>
                  <a:pt x="52616" y="20826"/>
                </a:cubicBezTo>
                <a:cubicBezTo>
                  <a:pt x="46114" y="20700"/>
                  <a:pt x="39636" y="20063"/>
                  <a:pt x="33177" y="19341"/>
                </a:cubicBezTo>
                <a:cubicBezTo>
                  <a:pt x="30003" y="18986"/>
                  <a:pt x="26764" y="18588"/>
                  <a:pt x="23551" y="18588"/>
                </a:cubicBezTo>
                <a:cubicBezTo>
                  <a:pt x="20739" y="18588"/>
                  <a:pt x="17947" y="18893"/>
                  <a:pt x="15238" y="19800"/>
                </a:cubicBezTo>
                <a:cubicBezTo>
                  <a:pt x="8551" y="22038"/>
                  <a:pt x="3739" y="27439"/>
                  <a:pt x="1346" y="33960"/>
                </a:cubicBezTo>
                <a:cubicBezTo>
                  <a:pt x="778" y="35509"/>
                  <a:pt x="1" y="37463"/>
                  <a:pt x="1" y="39153"/>
                </a:cubicBezTo>
                <a:lnTo>
                  <a:pt x="1" y="39636"/>
                </a:lnTo>
                <a:lnTo>
                  <a:pt x="93086" y="39589"/>
                </a:lnTo>
                <a:cubicBezTo>
                  <a:pt x="93086" y="39589"/>
                  <a:pt x="93376" y="85"/>
                  <a:pt x="93377"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rot="3847247">
            <a:off x="6679816" y="2457527"/>
            <a:ext cx="1106978" cy="906152"/>
          </a:xfrm>
          <a:custGeom>
            <a:rect b="b" l="l" r="r" t="t"/>
            <a:pathLst>
              <a:path extrusionOk="0" h="23490" w="28696">
                <a:moveTo>
                  <a:pt x="24426" y="1"/>
                </a:moveTo>
                <a:cubicBezTo>
                  <a:pt x="19658" y="1"/>
                  <a:pt x="12187" y="4827"/>
                  <a:pt x="9393" y="10316"/>
                </a:cubicBezTo>
                <a:cubicBezTo>
                  <a:pt x="6709" y="15590"/>
                  <a:pt x="1" y="18461"/>
                  <a:pt x="145" y="21812"/>
                </a:cubicBezTo>
                <a:cubicBezTo>
                  <a:pt x="171" y="22436"/>
                  <a:pt x="471" y="23490"/>
                  <a:pt x="1863" y="23490"/>
                </a:cubicBezTo>
                <a:cubicBezTo>
                  <a:pt x="1966" y="23490"/>
                  <a:pt x="2075" y="23484"/>
                  <a:pt x="2190" y="23472"/>
                </a:cubicBezTo>
                <a:cubicBezTo>
                  <a:pt x="3523" y="23331"/>
                  <a:pt x="4554" y="21282"/>
                  <a:pt x="5107" y="20570"/>
                </a:cubicBezTo>
                <a:cubicBezTo>
                  <a:pt x="7315" y="17728"/>
                  <a:pt x="13924" y="17814"/>
                  <a:pt x="18972" y="14322"/>
                </a:cubicBezTo>
                <a:cubicBezTo>
                  <a:pt x="23150" y="11434"/>
                  <a:pt x="28565" y="8096"/>
                  <a:pt x="28632" y="4618"/>
                </a:cubicBezTo>
                <a:cubicBezTo>
                  <a:pt x="28695" y="1338"/>
                  <a:pt x="26935" y="1"/>
                  <a:pt x="24426" y="1"/>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55" name="Shape 155"/>
        <p:cNvGrpSpPr/>
        <p:nvPr/>
      </p:nvGrpSpPr>
      <p:grpSpPr>
        <a:xfrm>
          <a:off x="0" y="0"/>
          <a:ext cx="0" cy="0"/>
          <a:chOff x="0" y="0"/>
          <a:chExt cx="0" cy="0"/>
        </a:xfrm>
      </p:grpSpPr>
      <p:sp>
        <p:nvSpPr>
          <p:cNvPr id="156" name="Google Shape;156;p2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57" name="Google Shape;157;p26"/>
          <p:cNvSpPr txBox="1"/>
          <p:nvPr>
            <p:ph idx="2" type="title"/>
          </p:nvPr>
        </p:nvSpPr>
        <p:spPr>
          <a:xfrm>
            <a:off x="720000" y="1835250"/>
            <a:ext cx="2305500" cy="527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8" name="Google Shape;158;p26"/>
          <p:cNvSpPr txBox="1"/>
          <p:nvPr>
            <p:ph idx="1" type="subTitle"/>
          </p:nvPr>
        </p:nvSpPr>
        <p:spPr>
          <a:xfrm>
            <a:off x="720000" y="2400675"/>
            <a:ext cx="2305500" cy="44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9" name="Google Shape;159;p26"/>
          <p:cNvSpPr txBox="1"/>
          <p:nvPr>
            <p:ph idx="3" type="title"/>
          </p:nvPr>
        </p:nvSpPr>
        <p:spPr>
          <a:xfrm>
            <a:off x="3419269" y="1835250"/>
            <a:ext cx="2305500" cy="527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0" name="Google Shape;160;p26"/>
          <p:cNvSpPr txBox="1"/>
          <p:nvPr>
            <p:ph idx="4" type="subTitle"/>
          </p:nvPr>
        </p:nvSpPr>
        <p:spPr>
          <a:xfrm>
            <a:off x="3419271" y="2400675"/>
            <a:ext cx="2305500" cy="43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1" name="Google Shape;161;p26"/>
          <p:cNvSpPr txBox="1"/>
          <p:nvPr>
            <p:ph idx="5" type="title"/>
          </p:nvPr>
        </p:nvSpPr>
        <p:spPr>
          <a:xfrm>
            <a:off x="720000" y="3595875"/>
            <a:ext cx="2305500" cy="527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2" name="Google Shape;162;p26"/>
          <p:cNvSpPr txBox="1"/>
          <p:nvPr>
            <p:ph idx="6" type="subTitle"/>
          </p:nvPr>
        </p:nvSpPr>
        <p:spPr>
          <a:xfrm>
            <a:off x="720000" y="4164600"/>
            <a:ext cx="2305500" cy="43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3" name="Google Shape;163;p26"/>
          <p:cNvSpPr txBox="1"/>
          <p:nvPr>
            <p:ph idx="7" type="title"/>
          </p:nvPr>
        </p:nvSpPr>
        <p:spPr>
          <a:xfrm>
            <a:off x="3419269" y="3595875"/>
            <a:ext cx="2305500" cy="527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4" name="Google Shape;164;p26"/>
          <p:cNvSpPr txBox="1"/>
          <p:nvPr>
            <p:ph idx="8" type="subTitle"/>
          </p:nvPr>
        </p:nvSpPr>
        <p:spPr>
          <a:xfrm>
            <a:off x="3419269" y="4164600"/>
            <a:ext cx="2305500" cy="43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5" name="Google Shape;165;p26"/>
          <p:cNvSpPr txBox="1"/>
          <p:nvPr>
            <p:ph idx="9" type="title"/>
          </p:nvPr>
        </p:nvSpPr>
        <p:spPr>
          <a:xfrm>
            <a:off x="6118545" y="1835250"/>
            <a:ext cx="2305500" cy="527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6" name="Google Shape;166;p26"/>
          <p:cNvSpPr txBox="1"/>
          <p:nvPr>
            <p:ph idx="13" type="subTitle"/>
          </p:nvPr>
        </p:nvSpPr>
        <p:spPr>
          <a:xfrm>
            <a:off x="6118545" y="2400675"/>
            <a:ext cx="2305500" cy="43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7" name="Google Shape;167;p26"/>
          <p:cNvSpPr txBox="1"/>
          <p:nvPr>
            <p:ph idx="14" type="title"/>
          </p:nvPr>
        </p:nvSpPr>
        <p:spPr>
          <a:xfrm>
            <a:off x="6118545" y="3595875"/>
            <a:ext cx="2305500" cy="527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8" name="Google Shape;168;p26"/>
          <p:cNvSpPr txBox="1"/>
          <p:nvPr>
            <p:ph idx="15" type="subTitle"/>
          </p:nvPr>
        </p:nvSpPr>
        <p:spPr>
          <a:xfrm>
            <a:off x="6118545" y="4164600"/>
            <a:ext cx="2305500" cy="43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9" name="Google Shape;169;p26"/>
          <p:cNvSpPr/>
          <p:nvPr/>
        </p:nvSpPr>
        <p:spPr>
          <a:xfrm rot="-365491">
            <a:off x="1848677" y="4139249"/>
            <a:ext cx="953009" cy="760550"/>
          </a:xfrm>
          <a:custGeom>
            <a:rect b="b" l="l" r="r" t="t"/>
            <a:pathLst>
              <a:path extrusionOk="0" h="6778" w="8493">
                <a:moveTo>
                  <a:pt x="7261" y="0"/>
                </a:moveTo>
                <a:cubicBezTo>
                  <a:pt x="6304" y="0"/>
                  <a:pt x="4641" y="726"/>
                  <a:pt x="2958" y="2222"/>
                </a:cubicBezTo>
                <a:cubicBezTo>
                  <a:pt x="1524" y="3498"/>
                  <a:pt x="0" y="5827"/>
                  <a:pt x="1255" y="6635"/>
                </a:cubicBezTo>
                <a:cubicBezTo>
                  <a:pt x="1407" y="6733"/>
                  <a:pt x="1580" y="6778"/>
                  <a:pt x="1769" y="6778"/>
                </a:cubicBezTo>
                <a:cubicBezTo>
                  <a:pt x="3366" y="6778"/>
                  <a:pt x="6099" y="3569"/>
                  <a:pt x="7167" y="2331"/>
                </a:cubicBezTo>
                <a:cubicBezTo>
                  <a:pt x="8492" y="794"/>
                  <a:pt x="8262" y="0"/>
                  <a:pt x="7261"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6503050" y="163975"/>
            <a:ext cx="733102" cy="510056"/>
          </a:xfrm>
          <a:custGeom>
            <a:rect b="b" l="l" r="r" t="t"/>
            <a:pathLst>
              <a:path extrusionOk="0" h="6220" w="8940">
                <a:moveTo>
                  <a:pt x="6159" y="1"/>
                </a:moveTo>
                <a:cubicBezTo>
                  <a:pt x="4399" y="1"/>
                  <a:pt x="2891" y="2030"/>
                  <a:pt x="1827" y="3146"/>
                </a:cubicBezTo>
                <a:cubicBezTo>
                  <a:pt x="1" y="5063"/>
                  <a:pt x="1868" y="6219"/>
                  <a:pt x="3151" y="6219"/>
                </a:cubicBezTo>
                <a:cubicBezTo>
                  <a:pt x="3278" y="6219"/>
                  <a:pt x="3399" y="6208"/>
                  <a:pt x="3510" y="6185"/>
                </a:cubicBezTo>
                <a:cubicBezTo>
                  <a:pt x="4364" y="6008"/>
                  <a:pt x="7329" y="4021"/>
                  <a:pt x="7930" y="3279"/>
                </a:cubicBezTo>
                <a:cubicBezTo>
                  <a:pt x="8721" y="2302"/>
                  <a:pt x="8939" y="561"/>
                  <a:pt x="6651" y="55"/>
                </a:cubicBezTo>
                <a:cubicBezTo>
                  <a:pt x="6485" y="18"/>
                  <a:pt x="6321" y="1"/>
                  <a:pt x="6159" y="1"/>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2483750" y="2777100"/>
            <a:ext cx="6717775" cy="2349780"/>
          </a:xfrm>
          <a:custGeom>
            <a:rect b="b" l="l" r="r" t="t"/>
            <a:pathLst>
              <a:path extrusionOk="0" h="39637" w="93377">
                <a:moveTo>
                  <a:pt x="93377" y="0"/>
                </a:moveTo>
                <a:cubicBezTo>
                  <a:pt x="93377" y="0"/>
                  <a:pt x="93377" y="0"/>
                  <a:pt x="93377" y="0"/>
                </a:cubicBezTo>
                <a:lnTo>
                  <a:pt x="93377" y="0"/>
                </a:lnTo>
                <a:cubicBezTo>
                  <a:pt x="93377" y="0"/>
                  <a:pt x="93377" y="0"/>
                  <a:pt x="93377" y="0"/>
                </a:cubicBezTo>
                <a:close/>
                <a:moveTo>
                  <a:pt x="93377" y="0"/>
                </a:moveTo>
                <a:lnTo>
                  <a:pt x="93377" y="0"/>
                </a:lnTo>
                <a:cubicBezTo>
                  <a:pt x="93375" y="200"/>
                  <a:pt x="91801" y="1038"/>
                  <a:pt x="91636" y="1151"/>
                </a:cubicBezTo>
                <a:cubicBezTo>
                  <a:pt x="89957" y="2294"/>
                  <a:pt x="88315" y="3492"/>
                  <a:pt x="86701" y="4725"/>
                </a:cubicBezTo>
                <a:cubicBezTo>
                  <a:pt x="80499" y="9461"/>
                  <a:pt x="75322" y="15897"/>
                  <a:pt x="67870" y="18805"/>
                </a:cubicBezTo>
                <a:cubicBezTo>
                  <a:pt x="63631" y="20460"/>
                  <a:pt x="59024" y="20845"/>
                  <a:pt x="54456" y="20845"/>
                </a:cubicBezTo>
                <a:cubicBezTo>
                  <a:pt x="53842" y="20845"/>
                  <a:pt x="53228" y="20838"/>
                  <a:pt x="52616" y="20826"/>
                </a:cubicBezTo>
                <a:cubicBezTo>
                  <a:pt x="46114" y="20700"/>
                  <a:pt x="39636" y="20063"/>
                  <a:pt x="33177" y="19341"/>
                </a:cubicBezTo>
                <a:cubicBezTo>
                  <a:pt x="30003" y="18986"/>
                  <a:pt x="26764" y="18588"/>
                  <a:pt x="23551" y="18588"/>
                </a:cubicBezTo>
                <a:cubicBezTo>
                  <a:pt x="20739" y="18588"/>
                  <a:pt x="17947" y="18893"/>
                  <a:pt x="15238" y="19800"/>
                </a:cubicBezTo>
                <a:cubicBezTo>
                  <a:pt x="8551" y="22038"/>
                  <a:pt x="3739" y="27439"/>
                  <a:pt x="1346" y="33960"/>
                </a:cubicBezTo>
                <a:cubicBezTo>
                  <a:pt x="778" y="35509"/>
                  <a:pt x="1" y="37463"/>
                  <a:pt x="1" y="39153"/>
                </a:cubicBezTo>
                <a:lnTo>
                  <a:pt x="1" y="39636"/>
                </a:lnTo>
                <a:lnTo>
                  <a:pt x="93086" y="39589"/>
                </a:lnTo>
                <a:cubicBezTo>
                  <a:pt x="93086" y="39589"/>
                  <a:pt x="93376" y="85"/>
                  <a:pt x="93377"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rot="-8100000">
            <a:off x="189597" y="-2638295"/>
            <a:ext cx="5443007" cy="7011309"/>
          </a:xfrm>
          <a:custGeom>
            <a:rect b="b" l="l" r="r" t="t"/>
            <a:pathLst>
              <a:path extrusionOk="0" h="52431" w="55822">
                <a:moveTo>
                  <a:pt x="34793" y="0"/>
                </a:moveTo>
                <a:cubicBezTo>
                  <a:pt x="34793" y="0"/>
                  <a:pt x="39445" y="20304"/>
                  <a:pt x="19722" y="26070"/>
                </a:cubicBezTo>
                <a:cubicBezTo>
                  <a:pt x="1" y="31837"/>
                  <a:pt x="7124" y="52430"/>
                  <a:pt x="7124" y="52430"/>
                </a:cubicBezTo>
                <a:lnTo>
                  <a:pt x="7121" y="52430"/>
                </a:lnTo>
                <a:cubicBezTo>
                  <a:pt x="7397" y="52430"/>
                  <a:pt x="55821" y="52430"/>
                  <a:pt x="55821" y="52429"/>
                </a:cubicBezTo>
                <a:lnTo>
                  <a:pt x="55821" y="0"/>
                </a:lnTo>
                <a:close/>
                <a:moveTo>
                  <a:pt x="7121" y="52430"/>
                </a:moveTo>
                <a:lnTo>
                  <a:pt x="7121" y="52430"/>
                </a:lnTo>
                <a:cubicBezTo>
                  <a:pt x="7119" y="52430"/>
                  <a:pt x="7120" y="52430"/>
                  <a:pt x="7124" y="52430"/>
                </a:cubicBezTo>
                <a:cubicBezTo>
                  <a:pt x="7124" y="52430"/>
                  <a:pt x="7124" y="52430"/>
                  <a:pt x="7124" y="5243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TITLE_AND_TWO_COLUMNS_1">
    <p:spTree>
      <p:nvGrpSpPr>
        <p:cNvPr id="173" name="Shape 173"/>
        <p:cNvGrpSpPr/>
        <p:nvPr/>
      </p:nvGrpSpPr>
      <p:grpSpPr>
        <a:xfrm>
          <a:off x="0" y="0"/>
          <a:ext cx="0" cy="0"/>
          <a:chOff x="0" y="0"/>
          <a:chExt cx="0" cy="0"/>
        </a:xfrm>
      </p:grpSpPr>
      <p:sp>
        <p:nvSpPr>
          <p:cNvPr id="174" name="Google Shape;174;p27"/>
          <p:cNvSpPr txBox="1"/>
          <p:nvPr>
            <p:ph idx="1" type="subTitle"/>
          </p:nvPr>
        </p:nvSpPr>
        <p:spPr>
          <a:xfrm>
            <a:off x="1186663" y="3819480"/>
            <a:ext cx="2001600" cy="44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5" name="Google Shape;175;p27"/>
          <p:cNvSpPr txBox="1"/>
          <p:nvPr>
            <p:ph idx="2" type="subTitle"/>
          </p:nvPr>
        </p:nvSpPr>
        <p:spPr>
          <a:xfrm>
            <a:off x="5955737" y="3819480"/>
            <a:ext cx="2001600" cy="44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6" name="Google Shape;176;p27"/>
          <p:cNvSpPr txBox="1"/>
          <p:nvPr>
            <p:ph hasCustomPrompt="1" type="title"/>
          </p:nvPr>
        </p:nvSpPr>
        <p:spPr>
          <a:xfrm>
            <a:off x="1186663" y="3269450"/>
            <a:ext cx="2001600" cy="47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6200"/>
              <a:buNone/>
              <a:defRPr sz="3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77" name="Google Shape;177;p27"/>
          <p:cNvSpPr txBox="1"/>
          <p:nvPr>
            <p:ph hasCustomPrompt="1" idx="3" type="title"/>
          </p:nvPr>
        </p:nvSpPr>
        <p:spPr>
          <a:xfrm>
            <a:off x="5955737" y="3269450"/>
            <a:ext cx="2001600" cy="47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6200"/>
              <a:buNone/>
              <a:defRPr sz="3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78" name="Google Shape;178;p27"/>
          <p:cNvSpPr txBox="1"/>
          <p:nvPr>
            <p:ph idx="4"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79" name="Google Shape;179;p27"/>
          <p:cNvSpPr txBox="1"/>
          <p:nvPr>
            <p:ph idx="5" type="subTitle"/>
          </p:nvPr>
        </p:nvSpPr>
        <p:spPr>
          <a:xfrm>
            <a:off x="3498614" y="3819480"/>
            <a:ext cx="2001600" cy="44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0" name="Google Shape;180;p27"/>
          <p:cNvSpPr txBox="1"/>
          <p:nvPr>
            <p:ph hasCustomPrompt="1" idx="6" type="title"/>
          </p:nvPr>
        </p:nvSpPr>
        <p:spPr>
          <a:xfrm>
            <a:off x="3498614" y="3269450"/>
            <a:ext cx="2001600" cy="47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6200"/>
              <a:buNone/>
              <a:defRPr sz="3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81" name="Google Shape;181;p27"/>
          <p:cNvSpPr/>
          <p:nvPr/>
        </p:nvSpPr>
        <p:spPr>
          <a:xfrm>
            <a:off x="0" y="0"/>
            <a:ext cx="4198356" cy="5143467"/>
          </a:xfrm>
          <a:custGeom>
            <a:rect b="b" l="l" r="r" t="t"/>
            <a:pathLst>
              <a:path extrusionOk="0" h="52479" w="42836">
                <a:moveTo>
                  <a:pt x="0" y="1"/>
                </a:moveTo>
                <a:lnTo>
                  <a:pt x="0" y="52479"/>
                </a:lnTo>
                <a:lnTo>
                  <a:pt x="42350" y="52479"/>
                </a:lnTo>
                <a:cubicBezTo>
                  <a:pt x="42350" y="52479"/>
                  <a:pt x="42836" y="33484"/>
                  <a:pt x="34791" y="29947"/>
                </a:cubicBezTo>
                <a:cubicBezTo>
                  <a:pt x="33188" y="29242"/>
                  <a:pt x="31419" y="29024"/>
                  <a:pt x="29650" y="29024"/>
                </a:cubicBezTo>
                <a:cubicBezTo>
                  <a:pt x="26778" y="29024"/>
                  <a:pt x="23908" y="29599"/>
                  <a:pt x="21757" y="29599"/>
                </a:cubicBezTo>
                <a:cubicBezTo>
                  <a:pt x="18579" y="29599"/>
                  <a:pt x="16969" y="28347"/>
                  <a:pt x="19237" y="22146"/>
                </a:cubicBezTo>
                <a:cubicBezTo>
                  <a:pt x="23986" y="9159"/>
                  <a:pt x="18220" y="98"/>
                  <a:pt x="18220" y="98"/>
                </a:cubicBezTo>
                <a:lnTo>
                  <a:pt x="0" y="1"/>
                </a:ln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4486068" y="-961650"/>
            <a:ext cx="6523215" cy="4529036"/>
          </a:xfrm>
          <a:custGeom>
            <a:rect b="b" l="l" r="r" t="t"/>
            <a:pathLst>
              <a:path extrusionOk="0" h="20531" w="29571">
                <a:moveTo>
                  <a:pt x="13699" y="1"/>
                </a:moveTo>
                <a:cubicBezTo>
                  <a:pt x="12141" y="1"/>
                  <a:pt x="10475" y="595"/>
                  <a:pt x="9052" y="1563"/>
                </a:cubicBezTo>
                <a:cubicBezTo>
                  <a:pt x="7190" y="2816"/>
                  <a:pt x="5734" y="4696"/>
                  <a:pt x="3946" y="7185"/>
                </a:cubicBezTo>
                <a:cubicBezTo>
                  <a:pt x="2139" y="9674"/>
                  <a:pt x="1" y="12789"/>
                  <a:pt x="867" y="14744"/>
                </a:cubicBezTo>
                <a:cubicBezTo>
                  <a:pt x="1734" y="16697"/>
                  <a:pt x="5604" y="17508"/>
                  <a:pt x="8517" y="18154"/>
                </a:cubicBezTo>
                <a:cubicBezTo>
                  <a:pt x="11431" y="18799"/>
                  <a:pt x="13403" y="19260"/>
                  <a:pt x="15762" y="19813"/>
                </a:cubicBezTo>
                <a:cubicBezTo>
                  <a:pt x="17295" y="20160"/>
                  <a:pt x="18991" y="20531"/>
                  <a:pt x="20659" y="20531"/>
                </a:cubicBezTo>
                <a:cubicBezTo>
                  <a:pt x="21559" y="20531"/>
                  <a:pt x="22450" y="20423"/>
                  <a:pt x="23303" y="20145"/>
                </a:cubicBezTo>
                <a:cubicBezTo>
                  <a:pt x="25736" y="19334"/>
                  <a:pt x="27838" y="17122"/>
                  <a:pt x="28704" y="14504"/>
                </a:cubicBezTo>
                <a:cubicBezTo>
                  <a:pt x="29570" y="11886"/>
                  <a:pt x="29202" y="8863"/>
                  <a:pt x="27542" y="7000"/>
                </a:cubicBezTo>
                <a:cubicBezTo>
                  <a:pt x="25902" y="5138"/>
                  <a:pt x="22971" y="4438"/>
                  <a:pt x="20740" y="3314"/>
                </a:cubicBezTo>
                <a:cubicBezTo>
                  <a:pt x="18490" y="2189"/>
                  <a:pt x="16942" y="622"/>
                  <a:pt x="15044" y="162"/>
                </a:cubicBezTo>
                <a:cubicBezTo>
                  <a:pt x="14611" y="52"/>
                  <a:pt x="14160" y="1"/>
                  <a:pt x="13699" y="1"/>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83" name="Shape 183"/>
        <p:cNvGrpSpPr/>
        <p:nvPr/>
      </p:nvGrpSpPr>
      <p:grpSpPr>
        <a:xfrm>
          <a:off x="0" y="0"/>
          <a:ext cx="0" cy="0"/>
          <a:chOff x="0" y="0"/>
          <a:chExt cx="0" cy="0"/>
        </a:xfrm>
      </p:grpSpPr>
      <p:sp>
        <p:nvSpPr>
          <p:cNvPr id="184" name="Google Shape;184;p28"/>
          <p:cNvSpPr txBox="1"/>
          <p:nvPr/>
        </p:nvSpPr>
        <p:spPr>
          <a:xfrm>
            <a:off x="4638600" y="3344675"/>
            <a:ext cx="35853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ABeeZee"/>
                <a:ea typeface="ABeeZee"/>
                <a:cs typeface="ABeeZee"/>
                <a:sym typeface="ABeeZee"/>
              </a:rPr>
              <a:t>CRÉDITOS:</a:t>
            </a:r>
            <a:r>
              <a:rPr lang="en" sz="1200">
                <a:solidFill>
                  <a:schemeClr val="dk1"/>
                </a:solidFill>
                <a:latin typeface="ABeeZee"/>
                <a:ea typeface="ABeeZee"/>
                <a:cs typeface="ABeeZee"/>
                <a:sym typeface="ABeeZee"/>
              </a:rPr>
              <a:t> Esta plantilla para presentaciones es una creación de </a:t>
            </a:r>
            <a:r>
              <a:rPr lang="en" sz="1200">
                <a:solidFill>
                  <a:schemeClr val="dk1"/>
                </a:solidFill>
                <a:uFill>
                  <a:noFill/>
                </a:uFill>
                <a:latin typeface="ABeeZee"/>
                <a:ea typeface="ABeeZee"/>
                <a:cs typeface="ABeeZee"/>
                <a:sym typeface="ABeeZee"/>
                <a:hlinkClick r:id="rId2">
                  <a:extLst>
                    <a:ext uri="{A12FA001-AC4F-418D-AE19-62706E023703}">
                      <ahyp:hlinkClr val="tx"/>
                    </a:ext>
                  </a:extLst>
                </a:hlinkClick>
              </a:rPr>
              <a:t>Slidesgo</a:t>
            </a:r>
            <a:r>
              <a:rPr lang="en" sz="1200">
                <a:solidFill>
                  <a:schemeClr val="dk1"/>
                </a:solidFill>
                <a:latin typeface="ABeeZee"/>
                <a:ea typeface="ABeeZee"/>
                <a:cs typeface="ABeeZee"/>
                <a:sym typeface="ABeeZee"/>
              </a:rPr>
              <a:t>, e incluye iconos de </a:t>
            </a:r>
            <a:r>
              <a:rPr lang="en" sz="1200">
                <a:solidFill>
                  <a:schemeClr val="dk1"/>
                </a:solidFill>
                <a:uFill>
                  <a:noFill/>
                </a:uFill>
                <a:latin typeface="ABeeZee"/>
                <a:ea typeface="ABeeZee"/>
                <a:cs typeface="ABeeZee"/>
                <a:sym typeface="ABeeZee"/>
                <a:hlinkClick r:id="rId3">
                  <a:extLst>
                    <a:ext uri="{A12FA001-AC4F-418D-AE19-62706E023703}">
                      <ahyp:hlinkClr val="tx"/>
                    </a:ext>
                  </a:extLst>
                </a:hlinkClick>
              </a:rPr>
              <a:t>Flaticon</a:t>
            </a:r>
            <a:r>
              <a:rPr lang="en" sz="1200">
                <a:solidFill>
                  <a:schemeClr val="dk1"/>
                </a:solidFill>
                <a:latin typeface="ABeeZee"/>
                <a:ea typeface="ABeeZee"/>
                <a:cs typeface="ABeeZee"/>
                <a:sym typeface="ABeeZee"/>
              </a:rPr>
              <a:t>, infografías e imágenes de </a:t>
            </a:r>
            <a:r>
              <a:rPr lang="en" sz="1200">
                <a:solidFill>
                  <a:schemeClr val="dk1"/>
                </a:solidFill>
                <a:uFill>
                  <a:noFill/>
                </a:uFill>
                <a:latin typeface="ABeeZee"/>
                <a:ea typeface="ABeeZee"/>
                <a:cs typeface="ABeeZee"/>
                <a:sym typeface="ABeeZee"/>
                <a:hlinkClick r:id="rId4">
                  <a:extLst>
                    <a:ext uri="{A12FA001-AC4F-418D-AE19-62706E023703}">
                      <ahyp:hlinkClr val="tx"/>
                    </a:ext>
                  </a:extLst>
                </a:hlinkClick>
              </a:rPr>
              <a:t>Freepik</a:t>
            </a:r>
            <a:endParaRPr b="1" sz="1200">
              <a:solidFill>
                <a:schemeClr val="dk1"/>
              </a:solidFill>
              <a:latin typeface="ABeeZee"/>
              <a:ea typeface="ABeeZee"/>
              <a:cs typeface="ABeeZee"/>
              <a:sym typeface="ABeeZee"/>
            </a:endParaRPr>
          </a:p>
        </p:txBody>
      </p:sp>
      <p:sp>
        <p:nvSpPr>
          <p:cNvPr id="185" name="Google Shape;185;p28"/>
          <p:cNvSpPr txBox="1"/>
          <p:nvPr>
            <p:ph type="ctrTitle"/>
          </p:nvPr>
        </p:nvSpPr>
        <p:spPr>
          <a:xfrm>
            <a:off x="4638600" y="1085850"/>
            <a:ext cx="3495900" cy="843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86" name="Google Shape;186;p28"/>
          <p:cNvSpPr txBox="1"/>
          <p:nvPr>
            <p:ph idx="1" type="subTitle"/>
          </p:nvPr>
        </p:nvSpPr>
        <p:spPr>
          <a:xfrm>
            <a:off x="4638600" y="2005158"/>
            <a:ext cx="3785400" cy="122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187" name="Google Shape;187;p28"/>
          <p:cNvSpPr txBox="1"/>
          <p:nvPr>
            <p:ph idx="2" type="subTitle"/>
          </p:nvPr>
        </p:nvSpPr>
        <p:spPr>
          <a:xfrm rot="-885">
            <a:off x="4638600" y="4156945"/>
            <a:ext cx="3495900" cy="373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0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88" name="Google Shape;188;p28"/>
          <p:cNvSpPr/>
          <p:nvPr/>
        </p:nvSpPr>
        <p:spPr>
          <a:xfrm rot="-1275964">
            <a:off x="7726763" y="3171634"/>
            <a:ext cx="2216889" cy="1377006"/>
          </a:xfrm>
          <a:custGeom>
            <a:rect b="b" l="l" r="r" t="t"/>
            <a:pathLst>
              <a:path extrusionOk="0" h="12236" w="19699">
                <a:moveTo>
                  <a:pt x="15816" y="1"/>
                </a:moveTo>
                <a:cubicBezTo>
                  <a:pt x="13747" y="1"/>
                  <a:pt x="11238" y="738"/>
                  <a:pt x="9858" y="1472"/>
                </a:cubicBezTo>
                <a:cubicBezTo>
                  <a:pt x="6625" y="3188"/>
                  <a:pt x="3593" y="5603"/>
                  <a:pt x="1594" y="7539"/>
                </a:cubicBezTo>
                <a:cubicBezTo>
                  <a:pt x="0" y="9085"/>
                  <a:pt x="450" y="11422"/>
                  <a:pt x="2278" y="12108"/>
                </a:cubicBezTo>
                <a:cubicBezTo>
                  <a:pt x="2514" y="12196"/>
                  <a:pt x="2738" y="12236"/>
                  <a:pt x="2952" y="12236"/>
                </a:cubicBezTo>
                <a:cubicBezTo>
                  <a:pt x="4615" y="12236"/>
                  <a:pt x="5660" y="9813"/>
                  <a:pt x="6859" y="8769"/>
                </a:cubicBezTo>
                <a:cubicBezTo>
                  <a:pt x="9772" y="6230"/>
                  <a:pt x="17975" y="7475"/>
                  <a:pt x="19045" y="3348"/>
                </a:cubicBezTo>
                <a:cubicBezTo>
                  <a:pt x="19698" y="825"/>
                  <a:pt x="18003" y="1"/>
                  <a:pt x="15816" y="1"/>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p:nvPr/>
        </p:nvSpPr>
        <p:spPr>
          <a:xfrm rot="10414273">
            <a:off x="-698996" y="-944578"/>
            <a:ext cx="6089817" cy="5946764"/>
          </a:xfrm>
          <a:custGeom>
            <a:rect b="b" l="l" r="r" t="t"/>
            <a:pathLst>
              <a:path extrusionOk="0" h="52431" w="55822">
                <a:moveTo>
                  <a:pt x="34793" y="0"/>
                </a:moveTo>
                <a:cubicBezTo>
                  <a:pt x="34793" y="0"/>
                  <a:pt x="39445" y="20304"/>
                  <a:pt x="19722" y="26070"/>
                </a:cubicBezTo>
                <a:cubicBezTo>
                  <a:pt x="1" y="31837"/>
                  <a:pt x="7124" y="52430"/>
                  <a:pt x="7124" y="52430"/>
                </a:cubicBezTo>
                <a:lnTo>
                  <a:pt x="7121" y="52430"/>
                </a:lnTo>
                <a:cubicBezTo>
                  <a:pt x="7397" y="52430"/>
                  <a:pt x="55821" y="52430"/>
                  <a:pt x="55821" y="52429"/>
                </a:cubicBezTo>
                <a:lnTo>
                  <a:pt x="55821" y="0"/>
                </a:lnTo>
                <a:close/>
                <a:moveTo>
                  <a:pt x="7121" y="52430"/>
                </a:moveTo>
                <a:lnTo>
                  <a:pt x="7121" y="52430"/>
                </a:lnTo>
                <a:cubicBezTo>
                  <a:pt x="7119" y="52430"/>
                  <a:pt x="7120" y="52430"/>
                  <a:pt x="7124" y="52430"/>
                </a:cubicBezTo>
                <a:cubicBezTo>
                  <a:pt x="7124" y="52430"/>
                  <a:pt x="7124" y="52430"/>
                  <a:pt x="7124" y="5243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90" name="Shape 19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20" name="Shape 20"/>
        <p:cNvGrpSpPr/>
        <p:nvPr/>
      </p:nvGrpSpPr>
      <p:grpSpPr>
        <a:xfrm>
          <a:off x="0" y="0"/>
          <a:ext cx="0" cy="0"/>
          <a:chOff x="0" y="0"/>
          <a:chExt cx="0" cy="0"/>
        </a:xfrm>
      </p:grpSpPr>
      <p:sp>
        <p:nvSpPr>
          <p:cNvPr id="21" name="Google Shape;21;p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2" name="Google Shape;22;p4"/>
          <p:cNvSpPr txBox="1"/>
          <p:nvPr>
            <p:ph idx="1" type="body"/>
          </p:nvPr>
        </p:nvSpPr>
        <p:spPr>
          <a:xfrm>
            <a:off x="720000" y="1144650"/>
            <a:ext cx="7704000" cy="3458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3"/>
              </a:buClr>
              <a:buSzPts val="1400"/>
              <a:buAutoNum type="arabicPeriod"/>
              <a:defRPr sz="1050">
                <a:solidFill>
                  <a:srgbClr val="434343"/>
                </a:solidFill>
              </a:defRPr>
            </a:lvl1pPr>
            <a:lvl2pPr indent="-317500" lvl="1" marL="914400" rtl="0">
              <a:lnSpc>
                <a:spcPct val="115000"/>
              </a:lnSpc>
              <a:spcBef>
                <a:spcPts val="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
        <p:nvSpPr>
          <p:cNvPr id="23" name="Google Shape;23;p4"/>
          <p:cNvSpPr/>
          <p:nvPr/>
        </p:nvSpPr>
        <p:spPr>
          <a:xfrm rot="-1463665">
            <a:off x="6940957" y="-1194235"/>
            <a:ext cx="2801504" cy="3709193"/>
          </a:xfrm>
          <a:custGeom>
            <a:rect b="b" l="l" r="r" t="t"/>
            <a:pathLst>
              <a:path extrusionOk="0" h="29414" w="22216">
                <a:moveTo>
                  <a:pt x="12843" y="1"/>
                </a:moveTo>
                <a:cubicBezTo>
                  <a:pt x="12808" y="1"/>
                  <a:pt x="12774" y="1"/>
                  <a:pt x="12739" y="2"/>
                </a:cubicBezTo>
                <a:cubicBezTo>
                  <a:pt x="10638" y="19"/>
                  <a:pt x="8555" y="1199"/>
                  <a:pt x="6914" y="2638"/>
                </a:cubicBezTo>
                <a:cubicBezTo>
                  <a:pt x="5254" y="4076"/>
                  <a:pt x="4057" y="5772"/>
                  <a:pt x="2730" y="7578"/>
                </a:cubicBezTo>
                <a:cubicBezTo>
                  <a:pt x="1420" y="9385"/>
                  <a:pt x="0" y="11283"/>
                  <a:pt x="333" y="12980"/>
                </a:cubicBezTo>
                <a:cubicBezTo>
                  <a:pt x="683" y="14694"/>
                  <a:pt x="2785" y="16206"/>
                  <a:pt x="3725" y="18658"/>
                </a:cubicBezTo>
                <a:cubicBezTo>
                  <a:pt x="4664" y="21110"/>
                  <a:pt x="4443" y="24502"/>
                  <a:pt x="5753" y="26659"/>
                </a:cubicBezTo>
                <a:cubicBezTo>
                  <a:pt x="6854" y="28474"/>
                  <a:pt x="9026" y="29414"/>
                  <a:pt x="11235" y="29414"/>
                </a:cubicBezTo>
                <a:cubicBezTo>
                  <a:pt x="11652" y="29414"/>
                  <a:pt x="12069" y="29380"/>
                  <a:pt x="12481" y="29313"/>
                </a:cubicBezTo>
                <a:cubicBezTo>
                  <a:pt x="15062" y="28889"/>
                  <a:pt x="17404" y="27101"/>
                  <a:pt x="18436" y="24797"/>
                </a:cubicBezTo>
                <a:cubicBezTo>
                  <a:pt x="19469" y="22473"/>
                  <a:pt x="19192" y="19616"/>
                  <a:pt x="19395" y="17607"/>
                </a:cubicBezTo>
                <a:cubicBezTo>
                  <a:pt x="19597" y="15579"/>
                  <a:pt x="20280" y="14380"/>
                  <a:pt x="20925" y="12814"/>
                </a:cubicBezTo>
                <a:cubicBezTo>
                  <a:pt x="21571" y="11228"/>
                  <a:pt x="22215" y="9292"/>
                  <a:pt x="21902" y="7449"/>
                </a:cubicBezTo>
                <a:cubicBezTo>
                  <a:pt x="21588" y="5606"/>
                  <a:pt x="20335" y="3891"/>
                  <a:pt x="18657" y="2471"/>
                </a:cubicBezTo>
                <a:cubicBezTo>
                  <a:pt x="16989" y="1093"/>
                  <a:pt x="14911" y="1"/>
                  <a:pt x="12843" y="1"/>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rot="3601012">
            <a:off x="-927942" y="2875532"/>
            <a:ext cx="1921493" cy="2667916"/>
          </a:xfrm>
          <a:custGeom>
            <a:rect b="b" l="l" r="r" t="t"/>
            <a:pathLst>
              <a:path extrusionOk="0" h="28923" w="20831">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25" name="Shape 25"/>
        <p:cNvGrpSpPr/>
        <p:nvPr/>
      </p:nvGrpSpPr>
      <p:grpSpPr>
        <a:xfrm>
          <a:off x="0" y="0"/>
          <a:ext cx="0" cy="0"/>
          <a:chOff x="0" y="0"/>
          <a:chExt cx="0" cy="0"/>
        </a:xfrm>
      </p:grpSpPr>
      <p:sp>
        <p:nvSpPr>
          <p:cNvPr id="26" name="Google Shape;26;p5"/>
          <p:cNvSpPr txBox="1"/>
          <p:nvPr>
            <p:ph idx="1" type="subTitle"/>
          </p:nvPr>
        </p:nvSpPr>
        <p:spPr>
          <a:xfrm>
            <a:off x="1427500" y="2477113"/>
            <a:ext cx="2880600" cy="4038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2000"/>
              <a:buFont typeface="Jua"/>
              <a:buNone/>
              <a:defRPr sz="2400">
                <a:latin typeface="Fjalla One"/>
                <a:ea typeface="Fjalla One"/>
                <a:cs typeface="Fjalla One"/>
                <a:sym typeface="Fjalla One"/>
              </a:defRPr>
            </a:lvl1pPr>
            <a:lvl2pPr lvl="1" algn="ctr">
              <a:lnSpc>
                <a:spcPct val="100000"/>
              </a:lnSpc>
              <a:spcBef>
                <a:spcPts val="1600"/>
              </a:spcBef>
              <a:spcAft>
                <a:spcPts val="0"/>
              </a:spcAft>
              <a:buSzPts val="2000"/>
              <a:buFont typeface="Jua"/>
              <a:buNone/>
              <a:defRPr b="1" sz="2000">
                <a:latin typeface="Jua"/>
                <a:ea typeface="Jua"/>
                <a:cs typeface="Jua"/>
                <a:sym typeface="Jua"/>
              </a:defRPr>
            </a:lvl2pPr>
            <a:lvl3pPr lvl="2" algn="ctr">
              <a:lnSpc>
                <a:spcPct val="100000"/>
              </a:lnSpc>
              <a:spcBef>
                <a:spcPts val="1600"/>
              </a:spcBef>
              <a:spcAft>
                <a:spcPts val="0"/>
              </a:spcAft>
              <a:buSzPts val="2000"/>
              <a:buFont typeface="Jua"/>
              <a:buNone/>
              <a:defRPr b="1" sz="2000">
                <a:latin typeface="Jua"/>
                <a:ea typeface="Jua"/>
                <a:cs typeface="Jua"/>
                <a:sym typeface="Jua"/>
              </a:defRPr>
            </a:lvl3pPr>
            <a:lvl4pPr lvl="3" algn="ctr">
              <a:lnSpc>
                <a:spcPct val="100000"/>
              </a:lnSpc>
              <a:spcBef>
                <a:spcPts val="1600"/>
              </a:spcBef>
              <a:spcAft>
                <a:spcPts val="0"/>
              </a:spcAft>
              <a:buSzPts val="2000"/>
              <a:buFont typeface="Jua"/>
              <a:buNone/>
              <a:defRPr b="1" sz="2000">
                <a:latin typeface="Jua"/>
                <a:ea typeface="Jua"/>
                <a:cs typeface="Jua"/>
                <a:sym typeface="Jua"/>
              </a:defRPr>
            </a:lvl4pPr>
            <a:lvl5pPr lvl="4" algn="ctr">
              <a:lnSpc>
                <a:spcPct val="100000"/>
              </a:lnSpc>
              <a:spcBef>
                <a:spcPts val="1600"/>
              </a:spcBef>
              <a:spcAft>
                <a:spcPts val="0"/>
              </a:spcAft>
              <a:buSzPts val="2000"/>
              <a:buFont typeface="Jua"/>
              <a:buNone/>
              <a:defRPr b="1" sz="2000">
                <a:latin typeface="Jua"/>
                <a:ea typeface="Jua"/>
                <a:cs typeface="Jua"/>
                <a:sym typeface="Jua"/>
              </a:defRPr>
            </a:lvl5pPr>
            <a:lvl6pPr lvl="5" algn="ctr">
              <a:lnSpc>
                <a:spcPct val="100000"/>
              </a:lnSpc>
              <a:spcBef>
                <a:spcPts val="1600"/>
              </a:spcBef>
              <a:spcAft>
                <a:spcPts val="0"/>
              </a:spcAft>
              <a:buSzPts val="2000"/>
              <a:buFont typeface="Jua"/>
              <a:buNone/>
              <a:defRPr b="1" sz="2000">
                <a:latin typeface="Jua"/>
                <a:ea typeface="Jua"/>
                <a:cs typeface="Jua"/>
                <a:sym typeface="Jua"/>
              </a:defRPr>
            </a:lvl6pPr>
            <a:lvl7pPr lvl="6" algn="ctr">
              <a:lnSpc>
                <a:spcPct val="100000"/>
              </a:lnSpc>
              <a:spcBef>
                <a:spcPts val="1600"/>
              </a:spcBef>
              <a:spcAft>
                <a:spcPts val="0"/>
              </a:spcAft>
              <a:buSzPts val="2000"/>
              <a:buFont typeface="Jua"/>
              <a:buNone/>
              <a:defRPr b="1" sz="2000">
                <a:latin typeface="Jua"/>
                <a:ea typeface="Jua"/>
                <a:cs typeface="Jua"/>
                <a:sym typeface="Jua"/>
              </a:defRPr>
            </a:lvl7pPr>
            <a:lvl8pPr lvl="7" algn="ctr">
              <a:lnSpc>
                <a:spcPct val="100000"/>
              </a:lnSpc>
              <a:spcBef>
                <a:spcPts val="1600"/>
              </a:spcBef>
              <a:spcAft>
                <a:spcPts val="0"/>
              </a:spcAft>
              <a:buSzPts val="2000"/>
              <a:buFont typeface="Jua"/>
              <a:buNone/>
              <a:defRPr b="1" sz="2000">
                <a:latin typeface="Jua"/>
                <a:ea typeface="Jua"/>
                <a:cs typeface="Jua"/>
                <a:sym typeface="Jua"/>
              </a:defRPr>
            </a:lvl8pPr>
            <a:lvl9pPr lvl="8" algn="ctr">
              <a:lnSpc>
                <a:spcPct val="100000"/>
              </a:lnSpc>
              <a:spcBef>
                <a:spcPts val="1600"/>
              </a:spcBef>
              <a:spcAft>
                <a:spcPts val="1600"/>
              </a:spcAft>
              <a:buSzPts val="2000"/>
              <a:buFont typeface="Jua"/>
              <a:buNone/>
              <a:defRPr b="1" sz="2000">
                <a:latin typeface="Jua"/>
                <a:ea typeface="Jua"/>
                <a:cs typeface="Jua"/>
                <a:sym typeface="Jua"/>
              </a:defRPr>
            </a:lvl9pPr>
          </a:lstStyle>
          <a:p/>
        </p:txBody>
      </p:sp>
      <p:sp>
        <p:nvSpPr>
          <p:cNvPr id="27" name="Google Shape;27;p5"/>
          <p:cNvSpPr txBox="1"/>
          <p:nvPr>
            <p:ph idx="2" type="subTitle"/>
          </p:nvPr>
        </p:nvSpPr>
        <p:spPr>
          <a:xfrm>
            <a:off x="4870700" y="2477113"/>
            <a:ext cx="2845800" cy="403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Jua"/>
              <a:buNone/>
              <a:defRPr sz="2400">
                <a:latin typeface="Fjalla One"/>
                <a:ea typeface="Fjalla One"/>
                <a:cs typeface="Fjalla One"/>
                <a:sym typeface="Fjalla One"/>
              </a:defRPr>
            </a:lvl1pPr>
            <a:lvl2pPr lvl="1" rtl="0" algn="ctr">
              <a:lnSpc>
                <a:spcPct val="100000"/>
              </a:lnSpc>
              <a:spcBef>
                <a:spcPts val="1600"/>
              </a:spcBef>
              <a:spcAft>
                <a:spcPts val="0"/>
              </a:spcAft>
              <a:buSzPts val="2000"/>
              <a:buFont typeface="Jua"/>
              <a:buNone/>
              <a:defRPr b="1" sz="2000">
                <a:latin typeface="Jua"/>
                <a:ea typeface="Jua"/>
                <a:cs typeface="Jua"/>
                <a:sym typeface="Jua"/>
              </a:defRPr>
            </a:lvl2pPr>
            <a:lvl3pPr lvl="2" rtl="0" algn="ctr">
              <a:lnSpc>
                <a:spcPct val="100000"/>
              </a:lnSpc>
              <a:spcBef>
                <a:spcPts val="1600"/>
              </a:spcBef>
              <a:spcAft>
                <a:spcPts val="0"/>
              </a:spcAft>
              <a:buSzPts val="2000"/>
              <a:buFont typeface="Jua"/>
              <a:buNone/>
              <a:defRPr b="1" sz="2000">
                <a:latin typeface="Jua"/>
                <a:ea typeface="Jua"/>
                <a:cs typeface="Jua"/>
                <a:sym typeface="Jua"/>
              </a:defRPr>
            </a:lvl3pPr>
            <a:lvl4pPr lvl="3" rtl="0" algn="ctr">
              <a:lnSpc>
                <a:spcPct val="100000"/>
              </a:lnSpc>
              <a:spcBef>
                <a:spcPts val="1600"/>
              </a:spcBef>
              <a:spcAft>
                <a:spcPts val="0"/>
              </a:spcAft>
              <a:buSzPts val="2000"/>
              <a:buFont typeface="Jua"/>
              <a:buNone/>
              <a:defRPr b="1" sz="2000">
                <a:latin typeface="Jua"/>
                <a:ea typeface="Jua"/>
                <a:cs typeface="Jua"/>
                <a:sym typeface="Jua"/>
              </a:defRPr>
            </a:lvl4pPr>
            <a:lvl5pPr lvl="4" rtl="0" algn="ctr">
              <a:lnSpc>
                <a:spcPct val="100000"/>
              </a:lnSpc>
              <a:spcBef>
                <a:spcPts val="1600"/>
              </a:spcBef>
              <a:spcAft>
                <a:spcPts val="0"/>
              </a:spcAft>
              <a:buSzPts val="2000"/>
              <a:buFont typeface="Jua"/>
              <a:buNone/>
              <a:defRPr b="1" sz="2000">
                <a:latin typeface="Jua"/>
                <a:ea typeface="Jua"/>
                <a:cs typeface="Jua"/>
                <a:sym typeface="Jua"/>
              </a:defRPr>
            </a:lvl5pPr>
            <a:lvl6pPr lvl="5" rtl="0" algn="ctr">
              <a:lnSpc>
                <a:spcPct val="100000"/>
              </a:lnSpc>
              <a:spcBef>
                <a:spcPts val="1600"/>
              </a:spcBef>
              <a:spcAft>
                <a:spcPts val="0"/>
              </a:spcAft>
              <a:buSzPts val="2000"/>
              <a:buFont typeface="Jua"/>
              <a:buNone/>
              <a:defRPr b="1" sz="2000">
                <a:latin typeface="Jua"/>
                <a:ea typeface="Jua"/>
                <a:cs typeface="Jua"/>
                <a:sym typeface="Jua"/>
              </a:defRPr>
            </a:lvl6pPr>
            <a:lvl7pPr lvl="6" rtl="0" algn="ctr">
              <a:lnSpc>
                <a:spcPct val="100000"/>
              </a:lnSpc>
              <a:spcBef>
                <a:spcPts val="1600"/>
              </a:spcBef>
              <a:spcAft>
                <a:spcPts val="0"/>
              </a:spcAft>
              <a:buSzPts val="2000"/>
              <a:buFont typeface="Jua"/>
              <a:buNone/>
              <a:defRPr b="1" sz="2000">
                <a:latin typeface="Jua"/>
                <a:ea typeface="Jua"/>
                <a:cs typeface="Jua"/>
                <a:sym typeface="Jua"/>
              </a:defRPr>
            </a:lvl7pPr>
            <a:lvl8pPr lvl="7" rtl="0" algn="ctr">
              <a:lnSpc>
                <a:spcPct val="100000"/>
              </a:lnSpc>
              <a:spcBef>
                <a:spcPts val="1600"/>
              </a:spcBef>
              <a:spcAft>
                <a:spcPts val="0"/>
              </a:spcAft>
              <a:buSzPts val="2000"/>
              <a:buFont typeface="Jua"/>
              <a:buNone/>
              <a:defRPr b="1" sz="2000">
                <a:latin typeface="Jua"/>
                <a:ea typeface="Jua"/>
                <a:cs typeface="Jua"/>
                <a:sym typeface="Jua"/>
              </a:defRPr>
            </a:lvl8pPr>
            <a:lvl9pPr lvl="8" rtl="0" algn="ctr">
              <a:lnSpc>
                <a:spcPct val="100000"/>
              </a:lnSpc>
              <a:spcBef>
                <a:spcPts val="1600"/>
              </a:spcBef>
              <a:spcAft>
                <a:spcPts val="1600"/>
              </a:spcAft>
              <a:buSzPts val="2000"/>
              <a:buFont typeface="Jua"/>
              <a:buNone/>
              <a:defRPr b="1" sz="2000">
                <a:latin typeface="Jua"/>
                <a:ea typeface="Jua"/>
                <a:cs typeface="Jua"/>
                <a:sym typeface="Jua"/>
              </a:defRPr>
            </a:lvl9pPr>
          </a:lstStyle>
          <a:p/>
        </p:txBody>
      </p:sp>
      <p:sp>
        <p:nvSpPr>
          <p:cNvPr id="28" name="Google Shape;28;p5"/>
          <p:cNvSpPr txBox="1"/>
          <p:nvPr>
            <p:ph idx="3" type="subTitle"/>
          </p:nvPr>
        </p:nvSpPr>
        <p:spPr>
          <a:xfrm>
            <a:off x="1427500" y="2969000"/>
            <a:ext cx="2845800" cy="75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 name="Google Shape;29;p5"/>
          <p:cNvSpPr txBox="1"/>
          <p:nvPr>
            <p:ph idx="4" type="subTitle"/>
          </p:nvPr>
        </p:nvSpPr>
        <p:spPr>
          <a:xfrm>
            <a:off x="4870700" y="2969000"/>
            <a:ext cx="2845800" cy="75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 name="Google Shape;30;p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31" name="Google Shape;31;p5"/>
          <p:cNvSpPr/>
          <p:nvPr/>
        </p:nvSpPr>
        <p:spPr>
          <a:xfrm rot="275650">
            <a:off x="-741341" y="-414381"/>
            <a:ext cx="4518505" cy="4388433"/>
          </a:xfrm>
          <a:custGeom>
            <a:rect b="b" l="l" r="r" t="t"/>
            <a:pathLst>
              <a:path extrusionOk="0" h="26822" w="27617">
                <a:moveTo>
                  <a:pt x="9841" y="1"/>
                </a:moveTo>
                <a:cubicBezTo>
                  <a:pt x="8360" y="1"/>
                  <a:pt x="6743" y="601"/>
                  <a:pt x="5328" y="1510"/>
                </a:cubicBezTo>
                <a:cubicBezTo>
                  <a:pt x="3060" y="2967"/>
                  <a:pt x="1272" y="5215"/>
                  <a:pt x="646" y="7648"/>
                </a:cubicBezTo>
                <a:cubicBezTo>
                  <a:pt x="1" y="10100"/>
                  <a:pt x="517" y="12756"/>
                  <a:pt x="867" y="15465"/>
                </a:cubicBezTo>
                <a:cubicBezTo>
                  <a:pt x="1236" y="18157"/>
                  <a:pt x="1438" y="20904"/>
                  <a:pt x="2674" y="23263"/>
                </a:cubicBezTo>
                <a:cubicBezTo>
                  <a:pt x="3677" y="25166"/>
                  <a:pt x="5329" y="26821"/>
                  <a:pt x="7006" y="26821"/>
                </a:cubicBezTo>
                <a:cubicBezTo>
                  <a:pt x="7425" y="26821"/>
                  <a:pt x="7846" y="26718"/>
                  <a:pt x="8259" y="26489"/>
                </a:cubicBezTo>
                <a:cubicBezTo>
                  <a:pt x="10324" y="25347"/>
                  <a:pt x="12186" y="21051"/>
                  <a:pt x="14454" y="19687"/>
                </a:cubicBezTo>
                <a:cubicBezTo>
                  <a:pt x="15155" y="19265"/>
                  <a:pt x="15894" y="19122"/>
                  <a:pt x="16663" y="19122"/>
                </a:cubicBezTo>
                <a:cubicBezTo>
                  <a:pt x="18292" y="19122"/>
                  <a:pt x="20049" y="19766"/>
                  <a:pt x="21835" y="19766"/>
                </a:cubicBezTo>
                <a:cubicBezTo>
                  <a:pt x="21931" y="19766"/>
                  <a:pt x="22026" y="19764"/>
                  <a:pt x="22122" y="19761"/>
                </a:cubicBezTo>
                <a:cubicBezTo>
                  <a:pt x="24833" y="19650"/>
                  <a:pt x="27616" y="17898"/>
                  <a:pt x="26768" y="16331"/>
                </a:cubicBezTo>
                <a:cubicBezTo>
                  <a:pt x="25939" y="14747"/>
                  <a:pt x="21477" y="13327"/>
                  <a:pt x="19136" y="12092"/>
                </a:cubicBezTo>
                <a:cubicBezTo>
                  <a:pt x="16795" y="10839"/>
                  <a:pt x="16555" y="9788"/>
                  <a:pt x="15910" y="7593"/>
                </a:cubicBezTo>
                <a:cubicBezTo>
                  <a:pt x="15265" y="5381"/>
                  <a:pt x="14214" y="2044"/>
                  <a:pt x="12297" y="717"/>
                </a:cubicBezTo>
                <a:cubicBezTo>
                  <a:pt x="11576" y="218"/>
                  <a:pt x="10733" y="1"/>
                  <a:pt x="9841" y="1"/>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flipH="1" rot="-8953670">
            <a:off x="6054413" y="-96418"/>
            <a:ext cx="947541" cy="675071"/>
          </a:xfrm>
          <a:custGeom>
            <a:rect b="b" l="l" r="r" t="t"/>
            <a:pathLst>
              <a:path extrusionOk="0" h="8002" w="11231">
                <a:moveTo>
                  <a:pt x="9325" y="0"/>
                </a:moveTo>
                <a:cubicBezTo>
                  <a:pt x="7871" y="0"/>
                  <a:pt x="5456" y="945"/>
                  <a:pt x="3297" y="2827"/>
                </a:cubicBezTo>
                <a:cubicBezTo>
                  <a:pt x="1537" y="4362"/>
                  <a:pt x="0" y="7080"/>
                  <a:pt x="2203" y="7881"/>
                </a:cubicBezTo>
                <a:cubicBezTo>
                  <a:pt x="2431" y="7964"/>
                  <a:pt x="2669" y="8002"/>
                  <a:pt x="2913" y="8002"/>
                </a:cubicBezTo>
                <a:cubicBezTo>
                  <a:pt x="5381" y="8002"/>
                  <a:pt x="8556" y="4098"/>
                  <a:pt x="9789" y="2609"/>
                </a:cubicBezTo>
                <a:cubicBezTo>
                  <a:pt x="11231" y="868"/>
                  <a:pt x="10719" y="0"/>
                  <a:pt x="9325"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flipH="1" rot="-1799966">
            <a:off x="5508900" y="-262566"/>
            <a:ext cx="5229296" cy="6406485"/>
          </a:xfrm>
          <a:custGeom>
            <a:rect b="b" l="l" r="r" t="t"/>
            <a:pathLst>
              <a:path extrusionOk="0" h="52479" w="42836">
                <a:moveTo>
                  <a:pt x="0" y="1"/>
                </a:moveTo>
                <a:lnTo>
                  <a:pt x="0" y="52479"/>
                </a:lnTo>
                <a:lnTo>
                  <a:pt x="42350" y="52479"/>
                </a:lnTo>
                <a:cubicBezTo>
                  <a:pt x="42350" y="52479"/>
                  <a:pt x="42836" y="33484"/>
                  <a:pt x="34791" y="29947"/>
                </a:cubicBezTo>
                <a:cubicBezTo>
                  <a:pt x="33188" y="29242"/>
                  <a:pt x="31419" y="29024"/>
                  <a:pt x="29650" y="29024"/>
                </a:cubicBezTo>
                <a:cubicBezTo>
                  <a:pt x="26778" y="29024"/>
                  <a:pt x="23908" y="29599"/>
                  <a:pt x="21757" y="29599"/>
                </a:cubicBezTo>
                <a:cubicBezTo>
                  <a:pt x="18579" y="29599"/>
                  <a:pt x="16969" y="28347"/>
                  <a:pt x="19237" y="22146"/>
                </a:cubicBezTo>
                <a:cubicBezTo>
                  <a:pt x="23986" y="9159"/>
                  <a:pt x="18220" y="98"/>
                  <a:pt x="18220" y="98"/>
                </a:cubicBezTo>
                <a:lnTo>
                  <a:pt x="0" y="1"/>
                </a:ln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36" name="Google Shape;36;p6"/>
          <p:cNvSpPr/>
          <p:nvPr/>
        </p:nvSpPr>
        <p:spPr>
          <a:xfrm rot="-5139381">
            <a:off x="-1084898" y="-1665301"/>
            <a:ext cx="7404722" cy="5434953"/>
          </a:xfrm>
          <a:custGeom>
            <a:rect b="b" l="l" r="r" t="t"/>
            <a:pathLst>
              <a:path extrusionOk="0" h="52624" w="77142">
                <a:moveTo>
                  <a:pt x="77142" y="0"/>
                </a:moveTo>
                <a:lnTo>
                  <a:pt x="5621" y="193"/>
                </a:lnTo>
                <a:cubicBezTo>
                  <a:pt x="5621" y="193"/>
                  <a:pt x="1" y="14342"/>
                  <a:pt x="7560" y="20448"/>
                </a:cubicBezTo>
                <a:cubicBezTo>
                  <a:pt x="10407" y="22747"/>
                  <a:pt x="14113" y="23043"/>
                  <a:pt x="17606" y="23114"/>
                </a:cubicBezTo>
                <a:cubicBezTo>
                  <a:pt x="21892" y="23200"/>
                  <a:pt x="26212" y="23509"/>
                  <a:pt x="30354" y="24685"/>
                </a:cubicBezTo>
                <a:cubicBezTo>
                  <a:pt x="38543" y="27010"/>
                  <a:pt x="44737" y="33606"/>
                  <a:pt x="48691" y="40938"/>
                </a:cubicBezTo>
                <a:cubicBezTo>
                  <a:pt x="50489" y="44271"/>
                  <a:pt x="52372" y="48703"/>
                  <a:pt x="51896" y="52623"/>
                </a:cubicBezTo>
                <a:lnTo>
                  <a:pt x="77142" y="52623"/>
                </a:lnTo>
                <a:lnTo>
                  <a:pt x="77142" y="0"/>
                </a:ln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p:nvPr/>
        </p:nvSpPr>
        <p:spPr>
          <a:xfrm rot="-6047775">
            <a:off x="4590713" y="1099075"/>
            <a:ext cx="3673201" cy="6370888"/>
          </a:xfrm>
          <a:custGeom>
            <a:rect b="b" l="l" r="r" t="t"/>
            <a:pathLst>
              <a:path extrusionOk="0" h="52479" w="42836">
                <a:moveTo>
                  <a:pt x="0" y="1"/>
                </a:moveTo>
                <a:lnTo>
                  <a:pt x="0" y="52479"/>
                </a:lnTo>
                <a:lnTo>
                  <a:pt x="42350" y="52479"/>
                </a:lnTo>
                <a:cubicBezTo>
                  <a:pt x="42350" y="52479"/>
                  <a:pt x="42836" y="33484"/>
                  <a:pt x="34791" y="29947"/>
                </a:cubicBezTo>
                <a:cubicBezTo>
                  <a:pt x="33188" y="29242"/>
                  <a:pt x="31419" y="29024"/>
                  <a:pt x="29650" y="29024"/>
                </a:cubicBezTo>
                <a:cubicBezTo>
                  <a:pt x="26778" y="29024"/>
                  <a:pt x="23908" y="29599"/>
                  <a:pt x="21757" y="29599"/>
                </a:cubicBezTo>
                <a:cubicBezTo>
                  <a:pt x="18579" y="29599"/>
                  <a:pt x="16969" y="28347"/>
                  <a:pt x="19237" y="22146"/>
                </a:cubicBezTo>
                <a:cubicBezTo>
                  <a:pt x="23986" y="9159"/>
                  <a:pt x="18220" y="98"/>
                  <a:pt x="18220" y="98"/>
                </a:cubicBezTo>
                <a:lnTo>
                  <a:pt x="0" y="1"/>
                </a:ln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rot="-193684">
            <a:off x="2368712" y="1010967"/>
            <a:ext cx="1153665" cy="999952"/>
          </a:xfrm>
          <a:custGeom>
            <a:rect b="b" l="l" r="r" t="t"/>
            <a:pathLst>
              <a:path extrusionOk="0" h="23172" w="26734">
                <a:moveTo>
                  <a:pt x="23699" y="0"/>
                </a:moveTo>
                <a:cubicBezTo>
                  <a:pt x="21496" y="0"/>
                  <a:pt x="18518" y="1696"/>
                  <a:pt x="16314" y="4749"/>
                </a:cubicBezTo>
                <a:cubicBezTo>
                  <a:pt x="12548" y="9962"/>
                  <a:pt x="4479" y="13062"/>
                  <a:pt x="1482" y="19323"/>
                </a:cubicBezTo>
                <a:cubicBezTo>
                  <a:pt x="830" y="20687"/>
                  <a:pt x="1" y="23171"/>
                  <a:pt x="1893" y="23171"/>
                </a:cubicBezTo>
                <a:cubicBezTo>
                  <a:pt x="2038" y="23171"/>
                  <a:pt x="2199" y="23157"/>
                  <a:pt x="2377" y="23126"/>
                </a:cubicBezTo>
                <a:cubicBezTo>
                  <a:pt x="4244" y="22801"/>
                  <a:pt x="7216" y="18540"/>
                  <a:pt x="8320" y="17263"/>
                </a:cubicBezTo>
                <a:cubicBezTo>
                  <a:pt x="12073" y="12928"/>
                  <a:pt x="17356" y="13826"/>
                  <a:pt x="21436" y="10222"/>
                </a:cubicBezTo>
                <a:cubicBezTo>
                  <a:pt x="24029" y="7932"/>
                  <a:pt x="26676" y="5899"/>
                  <a:pt x="26706" y="3441"/>
                </a:cubicBezTo>
                <a:cubicBezTo>
                  <a:pt x="26733" y="1089"/>
                  <a:pt x="25465" y="0"/>
                  <a:pt x="23699"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1024800" y="2049250"/>
            <a:ext cx="4437900" cy="8706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sz="48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41" name="Google Shape;41;p7"/>
          <p:cNvSpPr txBox="1"/>
          <p:nvPr>
            <p:ph idx="1" type="subTitle"/>
          </p:nvPr>
        </p:nvSpPr>
        <p:spPr>
          <a:xfrm rot="-232">
            <a:off x="1024800" y="2920042"/>
            <a:ext cx="4437900" cy="1226100"/>
          </a:xfrm>
          <a:prstGeom prst="rect">
            <a:avLst/>
          </a:prstGeom>
          <a:noFill/>
          <a:ln>
            <a:noFill/>
          </a:ln>
        </p:spPr>
        <p:txBody>
          <a:bodyPr anchorCtr="0" anchor="t" bIns="91425" lIns="91425" spcFirstLastPara="1" rIns="91425" wrap="square" tIns="91425">
            <a:noAutofit/>
          </a:bodyPr>
          <a:lstStyle>
            <a:lvl1pPr lvl="0" rtl="0" algn="just">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 name="Google Shape;42;p7"/>
          <p:cNvSpPr/>
          <p:nvPr/>
        </p:nvSpPr>
        <p:spPr>
          <a:xfrm rot="-3512990">
            <a:off x="4594531" y="-951131"/>
            <a:ext cx="5136261" cy="6654590"/>
          </a:xfrm>
          <a:custGeom>
            <a:rect b="b" l="l" r="r" t="t"/>
            <a:pathLst>
              <a:path extrusionOk="0" h="50966" w="49609">
                <a:moveTo>
                  <a:pt x="6871" y="45273"/>
                </a:moveTo>
                <a:cubicBezTo>
                  <a:pt x="6871" y="45273"/>
                  <a:pt x="1" y="36777"/>
                  <a:pt x="11156" y="31660"/>
                </a:cubicBezTo>
                <a:cubicBezTo>
                  <a:pt x="22312" y="26543"/>
                  <a:pt x="4727" y="12038"/>
                  <a:pt x="12942" y="6020"/>
                </a:cubicBezTo>
                <a:cubicBezTo>
                  <a:pt x="21156" y="1"/>
                  <a:pt x="45681" y="2119"/>
                  <a:pt x="45561" y="15428"/>
                </a:cubicBezTo>
                <a:cubicBezTo>
                  <a:pt x="45561" y="15428"/>
                  <a:pt x="49609" y="29550"/>
                  <a:pt x="37109" y="30499"/>
                </a:cubicBezTo>
                <a:cubicBezTo>
                  <a:pt x="24609" y="31447"/>
                  <a:pt x="33159" y="44730"/>
                  <a:pt x="25253" y="46153"/>
                </a:cubicBezTo>
                <a:cubicBezTo>
                  <a:pt x="17347" y="47578"/>
                  <a:pt x="13299" y="50966"/>
                  <a:pt x="6871" y="45273"/>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rot="860130">
            <a:off x="-1514938" y="-421848"/>
            <a:ext cx="4452049" cy="6053694"/>
          </a:xfrm>
          <a:custGeom>
            <a:rect b="b" l="l" r="r" t="t"/>
            <a:pathLst>
              <a:path extrusionOk="0" h="28923" w="20831">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8"/>
          <p:cNvSpPr txBox="1"/>
          <p:nvPr>
            <p:ph type="title"/>
          </p:nvPr>
        </p:nvSpPr>
        <p:spPr>
          <a:xfrm>
            <a:off x="1951800" y="1245150"/>
            <a:ext cx="6472200" cy="29580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46" name="Google Shape;46;p8"/>
          <p:cNvSpPr/>
          <p:nvPr/>
        </p:nvSpPr>
        <p:spPr>
          <a:xfrm rot="-1364523">
            <a:off x="4370909" y="-1200524"/>
            <a:ext cx="5453655" cy="6174013"/>
          </a:xfrm>
          <a:custGeom>
            <a:rect b="b" l="l" r="r" t="t"/>
            <a:pathLst>
              <a:path extrusionOk="0" h="52624" w="77142">
                <a:moveTo>
                  <a:pt x="77142" y="0"/>
                </a:moveTo>
                <a:lnTo>
                  <a:pt x="5621" y="193"/>
                </a:lnTo>
                <a:cubicBezTo>
                  <a:pt x="5621" y="193"/>
                  <a:pt x="1" y="14342"/>
                  <a:pt x="7560" y="20448"/>
                </a:cubicBezTo>
                <a:cubicBezTo>
                  <a:pt x="10407" y="22747"/>
                  <a:pt x="14113" y="23043"/>
                  <a:pt x="17606" y="23114"/>
                </a:cubicBezTo>
                <a:cubicBezTo>
                  <a:pt x="21892" y="23200"/>
                  <a:pt x="26212" y="23509"/>
                  <a:pt x="30354" y="24685"/>
                </a:cubicBezTo>
                <a:cubicBezTo>
                  <a:pt x="38543" y="27010"/>
                  <a:pt x="44737" y="33606"/>
                  <a:pt x="48691" y="40938"/>
                </a:cubicBezTo>
                <a:cubicBezTo>
                  <a:pt x="50489" y="44271"/>
                  <a:pt x="52372" y="48703"/>
                  <a:pt x="51896" y="52623"/>
                </a:cubicBezTo>
                <a:lnTo>
                  <a:pt x="77142" y="52623"/>
                </a:lnTo>
                <a:lnTo>
                  <a:pt x="77142" y="0"/>
                </a:ln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flipH="1" rot="3708374">
            <a:off x="-1484251" y="-265168"/>
            <a:ext cx="4800728" cy="4602949"/>
          </a:xfrm>
          <a:custGeom>
            <a:rect b="b" l="l" r="r" t="t"/>
            <a:pathLst>
              <a:path extrusionOk="0" h="39637" w="93377">
                <a:moveTo>
                  <a:pt x="93377" y="0"/>
                </a:moveTo>
                <a:cubicBezTo>
                  <a:pt x="93377" y="0"/>
                  <a:pt x="93377" y="0"/>
                  <a:pt x="93377" y="0"/>
                </a:cubicBezTo>
                <a:lnTo>
                  <a:pt x="93377" y="0"/>
                </a:lnTo>
                <a:cubicBezTo>
                  <a:pt x="93377" y="0"/>
                  <a:pt x="93377" y="0"/>
                  <a:pt x="93377" y="0"/>
                </a:cubicBezTo>
                <a:close/>
                <a:moveTo>
                  <a:pt x="93377" y="0"/>
                </a:moveTo>
                <a:lnTo>
                  <a:pt x="93377" y="0"/>
                </a:lnTo>
                <a:cubicBezTo>
                  <a:pt x="93375" y="200"/>
                  <a:pt x="91801" y="1038"/>
                  <a:pt x="91636" y="1151"/>
                </a:cubicBezTo>
                <a:cubicBezTo>
                  <a:pt x="89957" y="2294"/>
                  <a:pt x="88315" y="3492"/>
                  <a:pt x="86701" y="4725"/>
                </a:cubicBezTo>
                <a:cubicBezTo>
                  <a:pt x="80499" y="9461"/>
                  <a:pt x="75322" y="15897"/>
                  <a:pt x="67870" y="18805"/>
                </a:cubicBezTo>
                <a:cubicBezTo>
                  <a:pt x="63631" y="20460"/>
                  <a:pt x="59024" y="20845"/>
                  <a:pt x="54456" y="20845"/>
                </a:cubicBezTo>
                <a:cubicBezTo>
                  <a:pt x="53842" y="20845"/>
                  <a:pt x="53228" y="20838"/>
                  <a:pt x="52616" y="20826"/>
                </a:cubicBezTo>
                <a:cubicBezTo>
                  <a:pt x="46114" y="20700"/>
                  <a:pt x="39636" y="20063"/>
                  <a:pt x="33177" y="19341"/>
                </a:cubicBezTo>
                <a:cubicBezTo>
                  <a:pt x="30003" y="18986"/>
                  <a:pt x="26764" y="18588"/>
                  <a:pt x="23551" y="18588"/>
                </a:cubicBezTo>
                <a:cubicBezTo>
                  <a:pt x="20739" y="18588"/>
                  <a:pt x="17947" y="18893"/>
                  <a:pt x="15238" y="19800"/>
                </a:cubicBezTo>
                <a:cubicBezTo>
                  <a:pt x="8551" y="22038"/>
                  <a:pt x="3739" y="27439"/>
                  <a:pt x="1346" y="33960"/>
                </a:cubicBezTo>
                <a:cubicBezTo>
                  <a:pt x="778" y="35509"/>
                  <a:pt x="1" y="37463"/>
                  <a:pt x="1" y="39153"/>
                </a:cubicBezTo>
                <a:lnTo>
                  <a:pt x="1" y="39636"/>
                </a:lnTo>
                <a:lnTo>
                  <a:pt x="93086" y="39589"/>
                </a:lnTo>
                <a:cubicBezTo>
                  <a:pt x="93086" y="39589"/>
                  <a:pt x="93376" y="85"/>
                  <a:pt x="93377" y="0"/>
                </a:cubicBezTo>
                <a:close/>
              </a:path>
            </a:pathLst>
          </a:custGeom>
          <a:solidFill>
            <a:srgbClr val="FFA2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txBox="1"/>
          <p:nvPr>
            <p:ph type="title"/>
          </p:nvPr>
        </p:nvSpPr>
        <p:spPr>
          <a:xfrm>
            <a:off x="1131850" y="1294750"/>
            <a:ext cx="4162800" cy="1169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0" name="Google Shape;50;p9"/>
          <p:cNvSpPr txBox="1"/>
          <p:nvPr>
            <p:ph idx="1" type="subTitle"/>
          </p:nvPr>
        </p:nvSpPr>
        <p:spPr>
          <a:xfrm>
            <a:off x="1442600" y="2589925"/>
            <a:ext cx="3541200" cy="125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51" name="Shape 51"/>
        <p:cNvGrpSpPr/>
        <p:nvPr/>
      </p:nvGrpSpPr>
      <p:grpSpPr>
        <a:xfrm>
          <a:off x="0" y="0"/>
          <a:ext cx="0" cy="0"/>
          <a:chOff x="0" y="0"/>
          <a:chExt cx="0" cy="0"/>
        </a:xfrm>
      </p:grpSpPr>
      <p:sp>
        <p:nvSpPr>
          <p:cNvPr id="52" name="Google Shape;52;p10"/>
          <p:cNvSpPr txBox="1"/>
          <p:nvPr>
            <p:ph type="title"/>
          </p:nvPr>
        </p:nvSpPr>
        <p:spPr>
          <a:xfrm>
            <a:off x="903938" y="652400"/>
            <a:ext cx="3396600" cy="1857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53" name="Google Shape;53;p10"/>
          <p:cNvSpPr/>
          <p:nvPr/>
        </p:nvSpPr>
        <p:spPr>
          <a:xfrm rot="-10179150">
            <a:off x="-793442" y="-733492"/>
            <a:ext cx="6791368" cy="6378815"/>
          </a:xfrm>
          <a:custGeom>
            <a:rect b="b" l="l" r="r" t="t"/>
            <a:pathLst>
              <a:path extrusionOk="0" h="52431" w="55822">
                <a:moveTo>
                  <a:pt x="34793" y="0"/>
                </a:moveTo>
                <a:cubicBezTo>
                  <a:pt x="34793" y="0"/>
                  <a:pt x="39445" y="20304"/>
                  <a:pt x="19722" y="26070"/>
                </a:cubicBezTo>
                <a:cubicBezTo>
                  <a:pt x="1" y="31837"/>
                  <a:pt x="7124" y="52430"/>
                  <a:pt x="7124" y="52430"/>
                </a:cubicBezTo>
                <a:lnTo>
                  <a:pt x="7121" y="52430"/>
                </a:lnTo>
                <a:cubicBezTo>
                  <a:pt x="7397" y="52430"/>
                  <a:pt x="55821" y="52430"/>
                  <a:pt x="55821" y="52429"/>
                </a:cubicBezTo>
                <a:lnTo>
                  <a:pt x="55821" y="0"/>
                </a:lnTo>
                <a:close/>
                <a:moveTo>
                  <a:pt x="7121" y="52430"/>
                </a:moveTo>
                <a:lnTo>
                  <a:pt x="7121" y="52430"/>
                </a:lnTo>
                <a:cubicBezTo>
                  <a:pt x="7119" y="52430"/>
                  <a:pt x="7120" y="52430"/>
                  <a:pt x="7124" y="52430"/>
                </a:cubicBezTo>
                <a:cubicBezTo>
                  <a:pt x="7124" y="52430"/>
                  <a:pt x="7124" y="52430"/>
                  <a:pt x="7124" y="5243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rot="-1827999">
            <a:off x="1142373" y="4235742"/>
            <a:ext cx="1032313" cy="735515"/>
          </a:xfrm>
          <a:custGeom>
            <a:rect b="b" l="l" r="r" t="t"/>
            <a:pathLst>
              <a:path extrusionOk="0" h="8002" w="11231">
                <a:moveTo>
                  <a:pt x="9325" y="0"/>
                </a:moveTo>
                <a:cubicBezTo>
                  <a:pt x="7871" y="0"/>
                  <a:pt x="5456" y="945"/>
                  <a:pt x="3297" y="2827"/>
                </a:cubicBezTo>
                <a:cubicBezTo>
                  <a:pt x="1537" y="4362"/>
                  <a:pt x="0" y="7080"/>
                  <a:pt x="2203" y="7881"/>
                </a:cubicBezTo>
                <a:cubicBezTo>
                  <a:pt x="2431" y="7964"/>
                  <a:pt x="2669" y="8002"/>
                  <a:pt x="2913" y="8002"/>
                </a:cubicBezTo>
                <a:cubicBezTo>
                  <a:pt x="5381" y="8002"/>
                  <a:pt x="8556" y="4098"/>
                  <a:pt x="9789" y="2609"/>
                </a:cubicBezTo>
                <a:cubicBezTo>
                  <a:pt x="11231" y="868"/>
                  <a:pt x="10719" y="0"/>
                  <a:pt x="93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100"/>
              <a:buFont typeface="Fjalla One"/>
              <a:buNone/>
              <a:defRPr sz="3100">
                <a:solidFill>
                  <a:schemeClr val="dk1"/>
                </a:solidFill>
                <a:latin typeface="Fjalla One"/>
                <a:ea typeface="Fjalla One"/>
                <a:cs typeface="Fjalla One"/>
                <a:sym typeface="Fjalla One"/>
              </a:defRPr>
            </a:lvl1pPr>
            <a:lvl2pPr lvl="1" rtl="0">
              <a:spcBef>
                <a:spcPts val="0"/>
              </a:spcBef>
              <a:spcAft>
                <a:spcPts val="0"/>
              </a:spcAft>
              <a:buClr>
                <a:schemeClr val="dk1"/>
              </a:buClr>
              <a:buSzPts val="3100"/>
              <a:buFont typeface="Archivo Black"/>
              <a:buNone/>
              <a:defRPr sz="3100">
                <a:solidFill>
                  <a:schemeClr val="dk1"/>
                </a:solidFill>
                <a:latin typeface="Archivo Black"/>
                <a:ea typeface="Archivo Black"/>
                <a:cs typeface="Archivo Black"/>
                <a:sym typeface="Archivo Black"/>
              </a:defRPr>
            </a:lvl2pPr>
            <a:lvl3pPr lvl="2" rtl="0">
              <a:spcBef>
                <a:spcPts val="0"/>
              </a:spcBef>
              <a:spcAft>
                <a:spcPts val="0"/>
              </a:spcAft>
              <a:buClr>
                <a:schemeClr val="dk1"/>
              </a:buClr>
              <a:buSzPts val="3100"/>
              <a:buFont typeface="Archivo Black"/>
              <a:buNone/>
              <a:defRPr sz="3100">
                <a:solidFill>
                  <a:schemeClr val="dk1"/>
                </a:solidFill>
                <a:latin typeface="Archivo Black"/>
                <a:ea typeface="Archivo Black"/>
                <a:cs typeface="Archivo Black"/>
                <a:sym typeface="Archivo Black"/>
              </a:defRPr>
            </a:lvl3pPr>
            <a:lvl4pPr lvl="3" rtl="0">
              <a:spcBef>
                <a:spcPts val="0"/>
              </a:spcBef>
              <a:spcAft>
                <a:spcPts val="0"/>
              </a:spcAft>
              <a:buClr>
                <a:schemeClr val="dk1"/>
              </a:buClr>
              <a:buSzPts val="3100"/>
              <a:buFont typeface="Archivo Black"/>
              <a:buNone/>
              <a:defRPr sz="3100">
                <a:solidFill>
                  <a:schemeClr val="dk1"/>
                </a:solidFill>
                <a:latin typeface="Archivo Black"/>
                <a:ea typeface="Archivo Black"/>
                <a:cs typeface="Archivo Black"/>
                <a:sym typeface="Archivo Black"/>
              </a:defRPr>
            </a:lvl4pPr>
            <a:lvl5pPr lvl="4" rtl="0">
              <a:spcBef>
                <a:spcPts val="0"/>
              </a:spcBef>
              <a:spcAft>
                <a:spcPts val="0"/>
              </a:spcAft>
              <a:buClr>
                <a:schemeClr val="dk1"/>
              </a:buClr>
              <a:buSzPts val="3100"/>
              <a:buFont typeface="Archivo Black"/>
              <a:buNone/>
              <a:defRPr sz="3100">
                <a:solidFill>
                  <a:schemeClr val="dk1"/>
                </a:solidFill>
                <a:latin typeface="Archivo Black"/>
                <a:ea typeface="Archivo Black"/>
                <a:cs typeface="Archivo Black"/>
                <a:sym typeface="Archivo Black"/>
              </a:defRPr>
            </a:lvl5pPr>
            <a:lvl6pPr lvl="5" rtl="0">
              <a:spcBef>
                <a:spcPts val="0"/>
              </a:spcBef>
              <a:spcAft>
                <a:spcPts val="0"/>
              </a:spcAft>
              <a:buClr>
                <a:schemeClr val="dk1"/>
              </a:buClr>
              <a:buSzPts val="3100"/>
              <a:buFont typeface="Archivo Black"/>
              <a:buNone/>
              <a:defRPr sz="3100">
                <a:solidFill>
                  <a:schemeClr val="dk1"/>
                </a:solidFill>
                <a:latin typeface="Archivo Black"/>
                <a:ea typeface="Archivo Black"/>
                <a:cs typeface="Archivo Black"/>
                <a:sym typeface="Archivo Black"/>
              </a:defRPr>
            </a:lvl6pPr>
            <a:lvl7pPr lvl="6" rtl="0">
              <a:spcBef>
                <a:spcPts val="0"/>
              </a:spcBef>
              <a:spcAft>
                <a:spcPts val="0"/>
              </a:spcAft>
              <a:buClr>
                <a:schemeClr val="dk1"/>
              </a:buClr>
              <a:buSzPts val="3100"/>
              <a:buFont typeface="Archivo Black"/>
              <a:buNone/>
              <a:defRPr sz="3100">
                <a:solidFill>
                  <a:schemeClr val="dk1"/>
                </a:solidFill>
                <a:latin typeface="Archivo Black"/>
                <a:ea typeface="Archivo Black"/>
                <a:cs typeface="Archivo Black"/>
                <a:sym typeface="Archivo Black"/>
              </a:defRPr>
            </a:lvl7pPr>
            <a:lvl8pPr lvl="7" rtl="0">
              <a:spcBef>
                <a:spcPts val="0"/>
              </a:spcBef>
              <a:spcAft>
                <a:spcPts val="0"/>
              </a:spcAft>
              <a:buClr>
                <a:schemeClr val="dk1"/>
              </a:buClr>
              <a:buSzPts val="3100"/>
              <a:buFont typeface="Archivo Black"/>
              <a:buNone/>
              <a:defRPr sz="3100">
                <a:solidFill>
                  <a:schemeClr val="dk1"/>
                </a:solidFill>
                <a:latin typeface="Archivo Black"/>
                <a:ea typeface="Archivo Black"/>
                <a:cs typeface="Archivo Black"/>
                <a:sym typeface="Archivo Black"/>
              </a:defRPr>
            </a:lvl8pPr>
            <a:lvl9pPr lvl="8" rtl="0">
              <a:spcBef>
                <a:spcPts val="0"/>
              </a:spcBef>
              <a:spcAft>
                <a:spcPts val="0"/>
              </a:spcAft>
              <a:buClr>
                <a:schemeClr val="dk1"/>
              </a:buClr>
              <a:buSzPts val="3100"/>
              <a:buFont typeface="Archivo Black"/>
              <a:buNone/>
              <a:defRPr sz="3100">
                <a:solidFill>
                  <a:schemeClr val="dk1"/>
                </a:solidFill>
                <a:latin typeface="Archivo Black"/>
                <a:ea typeface="Archivo Black"/>
                <a:cs typeface="Archivo Black"/>
                <a:sym typeface="Archivo Black"/>
              </a:defRPr>
            </a:lvl9pPr>
          </a:lstStyle>
          <a:p/>
        </p:txBody>
      </p:sp>
      <p:sp>
        <p:nvSpPr>
          <p:cNvPr id="7" name="Google Shape;7;p1"/>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BeeZee"/>
              <a:buChar char="●"/>
              <a:defRPr>
                <a:solidFill>
                  <a:schemeClr val="dk1"/>
                </a:solidFill>
                <a:latin typeface="ABeeZee"/>
                <a:ea typeface="ABeeZee"/>
                <a:cs typeface="ABeeZee"/>
                <a:sym typeface="ABeeZee"/>
              </a:defRPr>
            </a:lvl1pPr>
            <a:lvl2pPr indent="-317500" lvl="1" marL="914400">
              <a:lnSpc>
                <a:spcPct val="100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2pPr>
            <a:lvl3pPr indent="-317500" lvl="2" marL="1371600">
              <a:lnSpc>
                <a:spcPct val="100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3pPr>
            <a:lvl4pPr indent="-317500" lvl="3" marL="1828800">
              <a:lnSpc>
                <a:spcPct val="100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4pPr>
            <a:lvl5pPr indent="-317500" lvl="4" marL="2286000">
              <a:lnSpc>
                <a:spcPct val="100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5pPr>
            <a:lvl6pPr indent="-317500" lvl="5" marL="2743200">
              <a:lnSpc>
                <a:spcPct val="100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6pPr>
            <a:lvl7pPr indent="-317500" lvl="6" marL="3200400">
              <a:lnSpc>
                <a:spcPct val="100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7pPr>
            <a:lvl8pPr indent="-317500" lvl="7" marL="3657600">
              <a:lnSpc>
                <a:spcPct val="100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8pPr>
            <a:lvl9pPr indent="-317500" lvl="8" marL="4114800">
              <a:lnSpc>
                <a:spcPct val="100000"/>
              </a:lnSpc>
              <a:spcBef>
                <a:spcPts val="1600"/>
              </a:spcBef>
              <a:spcAft>
                <a:spcPts val="1600"/>
              </a:spcAft>
              <a:buClr>
                <a:schemeClr val="dk1"/>
              </a:buClr>
              <a:buSzPts val="1400"/>
              <a:buFont typeface="ABeeZee"/>
              <a:buChar char="■"/>
              <a:defRPr>
                <a:solidFill>
                  <a:schemeClr val="dk1"/>
                </a:solidFill>
                <a:latin typeface="ABeeZee"/>
                <a:ea typeface="ABeeZee"/>
                <a:cs typeface="ABeeZee"/>
                <a:sym typeface="ABeeZ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www.kaggle.com/datasets/kamilpytlak/personal-key-indicators-of-heart-disease" TargetMode="External"/><Relationship Id="rId4" Type="http://schemas.openxmlformats.org/officeDocument/2006/relationships/hyperlink" Target="https://doi.org/10.1515/med-2022-050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mailto:sanjeevkumar.srinivasankhannan@pace.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30"/>
          <p:cNvSpPr txBox="1"/>
          <p:nvPr>
            <p:ph idx="1" type="subTitle"/>
          </p:nvPr>
        </p:nvSpPr>
        <p:spPr>
          <a:xfrm rot="-466">
            <a:off x="1014650" y="3987103"/>
            <a:ext cx="4427400" cy="4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Sanjeev Kumar Srinivasan Khannan</a:t>
            </a:r>
            <a:endParaRPr/>
          </a:p>
        </p:txBody>
      </p:sp>
      <p:sp>
        <p:nvSpPr>
          <p:cNvPr id="196" name="Google Shape;196;p30"/>
          <p:cNvSpPr txBox="1"/>
          <p:nvPr>
            <p:ph type="ctrTitle"/>
          </p:nvPr>
        </p:nvSpPr>
        <p:spPr>
          <a:xfrm>
            <a:off x="1014650" y="875300"/>
            <a:ext cx="3648300" cy="292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800"/>
              <a:t>Data Mining and Predicting Heart Disease Risk with Machine Learning: A Comprehensive Analysis</a:t>
            </a:r>
            <a:endParaRPr sz="5200">
              <a:solidFill>
                <a:schemeClr val="dk1"/>
              </a:solidFill>
            </a:endParaRPr>
          </a:p>
        </p:txBody>
      </p:sp>
      <p:grpSp>
        <p:nvGrpSpPr>
          <p:cNvPr id="197" name="Google Shape;197;p30"/>
          <p:cNvGrpSpPr/>
          <p:nvPr/>
        </p:nvGrpSpPr>
        <p:grpSpPr>
          <a:xfrm rot="2700000">
            <a:off x="8415598" y="1354402"/>
            <a:ext cx="203439" cy="327136"/>
            <a:chOff x="4140725" y="520912"/>
            <a:chExt cx="175945" cy="282926"/>
          </a:xfrm>
        </p:grpSpPr>
        <p:sp>
          <p:nvSpPr>
            <p:cNvPr id="198" name="Google Shape;198;p30"/>
            <p:cNvSpPr/>
            <p:nvPr/>
          </p:nvSpPr>
          <p:spPr>
            <a:xfrm>
              <a:off x="4195745" y="753342"/>
              <a:ext cx="27292" cy="25635"/>
            </a:xfrm>
            <a:custGeom>
              <a:rect b="b" l="l" r="r" t="t"/>
              <a:pathLst>
                <a:path extrusionOk="0" h="820" w="873">
                  <a:moveTo>
                    <a:pt x="531" y="181"/>
                  </a:moveTo>
                  <a:cubicBezTo>
                    <a:pt x="592" y="235"/>
                    <a:pt x="653" y="290"/>
                    <a:pt x="719" y="336"/>
                  </a:cubicBezTo>
                  <a:cubicBezTo>
                    <a:pt x="640" y="414"/>
                    <a:pt x="572" y="506"/>
                    <a:pt x="483" y="577"/>
                  </a:cubicBezTo>
                  <a:cubicBezTo>
                    <a:pt x="439" y="611"/>
                    <a:pt x="348" y="655"/>
                    <a:pt x="275" y="655"/>
                  </a:cubicBezTo>
                  <a:cubicBezTo>
                    <a:pt x="218" y="655"/>
                    <a:pt x="171" y="628"/>
                    <a:pt x="167" y="549"/>
                  </a:cubicBezTo>
                  <a:cubicBezTo>
                    <a:pt x="167" y="537"/>
                    <a:pt x="165" y="529"/>
                    <a:pt x="161" y="519"/>
                  </a:cubicBezTo>
                  <a:cubicBezTo>
                    <a:pt x="300" y="426"/>
                    <a:pt x="421" y="306"/>
                    <a:pt x="531" y="181"/>
                  </a:cubicBezTo>
                  <a:close/>
                  <a:moveTo>
                    <a:pt x="533" y="0"/>
                  </a:moveTo>
                  <a:cubicBezTo>
                    <a:pt x="507" y="0"/>
                    <a:pt x="480" y="17"/>
                    <a:pt x="466" y="36"/>
                  </a:cubicBezTo>
                  <a:cubicBezTo>
                    <a:pt x="336" y="199"/>
                    <a:pt x="177" y="333"/>
                    <a:pt x="39" y="486"/>
                  </a:cubicBezTo>
                  <a:cubicBezTo>
                    <a:pt x="24" y="499"/>
                    <a:pt x="21" y="518"/>
                    <a:pt x="25" y="534"/>
                  </a:cubicBezTo>
                  <a:cubicBezTo>
                    <a:pt x="24" y="537"/>
                    <a:pt x="23" y="540"/>
                    <a:pt x="21" y="545"/>
                  </a:cubicBezTo>
                  <a:cubicBezTo>
                    <a:pt x="1" y="712"/>
                    <a:pt x="156" y="819"/>
                    <a:pt x="307" y="819"/>
                  </a:cubicBezTo>
                  <a:cubicBezTo>
                    <a:pt x="328" y="819"/>
                    <a:pt x="349" y="817"/>
                    <a:pt x="370" y="813"/>
                  </a:cubicBezTo>
                  <a:cubicBezTo>
                    <a:pt x="576" y="770"/>
                    <a:pt x="802" y="540"/>
                    <a:pt x="861" y="343"/>
                  </a:cubicBezTo>
                  <a:cubicBezTo>
                    <a:pt x="873" y="321"/>
                    <a:pt x="873" y="292"/>
                    <a:pt x="853" y="269"/>
                  </a:cubicBezTo>
                  <a:cubicBezTo>
                    <a:pt x="774" y="173"/>
                    <a:pt x="666" y="93"/>
                    <a:pt x="568" y="13"/>
                  </a:cubicBezTo>
                  <a:cubicBezTo>
                    <a:pt x="557" y="4"/>
                    <a:pt x="545" y="0"/>
                    <a:pt x="5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4217347" y="730052"/>
              <a:ext cx="21540" cy="21665"/>
            </a:xfrm>
            <a:custGeom>
              <a:rect b="b" l="l" r="r" t="t"/>
              <a:pathLst>
                <a:path extrusionOk="0" h="693" w="689">
                  <a:moveTo>
                    <a:pt x="340" y="156"/>
                  </a:moveTo>
                  <a:cubicBezTo>
                    <a:pt x="392" y="180"/>
                    <a:pt x="449" y="195"/>
                    <a:pt x="505" y="207"/>
                  </a:cubicBezTo>
                  <a:cubicBezTo>
                    <a:pt x="459" y="332"/>
                    <a:pt x="391" y="438"/>
                    <a:pt x="319" y="550"/>
                  </a:cubicBezTo>
                  <a:cubicBezTo>
                    <a:pt x="275" y="519"/>
                    <a:pt x="229" y="493"/>
                    <a:pt x="184" y="459"/>
                  </a:cubicBezTo>
                  <a:cubicBezTo>
                    <a:pt x="246" y="375"/>
                    <a:pt x="319" y="262"/>
                    <a:pt x="340" y="156"/>
                  </a:cubicBezTo>
                  <a:close/>
                  <a:moveTo>
                    <a:pt x="336" y="1"/>
                  </a:moveTo>
                  <a:cubicBezTo>
                    <a:pt x="319" y="1"/>
                    <a:pt x="302" y="2"/>
                    <a:pt x="286" y="5"/>
                  </a:cubicBezTo>
                  <a:cubicBezTo>
                    <a:pt x="257" y="11"/>
                    <a:pt x="241" y="38"/>
                    <a:pt x="243" y="65"/>
                  </a:cubicBezTo>
                  <a:cubicBezTo>
                    <a:pt x="205" y="112"/>
                    <a:pt x="187" y="172"/>
                    <a:pt x="157" y="225"/>
                  </a:cubicBezTo>
                  <a:cubicBezTo>
                    <a:pt x="118" y="298"/>
                    <a:pt x="72" y="366"/>
                    <a:pt x="20" y="431"/>
                  </a:cubicBezTo>
                  <a:cubicBezTo>
                    <a:pt x="1" y="457"/>
                    <a:pt x="9" y="500"/>
                    <a:pt x="30" y="522"/>
                  </a:cubicBezTo>
                  <a:cubicBezTo>
                    <a:pt x="98" y="595"/>
                    <a:pt x="194" y="680"/>
                    <a:pt x="300" y="683"/>
                  </a:cubicBezTo>
                  <a:cubicBezTo>
                    <a:pt x="308" y="689"/>
                    <a:pt x="316" y="692"/>
                    <a:pt x="325" y="692"/>
                  </a:cubicBezTo>
                  <a:cubicBezTo>
                    <a:pt x="332" y="692"/>
                    <a:pt x="339" y="690"/>
                    <a:pt x="345" y="685"/>
                  </a:cubicBezTo>
                  <a:cubicBezTo>
                    <a:pt x="520" y="569"/>
                    <a:pt x="620" y="370"/>
                    <a:pt x="677" y="175"/>
                  </a:cubicBezTo>
                  <a:cubicBezTo>
                    <a:pt x="689" y="135"/>
                    <a:pt x="666" y="93"/>
                    <a:pt x="626" y="79"/>
                  </a:cubicBezTo>
                  <a:cubicBezTo>
                    <a:pt x="540" y="50"/>
                    <a:pt x="432" y="1"/>
                    <a:pt x="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4223099" y="734929"/>
              <a:ext cx="10067" cy="12317"/>
            </a:xfrm>
            <a:custGeom>
              <a:rect b="b" l="l" r="r" t="t"/>
              <a:pathLst>
                <a:path extrusionOk="0" h="394" w="322">
                  <a:moveTo>
                    <a:pt x="157" y="0"/>
                  </a:moveTo>
                  <a:cubicBezTo>
                    <a:pt x="136" y="106"/>
                    <a:pt x="63" y="218"/>
                    <a:pt x="1" y="303"/>
                  </a:cubicBezTo>
                  <a:cubicBezTo>
                    <a:pt x="46" y="335"/>
                    <a:pt x="93" y="361"/>
                    <a:pt x="137" y="394"/>
                  </a:cubicBezTo>
                  <a:cubicBezTo>
                    <a:pt x="208" y="283"/>
                    <a:pt x="276" y="176"/>
                    <a:pt x="322" y="51"/>
                  </a:cubicBezTo>
                  <a:cubicBezTo>
                    <a:pt x="265" y="39"/>
                    <a:pt x="208" y="24"/>
                    <a:pt x="1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4198778" y="534855"/>
              <a:ext cx="103416" cy="131459"/>
            </a:xfrm>
            <a:custGeom>
              <a:rect b="b" l="l" r="r" t="t"/>
              <a:pathLst>
                <a:path extrusionOk="0" h="4205" w="3308">
                  <a:moveTo>
                    <a:pt x="1466" y="864"/>
                  </a:moveTo>
                  <a:cubicBezTo>
                    <a:pt x="1495" y="864"/>
                    <a:pt x="1522" y="879"/>
                    <a:pt x="1537" y="914"/>
                  </a:cubicBezTo>
                  <a:cubicBezTo>
                    <a:pt x="1587" y="1032"/>
                    <a:pt x="1620" y="1157"/>
                    <a:pt x="1656" y="1279"/>
                  </a:cubicBezTo>
                  <a:cubicBezTo>
                    <a:pt x="1677" y="1352"/>
                    <a:pt x="1619" y="1398"/>
                    <a:pt x="1559" y="1398"/>
                  </a:cubicBezTo>
                  <a:cubicBezTo>
                    <a:pt x="1518" y="1398"/>
                    <a:pt x="1476" y="1376"/>
                    <a:pt x="1460" y="1326"/>
                  </a:cubicBezTo>
                  <a:cubicBezTo>
                    <a:pt x="1425" y="1213"/>
                    <a:pt x="1386" y="1099"/>
                    <a:pt x="1364" y="980"/>
                  </a:cubicBezTo>
                  <a:cubicBezTo>
                    <a:pt x="1353" y="916"/>
                    <a:pt x="1412" y="864"/>
                    <a:pt x="1466" y="864"/>
                  </a:cubicBezTo>
                  <a:close/>
                  <a:moveTo>
                    <a:pt x="1249" y="1382"/>
                  </a:moveTo>
                  <a:cubicBezTo>
                    <a:pt x="1278" y="1382"/>
                    <a:pt x="1305" y="1396"/>
                    <a:pt x="1318" y="1429"/>
                  </a:cubicBezTo>
                  <a:cubicBezTo>
                    <a:pt x="1374" y="1568"/>
                    <a:pt x="1421" y="1711"/>
                    <a:pt x="1472" y="1853"/>
                  </a:cubicBezTo>
                  <a:cubicBezTo>
                    <a:pt x="1496" y="1922"/>
                    <a:pt x="1439" y="1966"/>
                    <a:pt x="1381" y="1966"/>
                  </a:cubicBezTo>
                  <a:cubicBezTo>
                    <a:pt x="1342" y="1966"/>
                    <a:pt x="1301" y="1945"/>
                    <a:pt x="1286" y="1897"/>
                  </a:cubicBezTo>
                  <a:cubicBezTo>
                    <a:pt x="1241" y="1762"/>
                    <a:pt x="1194" y="1626"/>
                    <a:pt x="1156" y="1490"/>
                  </a:cubicBezTo>
                  <a:cubicBezTo>
                    <a:pt x="1138" y="1429"/>
                    <a:pt x="1196" y="1382"/>
                    <a:pt x="1249" y="1382"/>
                  </a:cubicBezTo>
                  <a:close/>
                  <a:moveTo>
                    <a:pt x="963" y="1815"/>
                  </a:moveTo>
                  <a:cubicBezTo>
                    <a:pt x="993" y="1815"/>
                    <a:pt x="1023" y="1828"/>
                    <a:pt x="1040" y="1858"/>
                  </a:cubicBezTo>
                  <a:cubicBezTo>
                    <a:pt x="1126" y="2012"/>
                    <a:pt x="1192" y="2177"/>
                    <a:pt x="1264" y="2337"/>
                  </a:cubicBezTo>
                  <a:cubicBezTo>
                    <a:pt x="1296" y="2413"/>
                    <a:pt x="1230" y="2478"/>
                    <a:pt x="1169" y="2478"/>
                  </a:cubicBezTo>
                  <a:cubicBezTo>
                    <a:pt x="1139" y="2478"/>
                    <a:pt x="1111" y="2463"/>
                    <a:pt x="1094" y="2427"/>
                  </a:cubicBezTo>
                  <a:cubicBezTo>
                    <a:pt x="1017" y="2261"/>
                    <a:pt x="936" y="2094"/>
                    <a:pt x="876" y="1919"/>
                  </a:cubicBezTo>
                  <a:cubicBezTo>
                    <a:pt x="854" y="1857"/>
                    <a:pt x="908" y="1815"/>
                    <a:pt x="963" y="1815"/>
                  </a:cubicBezTo>
                  <a:close/>
                  <a:moveTo>
                    <a:pt x="2002" y="1"/>
                  </a:moveTo>
                  <a:cubicBezTo>
                    <a:pt x="1531" y="1"/>
                    <a:pt x="1086" y="294"/>
                    <a:pt x="921" y="763"/>
                  </a:cubicBezTo>
                  <a:lnTo>
                    <a:pt x="0" y="3360"/>
                  </a:lnTo>
                  <a:cubicBezTo>
                    <a:pt x="365" y="3506"/>
                    <a:pt x="678" y="3764"/>
                    <a:pt x="1049" y="3912"/>
                  </a:cubicBezTo>
                  <a:cubicBezTo>
                    <a:pt x="1444" y="4072"/>
                    <a:pt x="1856" y="4144"/>
                    <a:pt x="2275" y="4205"/>
                  </a:cubicBezTo>
                  <a:lnTo>
                    <a:pt x="3207" y="1573"/>
                  </a:lnTo>
                  <a:cubicBezTo>
                    <a:pt x="3308" y="1286"/>
                    <a:pt x="3291" y="976"/>
                    <a:pt x="3160" y="699"/>
                  </a:cubicBezTo>
                  <a:cubicBezTo>
                    <a:pt x="3027" y="422"/>
                    <a:pt x="2797" y="214"/>
                    <a:pt x="2510" y="112"/>
                  </a:cubicBezTo>
                  <a:lnTo>
                    <a:pt x="2381" y="66"/>
                  </a:lnTo>
                  <a:cubicBezTo>
                    <a:pt x="2256" y="22"/>
                    <a:pt x="2128" y="1"/>
                    <a:pt x="20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4156481" y="648115"/>
              <a:ext cx="110263" cy="141713"/>
            </a:xfrm>
            <a:custGeom>
              <a:rect b="b" l="l" r="r" t="t"/>
              <a:pathLst>
                <a:path extrusionOk="0" h="4533" w="3527">
                  <a:moveTo>
                    <a:pt x="2284" y="2623"/>
                  </a:moveTo>
                  <a:cubicBezTo>
                    <a:pt x="2380" y="2623"/>
                    <a:pt x="2488" y="2672"/>
                    <a:pt x="2575" y="2702"/>
                  </a:cubicBezTo>
                  <a:cubicBezTo>
                    <a:pt x="2614" y="2715"/>
                    <a:pt x="2638" y="2757"/>
                    <a:pt x="2625" y="2797"/>
                  </a:cubicBezTo>
                  <a:cubicBezTo>
                    <a:pt x="2568" y="2992"/>
                    <a:pt x="2468" y="3192"/>
                    <a:pt x="2294" y="3307"/>
                  </a:cubicBezTo>
                  <a:cubicBezTo>
                    <a:pt x="2288" y="3312"/>
                    <a:pt x="2281" y="3314"/>
                    <a:pt x="2274" y="3314"/>
                  </a:cubicBezTo>
                  <a:cubicBezTo>
                    <a:pt x="2264" y="3314"/>
                    <a:pt x="2256" y="3311"/>
                    <a:pt x="2249" y="3306"/>
                  </a:cubicBezTo>
                  <a:cubicBezTo>
                    <a:pt x="2142" y="3302"/>
                    <a:pt x="2047" y="3219"/>
                    <a:pt x="1978" y="3145"/>
                  </a:cubicBezTo>
                  <a:cubicBezTo>
                    <a:pt x="1956" y="3121"/>
                    <a:pt x="1948" y="3078"/>
                    <a:pt x="1968" y="3053"/>
                  </a:cubicBezTo>
                  <a:cubicBezTo>
                    <a:pt x="2019" y="2989"/>
                    <a:pt x="2066" y="2921"/>
                    <a:pt x="2105" y="2848"/>
                  </a:cubicBezTo>
                  <a:cubicBezTo>
                    <a:pt x="2134" y="2794"/>
                    <a:pt x="2154" y="2735"/>
                    <a:pt x="2191" y="2688"/>
                  </a:cubicBezTo>
                  <a:cubicBezTo>
                    <a:pt x="2190" y="2662"/>
                    <a:pt x="2206" y="2635"/>
                    <a:pt x="2234" y="2627"/>
                  </a:cubicBezTo>
                  <a:cubicBezTo>
                    <a:pt x="2250" y="2624"/>
                    <a:pt x="2267" y="2623"/>
                    <a:pt x="2284" y="2623"/>
                  </a:cubicBezTo>
                  <a:close/>
                  <a:moveTo>
                    <a:pt x="1788" y="3364"/>
                  </a:moveTo>
                  <a:cubicBezTo>
                    <a:pt x="1800" y="3364"/>
                    <a:pt x="1812" y="3367"/>
                    <a:pt x="1823" y="3376"/>
                  </a:cubicBezTo>
                  <a:cubicBezTo>
                    <a:pt x="1921" y="3455"/>
                    <a:pt x="2027" y="3535"/>
                    <a:pt x="2108" y="3632"/>
                  </a:cubicBezTo>
                  <a:cubicBezTo>
                    <a:pt x="2128" y="3657"/>
                    <a:pt x="2128" y="3684"/>
                    <a:pt x="2115" y="3707"/>
                  </a:cubicBezTo>
                  <a:cubicBezTo>
                    <a:pt x="2058" y="3905"/>
                    <a:pt x="1832" y="4135"/>
                    <a:pt x="1626" y="4178"/>
                  </a:cubicBezTo>
                  <a:cubicBezTo>
                    <a:pt x="1605" y="4182"/>
                    <a:pt x="1584" y="4184"/>
                    <a:pt x="1563" y="4184"/>
                  </a:cubicBezTo>
                  <a:cubicBezTo>
                    <a:pt x="1413" y="4184"/>
                    <a:pt x="1258" y="4077"/>
                    <a:pt x="1277" y="3910"/>
                  </a:cubicBezTo>
                  <a:cubicBezTo>
                    <a:pt x="1277" y="3906"/>
                    <a:pt x="1280" y="3902"/>
                    <a:pt x="1281" y="3898"/>
                  </a:cubicBezTo>
                  <a:cubicBezTo>
                    <a:pt x="1277" y="3882"/>
                    <a:pt x="1280" y="3864"/>
                    <a:pt x="1293" y="3850"/>
                  </a:cubicBezTo>
                  <a:cubicBezTo>
                    <a:pt x="1433" y="3697"/>
                    <a:pt x="1589" y="3562"/>
                    <a:pt x="1720" y="3400"/>
                  </a:cubicBezTo>
                  <a:cubicBezTo>
                    <a:pt x="1735" y="3380"/>
                    <a:pt x="1762" y="3364"/>
                    <a:pt x="1788" y="3364"/>
                  </a:cubicBezTo>
                  <a:close/>
                  <a:moveTo>
                    <a:pt x="1260" y="1"/>
                  </a:moveTo>
                  <a:lnTo>
                    <a:pt x="212" y="2960"/>
                  </a:lnTo>
                  <a:cubicBezTo>
                    <a:pt x="1" y="3554"/>
                    <a:pt x="313" y="4210"/>
                    <a:pt x="910" y="4421"/>
                  </a:cubicBezTo>
                  <a:lnTo>
                    <a:pt x="1038" y="4467"/>
                  </a:lnTo>
                  <a:cubicBezTo>
                    <a:pt x="1053" y="4473"/>
                    <a:pt x="1071" y="4479"/>
                    <a:pt x="1088" y="4483"/>
                  </a:cubicBezTo>
                  <a:cubicBezTo>
                    <a:pt x="1195" y="4516"/>
                    <a:pt x="1306" y="4532"/>
                    <a:pt x="1416" y="4532"/>
                  </a:cubicBezTo>
                  <a:cubicBezTo>
                    <a:pt x="1585" y="4532"/>
                    <a:pt x="1754" y="4494"/>
                    <a:pt x="1912" y="4418"/>
                  </a:cubicBezTo>
                  <a:cubicBezTo>
                    <a:pt x="2190" y="4287"/>
                    <a:pt x="2398" y="4056"/>
                    <a:pt x="2499" y="3770"/>
                  </a:cubicBezTo>
                  <a:lnTo>
                    <a:pt x="3526" y="867"/>
                  </a:lnTo>
                  <a:lnTo>
                    <a:pt x="3526" y="867"/>
                  </a:lnTo>
                  <a:cubicBezTo>
                    <a:pt x="3522" y="867"/>
                    <a:pt x="3517" y="867"/>
                    <a:pt x="3513" y="867"/>
                  </a:cubicBezTo>
                  <a:cubicBezTo>
                    <a:pt x="2738" y="867"/>
                    <a:pt x="1738" y="593"/>
                    <a:pt x="1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4156481" y="648084"/>
              <a:ext cx="57992" cy="138712"/>
            </a:xfrm>
            <a:custGeom>
              <a:rect b="b" l="l" r="r" t="t"/>
              <a:pathLst>
                <a:path extrusionOk="0" h="4437" w="1855">
                  <a:moveTo>
                    <a:pt x="1260" y="0"/>
                  </a:moveTo>
                  <a:lnTo>
                    <a:pt x="212" y="2961"/>
                  </a:lnTo>
                  <a:cubicBezTo>
                    <a:pt x="1" y="3555"/>
                    <a:pt x="313" y="4211"/>
                    <a:pt x="910" y="4422"/>
                  </a:cubicBezTo>
                  <a:lnTo>
                    <a:pt x="948" y="4436"/>
                  </a:lnTo>
                  <a:cubicBezTo>
                    <a:pt x="880" y="4346"/>
                    <a:pt x="837" y="4237"/>
                    <a:pt x="824" y="4091"/>
                  </a:cubicBezTo>
                  <a:cubicBezTo>
                    <a:pt x="797" y="3747"/>
                    <a:pt x="879" y="3420"/>
                    <a:pt x="968" y="3090"/>
                  </a:cubicBezTo>
                  <a:cubicBezTo>
                    <a:pt x="1208" y="2196"/>
                    <a:pt x="1529" y="1335"/>
                    <a:pt x="1855" y="473"/>
                  </a:cubicBezTo>
                  <a:cubicBezTo>
                    <a:pt x="1620" y="347"/>
                    <a:pt x="1412" y="191"/>
                    <a:pt x="12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p:nvPr/>
          </p:nvSpPr>
          <p:spPr>
            <a:xfrm>
              <a:off x="4200747" y="758969"/>
              <a:ext cx="17476" cy="14912"/>
            </a:xfrm>
            <a:custGeom>
              <a:rect b="b" l="l" r="r" t="t"/>
              <a:pathLst>
                <a:path extrusionOk="0" h="477" w="559">
                  <a:moveTo>
                    <a:pt x="371" y="1"/>
                  </a:moveTo>
                  <a:cubicBezTo>
                    <a:pt x="260" y="126"/>
                    <a:pt x="140" y="247"/>
                    <a:pt x="1" y="339"/>
                  </a:cubicBezTo>
                  <a:cubicBezTo>
                    <a:pt x="5" y="349"/>
                    <a:pt x="7" y="357"/>
                    <a:pt x="7" y="369"/>
                  </a:cubicBezTo>
                  <a:cubicBezTo>
                    <a:pt x="11" y="449"/>
                    <a:pt x="57" y="476"/>
                    <a:pt x="114" y="476"/>
                  </a:cubicBezTo>
                  <a:cubicBezTo>
                    <a:pt x="188" y="476"/>
                    <a:pt x="279" y="432"/>
                    <a:pt x="323" y="397"/>
                  </a:cubicBezTo>
                  <a:cubicBezTo>
                    <a:pt x="412" y="326"/>
                    <a:pt x="480" y="234"/>
                    <a:pt x="559" y="156"/>
                  </a:cubicBezTo>
                  <a:cubicBezTo>
                    <a:pt x="494" y="109"/>
                    <a:pt x="432" y="55"/>
                    <a:pt x="3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4198746" y="534886"/>
              <a:ext cx="93944" cy="116234"/>
            </a:xfrm>
            <a:custGeom>
              <a:rect b="b" l="l" r="r" t="t"/>
              <a:pathLst>
                <a:path extrusionOk="0" h="3718" w="3005">
                  <a:moveTo>
                    <a:pt x="1467" y="863"/>
                  </a:moveTo>
                  <a:cubicBezTo>
                    <a:pt x="1496" y="863"/>
                    <a:pt x="1523" y="878"/>
                    <a:pt x="1538" y="913"/>
                  </a:cubicBezTo>
                  <a:cubicBezTo>
                    <a:pt x="1588" y="1031"/>
                    <a:pt x="1621" y="1156"/>
                    <a:pt x="1657" y="1278"/>
                  </a:cubicBezTo>
                  <a:cubicBezTo>
                    <a:pt x="1678" y="1351"/>
                    <a:pt x="1620" y="1397"/>
                    <a:pt x="1560" y="1397"/>
                  </a:cubicBezTo>
                  <a:cubicBezTo>
                    <a:pt x="1519" y="1397"/>
                    <a:pt x="1477" y="1375"/>
                    <a:pt x="1461" y="1325"/>
                  </a:cubicBezTo>
                  <a:cubicBezTo>
                    <a:pt x="1426" y="1212"/>
                    <a:pt x="1387" y="1098"/>
                    <a:pt x="1365" y="979"/>
                  </a:cubicBezTo>
                  <a:cubicBezTo>
                    <a:pt x="1354" y="915"/>
                    <a:pt x="1413" y="863"/>
                    <a:pt x="1467" y="863"/>
                  </a:cubicBezTo>
                  <a:close/>
                  <a:moveTo>
                    <a:pt x="1250" y="1381"/>
                  </a:moveTo>
                  <a:cubicBezTo>
                    <a:pt x="1279" y="1381"/>
                    <a:pt x="1306" y="1395"/>
                    <a:pt x="1319" y="1428"/>
                  </a:cubicBezTo>
                  <a:cubicBezTo>
                    <a:pt x="1375" y="1567"/>
                    <a:pt x="1422" y="1712"/>
                    <a:pt x="1471" y="1854"/>
                  </a:cubicBezTo>
                  <a:cubicBezTo>
                    <a:pt x="1495" y="1922"/>
                    <a:pt x="1439" y="1966"/>
                    <a:pt x="1381" y="1966"/>
                  </a:cubicBezTo>
                  <a:cubicBezTo>
                    <a:pt x="1342" y="1966"/>
                    <a:pt x="1301" y="1945"/>
                    <a:pt x="1286" y="1897"/>
                  </a:cubicBezTo>
                  <a:cubicBezTo>
                    <a:pt x="1241" y="1762"/>
                    <a:pt x="1194" y="1627"/>
                    <a:pt x="1156" y="1490"/>
                  </a:cubicBezTo>
                  <a:cubicBezTo>
                    <a:pt x="1139" y="1428"/>
                    <a:pt x="1197" y="1381"/>
                    <a:pt x="1250" y="1381"/>
                  </a:cubicBezTo>
                  <a:close/>
                  <a:moveTo>
                    <a:pt x="1269" y="2403"/>
                  </a:moveTo>
                  <a:cubicBezTo>
                    <a:pt x="1263" y="2414"/>
                    <a:pt x="1257" y="2425"/>
                    <a:pt x="1251" y="2437"/>
                  </a:cubicBezTo>
                  <a:lnTo>
                    <a:pt x="1251" y="2437"/>
                  </a:lnTo>
                  <a:cubicBezTo>
                    <a:pt x="1259" y="2427"/>
                    <a:pt x="1265" y="2415"/>
                    <a:pt x="1269" y="2403"/>
                  </a:cubicBezTo>
                  <a:close/>
                  <a:moveTo>
                    <a:pt x="2003" y="0"/>
                  </a:moveTo>
                  <a:cubicBezTo>
                    <a:pt x="1531" y="0"/>
                    <a:pt x="1087" y="293"/>
                    <a:pt x="919" y="762"/>
                  </a:cubicBezTo>
                  <a:lnTo>
                    <a:pt x="0" y="3359"/>
                  </a:lnTo>
                  <a:cubicBezTo>
                    <a:pt x="232" y="3453"/>
                    <a:pt x="445" y="3591"/>
                    <a:pt x="663" y="3717"/>
                  </a:cubicBezTo>
                  <a:cubicBezTo>
                    <a:pt x="802" y="3349"/>
                    <a:pt x="1007" y="2891"/>
                    <a:pt x="1251" y="2437"/>
                  </a:cubicBezTo>
                  <a:lnTo>
                    <a:pt x="1251" y="2437"/>
                  </a:lnTo>
                  <a:cubicBezTo>
                    <a:pt x="1231" y="2462"/>
                    <a:pt x="1200" y="2477"/>
                    <a:pt x="1170" y="2477"/>
                  </a:cubicBezTo>
                  <a:cubicBezTo>
                    <a:pt x="1140" y="2477"/>
                    <a:pt x="1112" y="2462"/>
                    <a:pt x="1095" y="2426"/>
                  </a:cubicBezTo>
                  <a:cubicBezTo>
                    <a:pt x="1018" y="2260"/>
                    <a:pt x="937" y="2093"/>
                    <a:pt x="877" y="1918"/>
                  </a:cubicBezTo>
                  <a:cubicBezTo>
                    <a:pt x="855" y="1856"/>
                    <a:pt x="909" y="1814"/>
                    <a:pt x="964" y="1814"/>
                  </a:cubicBezTo>
                  <a:cubicBezTo>
                    <a:pt x="994" y="1814"/>
                    <a:pt x="1024" y="1827"/>
                    <a:pt x="1041" y="1857"/>
                  </a:cubicBezTo>
                  <a:cubicBezTo>
                    <a:pt x="1127" y="2011"/>
                    <a:pt x="1193" y="2176"/>
                    <a:pt x="1265" y="2336"/>
                  </a:cubicBezTo>
                  <a:cubicBezTo>
                    <a:pt x="1275" y="2360"/>
                    <a:pt x="1275" y="2383"/>
                    <a:pt x="1269" y="2403"/>
                  </a:cubicBezTo>
                  <a:lnTo>
                    <a:pt x="1269" y="2403"/>
                  </a:lnTo>
                  <a:cubicBezTo>
                    <a:pt x="1763" y="1490"/>
                    <a:pt x="2413" y="597"/>
                    <a:pt x="3005" y="457"/>
                  </a:cubicBezTo>
                  <a:cubicBezTo>
                    <a:pt x="2875" y="301"/>
                    <a:pt x="2705" y="179"/>
                    <a:pt x="2510" y="111"/>
                  </a:cubicBezTo>
                  <a:lnTo>
                    <a:pt x="2381" y="65"/>
                  </a:lnTo>
                  <a:cubicBezTo>
                    <a:pt x="2256" y="21"/>
                    <a:pt x="2129" y="0"/>
                    <a:pt x="2003" y="0"/>
                  </a:cubicBezTo>
                  <a:close/>
                </a:path>
              </a:pathLst>
            </a:custGeom>
            <a:solidFill>
              <a:srgbClr val="000000">
                <a:alpha val="27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p:nvPr/>
          </p:nvSpPr>
          <p:spPr>
            <a:xfrm>
              <a:off x="4140725" y="520912"/>
              <a:ext cx="175945" cy="282926"/>
            </a:xfrm>
            <a:custGeom>
              <a:rect b="b" l="l" r="r" t="t"/>
              <a:pathLst>
                <a:path extrusionOk="0" h="9050" w="5628">
                  <a:moveTo>
                    <a:pt x="3857" y="448"/>
                  </a:moveTo>
                  <a:cubicBezTo>
                    <a:pt x="3983" y="448"/>
                    <a:pt x="4112" y="469"/>
                    <a:pt x="4237" y="514"/>
                  </a:cubicBezTo>
                  <a:lnTo>
                    <a:pt x="4366" y="559"/>
                  </a:lnTo>
                  <a:cubicBezTo>
                    <a:pt x="4653" y="661"/>
                    <a:pt x="4883" y="869"/>
                    <a:pt x="5015" y="1146"/>
                  </a:cubicBezTo>
                  <a:cubicBezTo>
                    <a:pt x="5147" y="1423"/>
                    <a:pt x="5164" y="1733"/>
                    <a:pt x="5063" y="2020"/>
                  </a:cubicBezTo>
                  <a:lnTo>
                    <a:pt x="4130" y="4653"/>
                  </a:lnTo>
                  <a:cubicBezTo>
                    <a:pt x="3713" y="4590"/>
                    <a:pt x="3300" y="4518"/>
                    <a:pt x="2905" y="4360"/>
                  </a:cubicBezTo>
                  <a:cubicBezTo>
                    <a:pt x="2535" y="4212"/>
                    <a:pt x="2222" y="3954"/>
                    <a:pt x="1855" y="3808"/>
                  </a:cubicBezTo>
                  <a:lnTo>
                    <a:pt x="2775" y="1212"/>
                  </a:lnTo>
                  <a:cubicBezTo>
                    <a:pt x="2943" y="741"/>
                    <a:pt x="3386" y="448"/>
                    <a:pt x="3857" y="448"/>
                  </a:cubicBezTo>
                  <a:close/>
                  <a:moveTo>
                    <a:pt x="1763" y="4070"/>
                  </a:moveTo>
                  <a:cubicBezTo>
                    <a:pt x="2241" y="4662"/>
                    <a:pt x="3242" y="4936"/>
                    <a:pt x="4016" y="4936"/>
                  </a:cubicBezTo>
                  <a:cubicBezTo>
                    <a:pt x="4020" y="4936"/>
                    <a:pt x="4025" y="4936"/>
                    <a:pt x="4029" y="4936"/>
                  </a:cubicBezTo>
                  <a:lnTo>
                    <a:pt x="4029" y="4936"/>
                  </a:lnTo>
                  <a:lnTo>
                    <a:pt x="3002" y="7839"/>
                  </a:lnTo>
                  <a:cubicBezTo>
                    <a:pt x="2900" y="8125"/>
                    <a:pt x="2692" y="8356"/>
                    <a:pt x="2415" y="8487"/>
                  </a:cubicBezTo>
                  <a:cubicBezTo>
                    <a:pt x="2257" y="8563"/>
                    <a:pt x="2088" y="8601"/>
                    <a:pt x="1919" y="8601"/>
                  </a:cubicBezTo>
                  <a:cubicBezTo>
                    <a:pt x="1808" y="8601"/>
                    <a:pt x="1698" y="8585"/>
                    <a:pt x="1591" y="8552"/>
                  </a:cubicBezTo>
                  <a:cubicBezTo>
                    <a:pt x="1573" y="8548"/>
                    <a:pt x="1557" y="8542"/>
                    <a:pt x="1541" y="8536"/>
                  </a:cubicBezTo>
                  <a:lnTo>
                    <a:pt x="1411" y="8490"/>
                  </a:lnTo>
                  <a:cubicBezTo>
                    <a:pt x="817" y="8279"/>
                    <a:pt x="505" y="7625"/>
                    <a:pt x="714" y="7029"/>
                  </a:cubicBezTo>
                  <a:lnTo>
                    <a:pt x="1763" y="4070"/>
                  </a:lnTo>
                  <a:close/>
                  <a:moveTo>
                    <a:pt x="3859" y="0"/>
                  </a:moveTo>
                  <a:cubicBezTo>
                    <a:pt x="3203" y="0"/>
                    <a:pt x="2586" y="409"/>
                    <a:pt x="2356" y="1061"/>
                  </a:cubicBezTo>
                  <a:lnTo>
                    <a:pt x="294" y="6879"/>
                  </a:lnTo>
                  <a:cubicBezTo>
                    <a:pt x="1" y="7706"/>
                    <a:pt x="436" y="8620"/>
                    <a:pt x="1264" y="8912"/>
                  </a:cubicBezTo>
                  <a:lnTo>
                    <a:pt x="1393" y="8958"/>
                  </a:lnTo>
                  <a:cubicBezTo>
                    <a:pt x="1565" y="9019"/>
                    <a:pt x="1743" y="9050"/>
                    <a:pt x="1921" y="9050"/>
                  </a:cubicBezTo>
                  <a:cubicBezTo>
                    <a:pt x="2156" y="9050"/>
                    <a:pt x="2389" y="8997"/>
                    <a:pt x="2609" y="8892"/>
                  </a:cubicBezTo>
                  <a:cubicBezTo>
                    <a:pt x="2994" y="8709"/>
                    <a:pt x="3285" y="8387"/>
                    <a:pt x="3425" y="7988"/>
                  </a:cubicBezTo>
                  <a:lnTo>
                    <a:pt x="5486" y="2170"/>
                  </a:lnTo>
                  <a:cubicBezTo>
                    <a:pt x="5627" y="1771"/>
                    <a:pt x="5604" y="1338"/>
                    <a:pt x="5420" y="953"/>
                  </a:cubicBezTo>
                  <a:cubicBezTo>
                    <a:pt x="5237" y="568"/>
                    <a:pt x="4915" y="277"/>
                    <a:pt x="4516" y="137"/>
                  </a:cubicBezTo>
                  <a:lnTo>
                    <a:pt x="4388" y="91"/>
                  </a:lnTo>
                  <a:cubicBezTo>
                    <a:pt x="4364" y="84"/>
                    <a:pt x="4342" y="75"/>
                    <a:pt x="4321" y="69"/>
                  </a:cubicBezTo>
                  <a:cubicBezTo>
                    <a:pt x="4167" y="22"/>
                    <a:pt x="4012" y="0"/>
                    <a:pt x="38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p:nvPr/>
          </p:nvSpPr>
          <p:spPr>
            <a:xfrm>
              <a:off x="4225412" y="591626"/>
              <a:ext cx="13818" cy="20758"/>
            </a:xfrm>
            <a:custGeom>
              <a:rect b="b" l="l" r="r" t="t"/>
              <a:pathLst>
                <a:path extrusionOk="0" h="664" w="442">
                  <a:moveTo>
                    <a:pt x="109" y="0"/>
                  </a:moveTo>
                  <a:cubicBezTo>
                    <a:pt x="55" y="0"/>
                    <a:pt x="1" y="42"/>
                    <a:pt x="23" y="105"/>
                  </a:cubicBezTo>
                  <a:cubicBezTo>
                    <a:pt x="84" y="278"/>
                    <a:pt x="164" y="445"/>
                    <a:pt x="241" y="612"/>
                  </a:cubicBezTo>
                  <a:cubicBezTo>
                    <a:pt x="258" y="649"/>
                    <a:pt x="287" y="664"/>
                    <a:pt x="316" y="664"/>
                  </a:cubicBezTo>
                  <a:cubicBezTo>
                    <a:pt x="377" y="664"/>
                    <a:pt x="441" y="598"/>
                    <a:pt x="409" y="523"/>
                  </a:cubicBezTo>
                  <a:cubicBezTo>
                    <a:pt x="339" y="362"/>
                    <a:pt x="273" y="197"/>
                    <a:pt x="185" y="44"/>
                  </a:cubicBezTo>
                  <a:cubicBezTo>
                    <a:pt x="169" y="13"/>
                    <a:pt x="139" y="0"/>
                    <a:pt x="109"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p:nvPr/>
          </p:nvSpPr>
          <p:spPr>
            <a:xfrm>
              <a:off x="4234322" y="578058"/>
              <a:ext cx="11192" cy="18289"/>
            </a:xfrm>
            <a:custGeom>
              <a:rect b="b" l="l" r="r" t="t"/>
              <a:pathLst>
                <a:path extrusionOk="0" h="585" w="358">
                  <a:moveTo>
                    <a:pt x="111" y="1"/>
                  </a:moveTo>
                  <a:cubicBezTo>
                    <a:pt x="58" y="1"/>
                    <a:pt x="1" y="47"/>
                    <a:pt x="18" y="109"/>
                  </a:cubicBezTo>
                  <a:cubicBezTo>
                    <a:pt x="56" y="246"/>
                    <a:pt x="103" y="381"/>
                    <a:pt x="148" y="516"/>
                  </a:cubicBezTo>
                  <a:cubicBezTo>
                    <a:pt x="163" y="563"/>
                    <a:pt x="204" y="584"/>
                    <a:pt x="244" y="584"/>
                  </a:cubicBezTo>
                  <a:cubicBezTo>
                    <a:pt x="301" y="584"/>
                    <a:pt x="357" y="541"/>
                    <a:pt x="333" y="473"/>
                  </a:cubicBezTo>
                  <a:cubicBezTo>
                    <a:pt x="284" y="331"/>
                    <a:pt x="237" y="187"/>
                    <a:pt x="180" y="48"/>
                  </a:cubicBezTo>
                  <a:cubicBezTo>
                    <a:pt x="167" y="15"/>
                    <a:pt x="140" y="1"/>
                    <a:pt x="111" y="1"/>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4241074" y="561865"/>
              <a:ext cx="10192" cy="16725"/>
            </a:xfrm>
            <a:custGeom>
              <a:rect b="b" l="l" r="r" t="t"/>
              <a:pathLst>
                <a:path extrusionOk="0" h="535" w="326">
                  <a:moveTo>
                    <a:pt x="113" y="0"/>
                  </a:moveTo>
                  <a:cubicBezTo>
                    <a:pt x="59" y="0"/>
                    <a:pt x="1" y="52"/>
                    <a:pt x="12" y="116"/>
                  </a:cubicBezTo>
                  <a:cubicBezTo>
                    <a:pt x="34" y="233"/>
                    <a:pt x="74" y="347"/>
                    <a:pt x="109" y="462"/>
                  </a:cubicBezTo>
                  <a:cubicBezTo>
                    <a:pt x="124" y="512"/>
                    <a:pt x="166" y="534"/>
                    <a:pt x="207" y="534"/>
                  </a:cubicBezTo>
                  <a:cubicBezTo>
                    <a:pt x="267" y="534"/>
                    <a:pt x="325" y="488"/>
                    <a:pt x="304" y="415"/>
                  </a:cubicBezTo>
                  <a:cubicBezTo>
                    <a:pt x="268" y="293"/>
                    <a:pt x="235" y="168"/>
                    <a:pt x="185" y="50"/>
                  </a:cubicBezTo>
                  <a:cubicBezTo>
                    <a:pt x="170" y="15"/>
                    <a:pt x="142" y="0"/>
                    <a:pt x="113"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30"/>
          <p:cNvGrpSpPr/>
          <p:nvPr/>
        </p:nvGrpSpPr>
        <p:grpSpPr>
          <a:xfrm>
            <a:off x="470732" y="322446"/>
            <a:ext cx="122210" cy="217610"/>
            <a:chOff x="2157276" y="1521031"/>
            <a:chExt cx="173569" cy="309061"/>
          </a:xfrm>
        </p:grpSpPr>
        <p:sp>
          <p:nvSpPr>
            <p:cNvPr id="211" name="Google Shape;211;p30"/>
            <p:cNvSpPr/>
            <p:nvPr/>
          </p:nvSpPr>
          <p:spPr>
            <a:xfrm>
              <a:off x="2157276" y="1521031"/>
              <a:ext cx="173569" cy="309061"/>
            </a:xfrm>
            <a:custGeom>
              <a:rect b="b" l="l" r="r" t="t"/>
              <a:pathLst>
                <a:path extrusionOk="0" h="9886" w="5552">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p:nvPr/>
          </p:nvSpPr>
          <p:spPr>
            <a:xfrm>
              <a:off x="2185724" y="1563202"/>
              <a:ext cx="21759" cy="19977"/>
            </a:xfrm>
            <a:custGeom>
              <a:rect b="b" l="l" r="r" t="t"/>
              <a:pathLst>
                <a:path extrusionOk="0" h="639" w="696">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2187818" y="1592995"/>
              <a:ext cx="17382" cy="27323"/>
            </a:xfrm>
            <a:custGeom>
              <a:rect b="b" l="l" r="r" t="t"/>
              <a:pathLst>
                <a:path extrusionOk="0" h="874" w="556">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2262064" y="1699315"/>
              <a:ext cx="15225" cy="5752"/>
            </a:xfrm>
            <a:custGeom>
              <a:rect b="b" l="l" r="r" t="t"/>
              <a:pathLst>
                <a:path extrusionOk="0" h="184" w="487">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2270442" y="1709600"/>
              <a:ext cx="8597" cy="4783"/>
            </a:xfrm>
            <a:custGeom>
              <a:rect b="b" l="l" r="r" t="t"/>
              <a:pathLst>
                <a:path extrusionOk="0" h="153" w="275">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2175063" y="1538224"/>
              <a:ext cx="107668" cy="141900"/>
            </a:xfrm>
            <a:custGeom>
              <a:rect b="b" l="l" r="r" t="t"/>
              <a:pathLst>
                <a:path extrusionOk="0" h="4539" w="3444">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a:off x="2221768" y="1538287"/>
              <a:ext cx="60899" cy="117922"/>
            </a:xfrm>
            <a:custGeom>
              <a:rect b="b" l="l" r="r" t="t"/>
              <a:pathLst>
                <a:path extrusionOk="0" h="3772" w="1948">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2192507" y="1597965"/>
              <a:ext cx="6721" cy="17507"/>
            </a:xfrm>
            <a:custGeom>
              <a:rect b="b" l="l" r="r" t="t"/>
              <a:pathLst>
                <a:path extrusionOk="0" h="560" w="215">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rgbClr val="F4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2190413" y="1568017"/>
              <a:ext cx="11630" cy="10410"/>
            </a:xfrm>
            <a:custGeom>
              <a:rect b="b" l="l" r="r" t="t"/>
              <a:pathLst>
                <a:path extrusionOk="0" h="333" w="372">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rgbClr val="F4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a:off x="2200729" y="1667710"/>
              <a:ext cx="111294" cy="145121"/>
            </a:xfrm>
            <a:custGeom>
              <a:rect b="b" l="l" r="r" t="t"/>
              <a:pathLst>
                <a:path extrusionOk="0" h="4642" w="356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2255437" y="1668585"/>
              <a:ext cx="55647" cy="139024"/>
            </a:xfrm>
            <a:custGeom>
              <a:rect b="b" l="l" r="r" t="t"/>
              <a:pathLst>
                <a:path extrusionOk="0" h="4447" w="178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30"/>
          <p:cNvGrpSpPr/>
          <p:nvPr/>
        </p:nvGrpSpPr>
        <p:grpSpPr>
          <a:xfrm>
            <a:off x="8428750" y="820766"/>
            <a:ext cx="177114" cy="163176"/>
            <a:chOff x="3739015" y="1518936"/>
            <a:chExt cx="153186" cy="141119"/>
          </a:xfrm>
        </p:grpSpPr>
        <p:sp>
          <p:nvSpPr>
            <p:cNvPr id="223" name="Google Shape;223;p30"/>
            <p:cNvSpPr/>
            <p:nvPr/>
          </p:nvSpPr>
          <p:spPr>
            <a:xfrm>
              <a:off x="3739015" y="1518936"/>
              <a:ext cx="153186" cy="141119"/>
            </a:xfrm>
            <a:custGeom>
              <a:rect b="b" l="l" r="r" t="t"/>
              <a:pathLst>
                <a:path extrusionOk="0" h="4514" w="4900">
                  <a:moveTo>
                    <a:pt x="2540" y="376"/>
                  </a:moveTo>
                  <a:cubicBezTo>
                    <a:pt x="3259" y="376"/>
                    <a:pt x="3839" y="815"/>
                    <a:pt x="4091" y="1421"/>
                  </a:cubicBezTo>
                  <a:cubicBezTo>
                    <a:pt x="4157" y="1665"/>
                    <a:pt x="4161" y="1893"/>
                    <a:pt x="4120" y="2103"/>
                  </a:cubicBezTo>
                  <a:cubicBezTo>
                    <a:pt x="3150" y="1621"/>
                    <a:pt x="1999" y="1345"/>
                    <a:pt x="955" y="1096"/>
                  </a:cubicBezTo>
                  <a:cubicBezTo>
                    <a:pt x="1244" y="790"/>
                    <a:pt x="1606" y="557"/>
                    <a:pt x="2059" y="439"/>
                  </a:cubicBezTo>
                  <a:cubicBezTo>
                    <a:pt x="2224" y="396"/>
                    <a:pt x="2385" y="376"/>
                    <a:pt x="2540" y="376"/>
                  </a:cubicBezTo>
                  <a:close/>
                  <a:moveTo>
                    <a:pt x="780" y="1337"/>
                  </a:moveTo>
                  <a:cubicBezTo>
                    <a:pt x="1845" y="1677"/>
                    <a:pt x="2937" y="2138"/>
                    <a:pt x="4034" y="2389"/>
                  </a:cubicBezTo>
                  <a:cubicBezTo>
                    <a:pt x="3968" y="2539"/>
                    <a:pt x="3881" y="2676"/>
                    <a:pt x="3771" y="2799"/>
                  </a:cubicBezTo>
                  <a:cubicBezTo>
                    <a:pt x="2770" y="2362"/>
                    <a:pt x="1715" y="2004"/>
                    <a:pt x="677" y="1671"/>
                  </a:cubicBezTo>
                  <a:cubicBezTo>
                    <a:pt x="697" y="1560"/>
                    <a:pt x="730" y="1447"/>
                    <a:pt x="780" y="1337"/>
                  </a:cubicBezTo>
                  <a:close/>
                  <a:moveTo>
                    <a:pt x="655" y="1925"/>
                  </a:moveTo>
                  <a:lnTo>
                    <a:pt x="655" y="1925"/>
                  </a:lnTo>
                  <a:cubicBezTo>
                    <a:pt x="1592" y="2325"/>
                    <a:pt x="2550" y="2717"/>
                    <a:pt x="3520" y="3029"/>
                  </a:cubicBezTo>
                  <a:cubicBezTo>
                    <a:pt x="3183" y="3281"/>
                    <a:pt x="2746" y="3426"/>
                    <a:pt x="2299" y="3426"/>
                  </a:cubicBezTo>
                  <a:cubicBezTo>
                    <a:pt x="2251" y="3426"/>
                    <a:pt x="2203" y="3425"/>
                    <a:pt x="2154" y="3421"/>
                  </a:cubicBezTo>
                  <a:cubicBezTo>
                    <a:pt x="1298" y="3363"/>
                    <a:pt x="665" y="2678"/>
                    <a:pt x="655" y="1925"/>
                  </a:cubicBezTo>
                  <a:close/>
                  <a:moveTo>
                    <a:pt x="403" y="2288"/>
                  </a:moveTo>
                  <a:lnTo>
                    <a:pt x="403" y="2288"/>
                  </a:lnTo>
                  <a:cubicBezTo>
                    <a:pt x="537" y="2981"/>
                    <a:pt x="1106" y="3584"/>
                    <a:pt x="1907" y="3736"/>
                  </a:cubicBezTo>
                  <a:cubicBezTo>
                    <a:pt x="2044" y="3762"/>
                    <a:pt x="2182" y="3774"/>
                    <a:pt x="2318" y="3774"/>
                  </a:cubicBezTo>
                  <a:cubicBezTo>
                    <a:pt x="2926" y="3774"/>
                    <a:pt x="3503" y="3526"/>
                    <a:pt x="3895" y="3124"/>
                  </a:cubicBezTo>
                  <a:cubicBezTo>
                    <a:pt x="3909" y="3120"/>
                    <a:pt x="3920" y="3116"/>
                    <a:pt x="3932" y="3110"/>
                  </a:cubicBezTo>
                  <a:lnTo>
                    <a:pt x="3932" y="3110"/>
                  </a:lnTo>
                  <a:cubicBezTo>
                    <a:pt x="3560" y="3736"/>
                    <a:pt x="2912" y="4137"/>
                    <a:pt x="2220" y="4137"/>
                  </a:cubicBezTo>
                  <a:cubicBezTo>
                    <a:pt x="1941" y="4137"/>
                    <a:pt x="1656" y="4072"/>
                    <a:pt x="1379" y="3930"/>
                  </a:cubicBezTo>
                  <a:cubicBezTo>
                    <a:pt x="700" y="3585"/>
                    <a:pt x="372" y="2940"/>
                    <a:pt x="403" y="2288"/>
                  </a:cubicBezTo>
                  <a:close/>
                  <a:moveTo>
                    <a:pt x="2586" y="1"/>
                  </a:moveTo>
                  <a:cubicBezTo>
                    <a:pt x="1294" y="1"/>
                    <a:pt x="34" y="1075"/>
                    <a:pt x="1" y="2398"/>
                  </a:cubicBezTo>
                  <a:cubicBezTo>
                    <a:pt x="0" y="2439"/>
                    <a:pt x="20" y="2467"/>
                    <a:pt x="47" y="2483"/>
                  </a:cubicBezTo>
                  <a:cubicBezTo>
                    <a:pt x="56" y="3108"/>
                    <a:pt x="341" y="3727"/>
                    <a:pt x="910" y="4117"/>
                  </a:cubicBezTo>
                  <a:cubicBezTo>
                    <a:pt x="1307" y="4388"/>
                    <a:pt x="1747" y="4513"/>
                    <a:pt x="2181" y="4513"/>
                  </a:cubicBezTo>
                  <a:cubicBezTo>
                    <a:pt x="3102" y="4513"/>
                    <a:pt x="3994" y="3952"/>
                    <a:pt x="4384" y="3034"/>
                  </a:cubicBezTo>
                  <a:cubicBezTo>
                    <a:pt x="4900" y="1819"/>
                    <a:pt x="4367" y="278"/>
                    <a:pt x="2977" y="34"/>
                  </a:cubicBezTo>
                  <a:cubicBezTo>
                    <a:pt x="2847" y="12"/>
                    <a:pt x="2716" y="1"/>
                    <a:pt x="2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3768807" y="1530659"/>
              <a:ext cx="100290" cy="54053"/>
            </a:xfrm>
            <a:custGeom>
              <a:rect b="b" l="l" r="r" t="t"/>
              <a:pathLst>
                <a:path extrusionOk="0" h="1729" w="3208">
                  <a:moveTo>
                    <a:pt x="1586" y="1"/>
                  </a:moveTo>
                  <a:cubicBezTo>
                    <a:pt x="1431" y="1"/>
                    <a:pt x="1270" y="21"/>
                    <a:pt x="1105" y="64"/>
                  </a:cubicBezTo>
                  <a:cubicBezTo>
                    <a:pt x="652" y="182"/>
                    <a:pt x="288" y="415"/>
                    <a:pt x="1" y="721"/>
                  </a:cubicBezTo>
                  <a:cubicBezTo>
                    <a:pt x="1045" y="970"/>
                    <a:pt x="2196" y="1246"/>
                    <a:pt x="3166" y="1728"/>
                  </a:cubicBezTo>
                  <a:cubicBezTo>
                    <a:pt x="3208" y="1518"/>
                    <a:pt x="3203" y="1289"/>
                    <a:pt x="3136" y="1046"/>
                  </a:cubicBezTo>
                  <a:cubicBezTo>
                    <a:pt x="2886" y="440"/>
                    <a:pt x="2306" y="1"/>
                    <a:pt x="15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3760116" y="1560702"/>
              <a:ext cx="104948" cy="45737"/>
            </a:xfrm>
            <a:custGeom>
              <a:rect b="b" l="l" r="r" t="t"/>
              <a:pathLst>
                <a:path extrusionOk="0" h="1463" w="3357">
                  <a:moveTo>
                    <a:pt x="103" y="1"/>
                  </a:moveTo>
                  <a:cubicBezTo>
                    <a:pt x="55" y="111"/>
                    <a:pt x="22" y="224"/>
                    <a:pt x="1" y="335"/>
                  </a:cubicBezTo>
                  <a:cubicBezTo>
                    <a:pt x="1039" y="668"/>
                    <a:pt x="2094" y="1025"/>
                    <a:pt x="3095" y="1463"/>
                  </a:cubicBezTo>
                  <a:cubicBezTo>
                    <a:pt x="3205" y="1342"/>
                    <a:pt x="3292" y="1203"/>
                    <a:pt x="3357" y="1053"/>
                  </a:cubicBezTo>
                  <a:cubicBezTo>
                    <a:pt x="2262" y="802"/>
                    <a:pt x="1169" y="342"/>
                    <a:pt x="1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a:off x="3759491" y="1579146"/>
              <a:ext cx="89598" cy="46988"/>
            </a:xfrm>
            <a:custGeom>
              <a:rect b="b" l="l" r="r" t="t"/>
              <a:pathLst>
                <a:path extrusionOk="0" h="1503" w="2866">
                  <a:moveTo>
                    <a:pt x="0" y="0"/>
                  </a:moveTo>
                  <a:lnTo>
                    <a:pt x="0" y="0"/>
                  </a:lnTo>
                  <a:cubicBezTo>
                    <a:pt x="10" y="753"/>
                    <a:pt x="643" y="1437"/>
                    <a:pt x="1499" y="1497"/>
                  </a:cubicBezTo>
                  <a:cubicBezTo>
                    <a:pt x="1546" y="1501"/>
                    <a:pt x="1592" y="1502"/>
                    <a:pt x="1638" y="1502"/>
                  </a:cubicBezTo>
                  <a:cubicBezTo>
                    <a:pt x="2087" y="1502"/>
                    <a:pt x="2526" y="1357"/>
                    <a:pt x="2865" y="1104"/>
                  </a:cubicBezTo>
                  <a:cubicBezTo>
                    <a:pt x="1895" y="794"/>
                    <a:pt x="937" y="40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3750613" y="1590494"/>
              <a:ext cx="111326" cy="57836"/>
            </a:xfrm>
            <a:custGeom>
              <a:rect b="b" l="l" r="r" t="t"/>
              <a:pathLst>
                <a:path extrusionOk="0" h="1850" w="3561">
                  <a:moveTo>
                    <a:pt x="32" y="1"/>
                  </a:moveTo>
                  <a:lnTo>
                    <a:pt x="32" y="1"/>
                  </a:lnTo>
                  <a:cubicBezTo>
                    <a:pt x="1" y="652"/>
                    <a:pt x="328" y="1297"/>
                    <a:pt x="1008" y="1644"/>
                  </a:cubicBezTo>
                  <a:cubicBezTo>
                    <a:pt x="1284" y="1785"/>
                    <a:pt x="1569" y="1849"/>
                    <a:pt x="1847" y="1849"/>
                  </a:cubicBezTo>
                  <a:cubicBezTo>
                    <a:pt x="2539" y="1849"/>
                    <a:pt x="3188" y="1448"/>
                    <a:pt x="3561" y="822"/>
                  </a:cubicBezTo>
                  <a:lnTo>
                    <a:pt x="3561" y="822"/>
                  </a:lnTo>
                  <a:cubicBezTo>
                    <a:pt x="3550" y="828"/>
                    <a:pt x="3538" y="833"/>
                    <a:pt x="3524" y="837"/>
                  </a:cubicBezTo>
                  <a:cubicBezTo>
                    <a:pt x="3133" y="1238"/>
                    <a:pt x="2556" y="1487"/>
                    <a:pt x="1949" y="1487"/>
                  </a:cubicBezTo>
                  <a:cubicBezTo>
                    <a:pt x="1812" y="1487"/>
                    <a:pt x="1674" y="1474"/>
                    <a:pt x="1536" y="1448"/>
                  </a:cubicBezTo>
                  <a:cubicBezTo>
                    <a:pt x="737" y="1296"/>
                    <a:pt x="167" y="693"/>
                    <a:pt x="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30"/>
          <p:cNvGrpSpPr/>
          <p:nvPr/>
        </p:nvGrpSpPr>
        <p:grpSpPr>
          <a:xfrm>
            <a:off x="2585348" y="386099"/>
            <a:ext cx="230842" cy="203957"/>
            <a:chOff x="3659860" y="553674"/>
            <a:chExt cx="230842" cy="203957"/>
          </a:xfrm>
        </p:grpSpPr>
        <p:sp>
          <p:nvSpPr>
            <p:cNvPr id="229" name="Google Shape;229;p30"/>
            <p:cNvSpPr/>
            <p:nvPr/>
          </p:nvSpPr>
          <p:spPr>
            <a:xfrm>
              <a:off x="3659860" y="553674"/>
              <a:ext cx="230842" cy="203957"/>
            </a:xfrm>
            <a:custGeom>
              <a:rect b="b" l="l" r="r" t="t"/>
              <a:pathLst>
                <a:path extrusionOk="0" h="6524" w="7384">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3709254" y="569680"/>
              <a:ext cx="152061" cy="81032"/>
            </a:xfrm>
            <a:custGeom>
              <a:rect b="b" l="l" r="r" t="t"/>
              <a:pathLst>
                <a:path extrusionOk="0" h="2592" w="4864">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3693623" y="606444"/>
              <a:ext cx="167942" cy="75280"/>
            </a:xfrm>
            <a:custGeom>
              <a:rect b="b" l="l" r="r" t="t"/>
              <a:pathLst>
                <a:path extrusionOk="0" h="2408" w="5372">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a:off x="3690028" y="667185"/>
              <a:ext cx="147496" cy="74436"/>
            </a:xfrm>
            <a:custGeom>
              <a:rect b="b" l="l" r="r" t="t"/>
              <a:pathLst>
                <a:path extrusionOk="0" h="2381" w="4718">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a:off x="3692122" y="634423"/>
              <a:ext cx="157626" cy="90599"/>
            </a:xfrm>
            <a:custGeom>
              <a:rect b="b" l="l" r="r" t="t"/>
              <a:pathLst>
                <a:path extrusionOk="0" h="2898" w="5042">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30"/>
          <p:cNvGrpSpPr/>
          <p:nvPr/>
        </p:nvGrpSpPr>
        <p:grpSpPr>
          <a:xfrm rot="3600079">
            <a:off x="74644" y="4296387"/>
            <a:ext cx="856269" cy="375175"/>
            <a:chOff x="1352542" y="368950"/>
            <a:chExt cx="796350" cy="348921"/>
          </a:xfrm>
        </p:grpSpPr>
        <p:sp>
          <p:nvSpPr>
            <p:cNvPr id="235" name="Google Shape;235;p30"/>
            <p:cNvSpPr/>
            <p:nvPr/>
          </p:nvSpPr>
          <p:spPr>
            <a:xfrm>
              <a:off x="1352542" y="368950"/>
              <a:ext cx="796350" cy="348921"/>
            </a:xfrm>
            <a:custGeom>
              <a:rect b="b" l="l" r="r" t="t"/>
              <a:pathLst>
                <a:path extrusionOk="0" h="11161" w="25473">
                  <a:moveTo>
                    <a:pt x="16250" y="1994"/>
                  </a:moveTo>
                  <a:cubicBezTo>
                    <a:pt x="16267" y="2010"/>
                    <a:pt x="16283" y="2024"/>
                    <a:pt x="16295" y="2041"/>
                  </a:cubicBezTo>
                  <a:cubicBezTo>
                    <a:pt x="16354" y="2113"/>
                    <a:pt x="16372" y="2190"/>
                    <a:pt x="16386" y="2277"/>
                  </a:cubicBezTo>
                  <a:cubicBezTo>
                    <a:pt x="16386" y="2278"/>
                    <a:pt x="16387" y="2279"/>
                    <a:pt x="16387" y="2280"/>
                  </a:cubicBezTo>
                  <a:cubicBezTo>
                    <a:pt x="16168" y="2351"/>
                    <a:pt x="15954" y="2442"/>
                    <a:pt x="15743" y="2538"/>
                  </a:cubicBezTo>
                  <a:lnTo>
                    <a:pt x="15206" y="2778"/>
                  </a:lnTo>
                  <a:cubicBezTo>
                    <a:pt x="14941" y="2893"/>
                    <a:pt x="14676" y="3011"/>
                    <a:pt x="14425" y="3149"/>
                  </a:cubicBezTo>
                  <a:cubicBezTo>
                    <a:pt x="14355" y="3038"/>
                    <a:pt x="14273" y="2933"/>
                    <a:pt x="14185" y="2835"/>
                  </a:cubicBezTo>
                  <a:cubicBezTo>
                    <a:pt x="14493" y="2741"/>
                    <a:pt x="14808" y="2627"/>
                    <a:pt x="15118" y="2502"/>
                  </a:cubicBezTo>
                  <a:lnTo>
                    <a:pt x="15679" y="2264"/>
                  </a:lnTo>
                  <a:cubicBezTo>
                    <a:pt x="15875" y="2175"/>
                    <a:pt x="16065" y="2086"/>
                    <a:pt x="16250" y="1994"/>
                  </a:cubicBezTo>
                  <a:close/>
                  <a:moveTo>
                    <a:pt x="17304" y="549"/>
                  </a:moveTo>
                  <a:cubicBezTo>
                    <a:pt x="18189" y="549"/>
                    <a:pt x="18917" y="1206"/>
                    <a:pt x="18933" y="2026"/>
                  </a:cubicBezTo>
                  <a:cubicBezTo>
                    <a:pt x="18950" y="2859"/>
                    <a:pt x="18231" y="3553"/>
                    <a:pt x="17327" y="3570"/>
                  </a:cubicBezTo>
                  <a:cubicBezTo>
                    <a:pt x="17315" y="3571"/>
                    <a:pt x="17304" y="3571"/>
                    <a:pt x="17292" y="3571"/>
                  </a:cubicBezTo>
                  <a:cubicBezTo>
                    <a:pt x="16707" y="3571"/>
                    <a:pt x="16190" y="3285"/>
                    <a:pt x="15902" y="2852"/>
                  </a:cubicBezTo>
                  <a:cubicBezTo>
                    <a:pt x="16176" y="2728"/>
                    <a:pt x="16449" y="2598"/>
                    <a:pt x="16690" y="2432"/>
                  </a:cubicBezTo>
                  <a:cubicBezTo>
                    <a:pt x="16749" y="2391"/>
                    <a:pt x="16756" y="2322"/>
                    <a:pt x="16726" y="2274"/>
                  </a:cubicBezTo>
                  <a:cubicBezTo>
                    <a:pt x="16726" y="2273"/>
                    <a:pt x="16726" y="2273"/>
                    <a:pt x="16727" y="2271"/>
                  </a:cubicBezTo>
                  <a:cubicBezTo>
                    <a:pt x="16737" y="2136"/>
                    <a:pt x="16673" y="1985"/>
                    <a:pt x="16587" y="1877"/>
                  </a:cubicBezTo>
                  <a:cubicBezTo>
                    <a:pt x="16515" y="1787"/>
                    <a:pt x="16399" y="1674"/>
                    <a:pt x="16269" y="1674"/>
                  </a:cubicBezTo>
                  <a:cubicBezTo>
                    <a:pt x="16247" y="1674"/>
                    <a:pt x="16224" y="1677"/>
                    <a:pt x="16201" y="1685"/>
                  </a:cubicBezTo>
                  <a:cubicBezTo>
                    <a:pt x="16179" y="1691"/>
                    <a:pt x="16164" y="1702"/>
                    <a:pt x="16149" y="1717"/>
                  </a:cubicBezTo>
                  <a:cubicBezTo>
                    <a:pt x="15993" y="1764"/>
                    <a:pt x="15836" y="1813"/>
                    <a:pt x="15676" y="1867"/>
                  </a:cubicBezTo>
                  <a:cubicBezTo>
                    <a:pt x="15780" y="1138"/>
                    <a:pt x="16448" y="565"/>
                    <a:pt x="17266" y="550"/>
                  </a:cubicBezTo>
                  <a:cubicBezTo>
                    <a:pt x="17279" y="550"/>
                    <a:pt x="17291" y="549"/>
                    <a:pt x="17304" y="549"/>
                  </a:cubicBezTo>
                  <a:close/>
                  <a:moveTo>
                    <a:pt x="2629" y="878"/>
                  </a:moveTo>
                  <a:cubicBezTo>
                    <a:pt x="3713" y="878"/>
                    <a:pt x="4603" y="1679"/>
                    <a:pt x="4623" y="2684"/>
                  </a:cubicBezTo>
                  <a:cubicBezTo>
                    <a:pt x="4637" y="3332"/>
                    <a:pt x="4283" y="3910"/>
                    <a:pt x="3738" y="4249"/>
                  </a:cubicBezTo>
                  <a:cubicBezTo>
                    <a:pt x="3658" y="4087"/>
                    <a:pt x="3566" y="3930"/>
                    <a:pt x="3459" y="3785"/>
                  </a:cubicBezTo>
                  <a:cubicBezTo>
                    <a:pt x="3457" y="3778"/>
                    <a:pt x="3459" y="3769"/>
                    <a:pt x="3456" y="3760"/>
                  </a:cubicBezTo>
                  <a:cubicBezTo>
                    <a:pt x="3406" y="3631"/>
                    <a:pt x="3251" y="3594"/>
                    <a:pt x="3106" y="3594"/>
                  </a:cubicBezTo>
                  <a:cubicBezTo>
                    <a:pt x="3063" y="3594"/>
                    <a:pt x="3020" y="3598"/>
                    <a:pt x="2981" y="3603"/>
                  </a:cubicBezTo>
                  <a:cubicBezTo>
                    <a:pt x="2802" y="3628"/>
                    <a:pt x="2614" y="3715"/>
                    <a:pt x="2519" y="3861"/>
                  </a:cubicBezTo>
                  <a:cubicBezTo>
                    <a:pt x="2492" y="3903"/>
                    <a:pt x="2498" y="3949"/>
                    <a:pt x="2523" y="3987"/>
                  </a:cubicBezTo>
                  <a:cubicBezTo>
                    <a:pt x="2577" y="4182"/>
                    <a:pt x="2649" y="4374"/>
                    <a:pt x="2724" y="4565"/>
                  </a:cubicBezTo>
                  <a:cubicBezTo>
                    <a:pt x="2702" y="4569"/>
                    <a:pt x="2681" y="4571"/>
                    <a:pt x="2660" y="4571"/>
                  </a:cubicBezTo>
                  <a:cubicBezTo>
                    <a:pt x="2645" y="4571"/>
                    <a:pt x="2630" y="4571"/>
                    <a:pt x="2615" y="4571"/>
                  </a:cubicBezTo>
                  <a:cubicBezTo>
                    <a:pt x="1534" y="4571"/>
                    <a:pt x="643" y="3770"/>
                    <a:pt x="623" y="2766"/>
                  </a:cubicBezTo>
                  <a:cubicBezTo>
                    <a:pt x="602" y="1748"/>
                    <a:pt x="1483" y="902"/>
                    <a:pt x="2586" y="879"/>
                  </a:cubicBezTo>
                  <a:cubicBezTo>
                    <a:pt x="2600" y="879"/>
                    <a:pt x="2615" y="878"/>
                    <a:pt x="2629" y="878"/>
                  </a:cubicBezTo>
                  <a:close/>
                  <a:moveTo>
                    <a:pt x="18219" y="3933"/>
                  </a:moveTo>
                  <a:cubicBezTo>
                    <a:pt x="18255" y="4149"/>
                    <a:pt x="18301" y="4366"/>
                    <a:pt x="18346" y="4581"/>
                  </a:cubicBezTo>
                  <a:cubicBezTo>
                    <a:pt x="18377" y="4726"/>
                    <a:pt x="18401" y="4877"/>
                    <a:pt x="18435" y="5027"/>
                  </a:cubicBezTo>
                  <a:cubicBezTo>
                    <a:pt x="18440" y="5095"/>
                    <a:pt x="18454" y="5162"/>
                    <a:pt x="18466" y="5230"/>
                  </a:cubicBezTo>
                  <a:cubicBezTo>
                    <a:pt x="18484" y="5325"/>
                    <a:pt x="18496" y="5423"/>
                    <a:pt x="18528" y="5513"/>
                  </a:cubicBezTo>
                  <a:cubicBezTo>
                    <a:pt x="18359" y="5548"/>
                    <a:pt x="18193" y="5596"/>
                    <a:pt x="18039" y="5664"/>
                  </a:cubicBezTo>
                  <a:cubicBezTo>
                    <a:pt x="17995" y="5393"/>
                    <a:pt x="17908" y="5122"/>
                    <a:pt x="17840" y="4856"/>
                  </a:cubicBezTo>
                  <a:cubicBezTo>
                    <a:pt x="17777" y="4602"/>
                    <a:pt x="17725" y="4342"/>
                    <a:pt x="17637" y="4094"/>
                  </a:cubicBezTo>
                  <a:cubicBezTo>
                    <a:pt x="17841" y="4064"/>
                    <a:pt x="18037" y="4009"/>
                    <a:pt x="18219" y="3933"/>
                  </a:cubicBezTo>
                  <a:close/>
                  <a:moveTo>
                    <a:pt x="3059" y="3886"/>
                  </a:moveTo>
                  <a:cubicBezTo>
                    <a:pt x="3111" y="3886"/>
                    <a:pt x="3163" y="3898"/>
                    <a:pt x="3213" y="3907"/>
                  </a:cubicBezTo>
                  <a:cubicBezTo>
                    <a:pt x="3279" y="4076"/>
                    <a:pt x="3357" y="4242"/>
                    <a:pt x="3438" y="4408"/>
                  </a:cubicBezTo>
                  <a:lnTo>
                    <a:pt x="3667" y="4915"/>
                  </a:lnTo>
                  <a:cubicBezTo>
                    <a:pt x="3741" y="5110"/>
                    <a:pt x="3804" y="5319"/>
                    <a:pt x="3900" y="5507"/>
                  </a:cubicBezTo>
                  <a:cubicBezTo>
                    <a:pt x="3767" y="5573"/>
                    <a:pt x="3639" y="5647"/>
                    <a:pt x="3523" y="5732"/>
                  </a:cubicBezTo>
                  <a:cubicBezTo>
                    <a:pt x="3457" y="5498"/>
                    <a:pt x="3351" y="5271"/>
                    <a:pt x="3249" y="5048"/>
                  </a:cubicBezTo>
                  <a:lnTo>
                    <a:pt x="3033" y="4531"/>
                  </a:lnTo>
                  <a:cubicBezTo>
                    <a:pt x="2958" y="4346"/>
                    <a:pt x="2880" y="4163"/>
                    <a:pt x="2792" y="3985"/>
                  </a:cubicBezTo>
                  <a:cubicBezTo>
                    <a:pt x="2862" y="3937"/>
                    <a:pt x="2931" y="3899"/>
                    <a:pt x="3028" y="3888"/>
                  </a:cubicBezTo>
                  <a:cubicBezTo>
                    <a:pt x="3038" y="3887"/>
                    <a:pt x="3049" y="3886"/>
                    <a:pt x="3059" y="3886"/>
                  </a:cubicBezTo>
                  <a:close/>
                  <a:moveTo>
                    <a:pt x="12191" y="2516"/>
                  </a:moveTo>
                  <a:cubicBezTo>
                    <a:pt x="13275" y="2516"/>
                    <a:pt x="14164" y="3318"/>
                    <a:pt x="14185" y="4321"/>
                  </a:cubicBezTo>
                  <a:cubicBezTo>
                    <a:pt x="14197" y="4976"/>
                    <a:pt x="13837" y="5559"/>
                    <a:pt x="13284" y="5897"/>
                  </a:cubicBezTo>
                  <a:cubicBezTo>
                    <a:pt x="13243" y="5688"/>
                    <a:pt x="13204" y="5479"/>
                    <a:pt x="13165" y="5269"/>
                  </a:cubicBezTo>
                  <a:cubicBezTo>
                    <a:pt x="13165" y="5255"/>
                    <a:pt x="13162" y="5242"/>
                    <a:pt x="13158" y="5229"/>
                  </a:cubicBezTo>
                  <a:cubicBezTo>
                    <a:pt x="13156" y="5224"/>
                    <a:pt x="13155" y="5219"/>
                    <a:pt x="13155" y="5211"/>
                  </a:cubicBezTo>
                  <a:cubicBezTo>
                    <a:pt x="13145" y="5154"/>
                    <a:pt x="13093" y="5130"/>
                    <a:pt x="13038" y="5130"/>
                  </a:cubicBezTo>
                  <a:cubicBezTo>
                    <a:pt x="13031" y="5130"/>
                    <a:pt x="13025" y="5131"/>
                    <a:pt x="13018" y="5131"/>
                  </a:cubicBezTo>
                  <a:cubicBezTo>
                    <a:pt x="12907" y="5087"/>
                    <a:pt x="12782" y="5065"/>
                    <a:pt x="12656" y="5065"/>
                  </a:cubicBezTo>
                  <a:cubicBezTo>
                    <a:pt x="12396" y="5065"/>
                    <a:pt x="12134" y="5160"/>
                    <a:pt x="11993" y="5356"/>
                  </a:cubicBezTo>
                  <a:cubicBezTo>
                    <a:pt x="11968" y="5391"/>
                    <a:pt x="11973" y="5433"/>
                    <a:pt x="11995" y="5469"/>
                  </a:cubicBezTo>
                  <a:cubicBezTo>
                    <a:pt x="12030" y="5706"/>
                    <a:pt x="12061" y="5955"/>
                    <a:pt x="12101" y="6205"/>
                  </a:cubicBezTo>
                  <a:cubicBezTo>
                    <a:pt x="11053" y="6168"/>
                    <a:pt x="10203" y="5383"/>
                    <a:pt x="10183" y="4403"/>
                  </a:cubicBezTo>
                  <a:cubicBezTo>
                    <a:pt x="10162" y="3386"/>
                    <a:pt x="11043" y="2540"/>
                    <a:pt x="12146" y="2517"/>
                  </a:cubicBezTo>
                  <a:cubicBezTo>
                    <a:pt x="12161" y="2516"/>
                    <a:pt x="12176" y="2516"/>
                    <a:pt x="12191" y="2516"/>
                  </a:cubicBezTo>
                  <a:close/>
                  <a:moveTo>
                    <a:pt x="12698" y="5361"/>
                  </a:moveTo>
                  <a:cubicBezTo>
                    <a:pt x="12772" y="5361"/>
                    <a:pt x="12845" y="5369"/>
                    <a:pt x="12918" y="5382"/>
                  </a:cubicBezTo>
                  <a:cubicBezTo>
                    <a:pt x="12947" y="5601"/>
                    <a:pt x="12976" y="5820"/>
                    <a:pt x="13004" y="6041"/>
                  </a:cubicBezTo>
                  <a:lnTo>
                    <a:pt x="13081" y="6603"/>
                  </a:lnTo>
                  <a:cubicBezTo>
                    <a:pt x="13103" y="6755"/>
                    <a:pt x="13127" y="6909"/>
                    <a:pt x="13151" y="7062"/>
                  </a:cubicBezTo>
                  <a:cubicBezTo>
                    <a:pt x="12997" y="7083"/>
                    <a:pt x="12847" y="7117"/>
                    <a:pt x="12703" y="7167"/>
                  </a:cubicBezTo>
                  <a:cubicBezTo>
                    <a:pt x="12685" y="7018"/>
                    <a:pt x="12656" y="6869"/>
                    <a:pt x="12623" y="6718"/>
                  </a:cubicBezTo>
                  <a:lnTo>
                    <a:pt x="12482" y="6184"/>
                  </a:lnTo>
                  <a:cubicBezTo>
                    <a:pt x="12410" y="5943"/>
                    <a:pt x="12333" y="5704"/>
                    <a:pt x="12262" y="5474"/>
                  </a:cubicBezTo>
                  <a:cubicBezTo>
                    <a:pt x="12352" y="5434"/>
                    <a:pt x="12442" y="5396"/>
                    <a:pt x="12538" y="5376"/>
                  </a:cubicBezTo>
                  <a:cubicBezTo>
                    <a:pt x="12592" y="5365"/>
                    <a:pt x="12645" y="5361"/>
                    <a:pt x="12698" y="5361"/>
                  </a:cubicBezTo>
                  <a:close/>
                  <a:moveTo>
                    <a:pt x="9975" y="5621"/>
                  </a:moveTo>
                  <a:cubicBezTo>
                    <a:pt x="10066" y="5755"/>
                    <a:pt x="10170" y="5880"/>
                    <a:pt x="10284" y="5994"/>
                  </a:cubicBezTo>
                  <a:cubicBezTo>
                    <a:pt x="9391" y="6315"/>
                    <a:pt x="8493" y="6643"/>
                    <a:pt x="7610" y="6995"/>
                  </a:cubicBezTo>
                  <a:lnTo>
                    <a:pt x="7057" y="7223"/>
                  </a:lnTo>
                  <a:cubicBezTo>
                    <a:pt x="6872" y="7299"/>
                    <a:pt x="6688" y="7376"/>
                    <a:pt x="6505" y="7454"/>
                  </a:cubicBezTo>
                  <a:cubicBezTo>
                    <a:pt x="6419" y="7294"/>
                    <a:pt x="6362" y="7141"/>
                    <a:pt x="6346" y="6960"/>
                  </a:cubicBezTo>
                  <a:cubicBezTo>
                    <a:pt x="6533" y="6917"/>
                    <a:pt x="6720" y="6869"/>
                    <a:pt x="6908" y="6815"/>
                  </a:cubicBezTo>
                  <a:lnTo>
                    <a:pt x="7479" y="6641"/>
                  </a:lnTo>
                  <a:cubicBezTo>
                    <a:pt x="8335" y="6358"/>
                    <a:pt x="9183" y="5993"/>
                    <a:pt x="9975" y="5621"/>
                  </a:cubicBezTo>
                  <a:close/>
                  <a:moveTo>
                    <a:pt x="15363" y="3092"/>
                  </a:moveTo>
                  <a:cubicBezTo>
                    <a:pt x="15748" y="3706"/>
                    <a:pt x="16466" y="4115"/>
                    <a:pt x="17283" y="4116"/>
                  </a:cubicBezTo>
                  <a:cubicBezTo>
                    <a:pt x="17319" y="4372"/>
                    <a:pt x="17393" y="4627"/>
                    <a:pt x="17455" y="4877"/>
                  </a:cubicBezTo>
                  <a:cubicBezTo>
                    <a:pt x="17533" y="5195"/>
                    <a:pt x="17589" y="5532"/>
                    <a:pt x="17711" y="5837"/>
                  </a:cubicBezTo>
                  <a:cubicBezTo>
                    <a:pt x="17127" y="6221"/>
                    <a:pt x="16750" y="6856"/>
                    <a:pt x="16766" y="7564"/>
                  </a:cubicBezTo>
                  <a:cubicBezTo>
                    <a:pt x="16767" y="7642"/>
                    <a:pt x="16773" y="7718"/>
                    <a:pt x="16783" y="7789"/>
                  </a:cubicBezTo>
                  <a:cubicBezTo>
                    <a:pt x="16352" y="7912"/>
                    <a:pt x="15931" y="8073"/>
                    <a:pt x="15507" y="8208"/>
                  </a:cubicBezTo>
                  <a:cubicBezTo>
                    <a:pt x="15501" y="8210"/>
                    <a:pt x="15495" y="8211"/>
                    <a:pt x="15488" y="8213"/>
                  </a:cubicBezTo>
                  <a:cubicBezTo>
                    <a:pt x="15132" y="7520"/>
                    <a:pt x="14367" y="7040"/>
                    <a:pt x="13484" y="7039"/>
                  </a:cubicBezTo>
                  <a:cubicBezTo>
                    <a:pt x="13455" y="6850"/>
                    <a:pt x="13423" y="6662"/>
                    <a:pt x="13389" y="6472"/>
                  </a:cubicBezTo>
                  <a:cubicBezTo>
                    <a:pt x="14230" y="6061"/>
                    <a:pt x="14798" y="5243"/>
                    <a:pt x="14779" y="4309"/>
                  </a:cubicBezTo>
                  <a:cubicBezTo>
                    <a:pt x="14773" y="3996"/>
                    <a:pt x="14700" y="3701"/>
                    <a:pt x="14576" y="3430"/>
                  </a:cubicBezTo>
                  <a:cubicBezTo>
                    <a:pt x="14845" y="3332"/>
                    <a:pt x="15105" y="3211"/>
                    <a:pt x="15363" y="3092"/>
                  </a:cubicBezTo>
                  <a:close/>
                  <a:moveTo>
                    <a:pt x="19001" y="6008"/>
                  </a:moveTo>
                  <a:cubicBezTo>
                    <a:pt x="19888" y="6008"/>
                    <a:pt x="20616" y="6663"/>
                    <a:pt x="20634" y="7485"/>
                  </a:cubicBezTo>
                  <a:cubicBezTo>
                    <a:pt x="20650" y="8318"/>
                    <a:pt x="19931" y="9011"/>
                    <a:pt x="19027" y="9029"/>
                  </a:cubicBezTo>
                  <a:cubicBezTo>
                    <a:pt x="19015" y="9030"/>
                    <a:pt x="19004" y="9030"/>
                    <a:pt x="18992" y="9030"/>
                  </a:cubicBezTo>
                  <a:cubicBezTo>
                    <a:pt x="18106" y="9030"/>
                    <a:pt x="17377" y="8374"/>
                    <a:pt x="17360" y="7552"/>
                  </a:cubicBezTo>
                  <a:cubicBezTo>
                    <a:pt x="17344" y="6719"/>
                    <a:pt x="18063" y="6027"/>
                    <a:pt x="18966" y="6008"/>
                  </a:cubicBezTo>
                  <a:cubicBezTo>
                    <a:pt x="18978" y="6008"/>
                    <a:pt x="18989" y="6008"/>
                    <a:pt x="19001" y="6008"/>
                  </a:cubicBezTo>
                  <a:close/>
                  <a:moveTo>
                    <a:pt x="21152" y="8038"/>
                  </a:moveTo>
                  <a:cubicBezTo>
                    <a:pt x="21421" y="8183"/>
                    <a:pt x="21706" y="8303"/>
                    <a:pt x="21980" y="8434"/>
                  </a:cubicBezTo>
                  <a:lnTo>
                    <a:pt x="22504" y="8697"/>
                  </a:lnTo>
                  <a:cubicBezTo>
                    <a:pt x="22640" y="8766"/>
                    <a:pt x="22778" y="8832"/>
                    <a:pt x="22920" y="8889"/>
                  </a:cubicBezTo>
                  <a:cubicBezTo>
                    <a:pt x="22901" y="8939"/>
                    <a:pt x="22865" y="8990"/>
                    <a:pt x="22834" y="9017"/>
                  </a:cubicBezTo>
                  <a:cubicBezTo>
                    <a:pt x="22775" y="9067"/>
                    <a:pt x="22708" y="9082"/>
                    <a:pt x="22652" y="9124"/>
                  </a:cubicBezTo>
                  <a:cubicBezTo>
                    <a:pt x="22566" y="9068"/>
                    <a:pt x="22477" y="9016"/>
                    <a:pt x="22381" y="8969"/>
                  </a:cubicBezTo>
                  <a:lnTo>
                    <a:pt x="21849" y="8705"/>
                  </a:lnTo>
                  <a:cubicBezTo>
                    <a:pt x="21590" y="8564"/>
                    <a:pt x="21337" y="8407"/>
                    <a:pt x="21066" y="8286"/>
                  </a:cubicBezTo>
                  <a:cubicBezTo>
                    <a:pt x="21100" y="8207"/>
                    <a:pt x="21128" y="8124"/>
                    <a:pt x="21152" y="8038"/>
                  </a:cubicBezTo>
                  <a:close/>
                  <a:moveTo>
                    <a:pt x="16855" y="8098"/>
                  </a:moveTo>
                  <a:cubicBezTo>
                    <a:pt x="16894" y="8219"/>
                    <a:pt x="16945" y="8337"/>
                    <a:pt x="17006" y="8448"/>
                  </a:cubicBezTo>
                  <a:cubicBezTo>
                    <a:pt x="16564" y="8553"/>
                    <a:pt x="16121" y="8697"/>
                    <a:pt x="15684" y="8849"/>
                  </a:cubicBezTo>
                  <a:lnTo>
                    <a:pt x="15107" y="9052"/>
                  </a:lnTo>
                  <a:cubicBezTo>
                    <a:pt x="14900" y="9125"/>
                    <a:pt x="14695" y="9198"/>
                    <a:pt x="14492" y="9266"/>
                  </a:cubicBezTo>
                  <a:cubicBezTo>
                    <a:pt x="14446" y="9228"/>
                    <a:pt x="14399" y="9192"/>
                    <a:pt x="14367" y="9139"/>
                  </a:cubicBezTo>
                  <a:cubicBezTo>
                    <a:pt x="14320" y="9061"/>
                    <a:pt x="14322" y="8984"/>
                    <a:pt x="14320" y="8901"/>
                  </a:cubicBezTo>
                  <a:cubicBezTo>
                    <a:pt x="14569" y="8850"/>
                    <a:pt x="14811" y="8779"/>
                    <a:pt x="15051" y="8699"/>
                  </a:cubicBezTo>
                  <a:lnTo>
                    <a:pt x="15611" y="8507"/>
                  </a:lnTo>
                  <a:cubicBezTo>
                    <a:pt x="15679" y="8484"/>
                    <a:pt x="15746" y="8462"/>
                    <a:pt x="15814" y="8438"/>
                  </a:cubicBezTo>
                  <a:cubicBezTo>
                    <a:pt x="16160" y="8324"/>
                    <a:pt x="16513" y="8223"/>
                    <a:pt x="16855" y="8098"/>
                  </a:cubicBezTo>
                  <a:close/>
                  <a:moveTo>
                    <a:pt x="5112" y="5773"/>
                  </a:moveTo>
                  <a:cubicBezTo>
                    <a:pt x="5762" y="5773"/>
                    <a:pt x="6341" y="6063"/>
                    <a:pt x="6706" y="6512"/>
                  </a:cubicBezTo>
                  <a:cubicBezTo>
                    <a:pt x="6516" y="6595"/>
                    <a:pt x="6329" y="6679"/>
                    <a:pt x="6143" y="6770"/>
                  </a:cubicBezTo>
                  <a:cubicBezTo>
                    <a:pt x="6091" y="6794"/>
                    <a:pt x="6075" y="6838"/>
                    <a:pt x="6082" y="6877"/>
                  </a:cubicBezTo>
                  <a:cubicBezTo>
                    <a:pt x="6008" y="7167"/>
                    <a:pt x="6092" y="7522"/>
                    <a:pt x="6346" y="7719"/>
                  </a:cubicBezTo>
                  <a:cubicBezTo>
                    <a:pt x="6376" y="7741"/>
                    <a:pt x="6408" y="7750"/>
                    <a:pt x="6438" y="7750"/>
                  </a:cubicBezTo>
                  <a:cubicBezTo>
                    <a:pt x="6456" y="7750"/>
                    <a:pt x="6474" y="7747"/>
                    <a:pt x="6490" y="7741"/>
                  </a:cubicBezTo>
                  <a:cubicBezTo>
                    <a:pt x="6493" y="7741"/>
                    <a:pt x="6495" y="7741"/>
                    <a:pt x="6497" y="7741"/>
                  </a:cubicBezTo>
                  <a:cubicBezTo>
                    <a:pt x="6499" y="7741"/>
                    <a:pt x="6501" y="7741"/>
                    <a:pt x="6504" y="7740"/>
                  </a:cubicBezTo>
                  <a:cubicBezTo>
                    <a:pt x="6705" y="7683"/>
                    <a:pt x="6903" y="7624"/>
                    <a:pt x="7104" y="7561"/>
                  </a:cubicBezTo>
                  <a:cubicBezTo>
                    <a:pt x="7104" y="7568"/>
                    <a:pt x="7105" y="7574"/>
                    <a:pt x="7105" y="7582"/>
                  </a:cubicBezTo>
                  <a:cubicBezTo>
                    <a:pt x="7126" y="8596"/>
                    <a:pt x="6245" y="9444"/>
                    <a:pt x="5143" y="9467"/>
                  </a:cubicBezTo>
                  <a:cubicBezTo>
                    <a:pt x="5128" y="9467"/>
                    <a:pt x="5114" y="9467"/>
                    <a:pt x="5099" y="9467"/>
                  </a:cubicBezTo>
                  <a:cubicBezTo>
                    <a:pt x="4015" y="9467"/>
                    <a:pt x="3126" y="8665"/>
                    <a:pt x="3105" y="7661"/>
                  </a:cubicBezTo>
                  <a:cubicBezTo>
                    <a:pt x="3083" y="6643"/>
                    <a:pt x="3964" y="5796"/>
                    <a:pt x="5068" y="5774"/>
                  </a:cubicBezTo>
                  <a:cubicBezTo>
                    <a:pt x="5083" y="5773"/>
                    <a:pt x="5097" y="5773"/>
                    <a:pt x="5112" y="5773"/>
                  </a:cubicBezTo>
                  <a:close/>
                  <a:moveTo>
                    <a:pt x="23600" y="8096"/>
                  </a:moveTo>
                  <a:cubicBezTo>
                    <a:pt x="24280" y="8096"/>
                    <a:pt x="24841" y="8599"/>
                    <a:pt x="24854" y="9230"/>
                  </a:cubicBezTo>
                  <a:cubicBezTo>
                    <a:pt x="24867" y="9870"/>
                    <a:pt x="24314" y="10402"/>
                    <a:pt x="23622" y="10416"/>
                  </a:cubicBezTo>
                  <a:cubicBezTo>
                    <a:pt x="23612" y="10417"/>
                    <a:pt x="23602" y="10417"/>
                    <a:pt x="23592" y="10417"/>
                  </a:cubicBezTo>
                  <a:cubicBezTo>
                    <a:pt x="22926" y="10417"/>
                    <a:pt x="22377" y="9931"/>
                    <a:pt x="22343" y="9318"/>
                  </a:cubicBezTo>
                  <a:lnTo>
                    <a:pt x="22343" y="9318"/>
                  </a:lnTo>
                  <a:cubicBezTo>
                    <a:pt x="22452" y="9361"/>
                    <a:pt x="22562" y="9396"/>
                    <a:pt x="22676" y="9416"/>
                  </a:cubicBezTo>
                  <a:cubicBezTo>
                    <a:pt x="22678" y="9416"/>
                    <a:pt x="22680" y="9416"/>
                    <a:pt x="22682" y="9416"/>
                  </a:cubicBezTo>
                  <a:cubicBezTo>
                    <a:pt x="22690" y="9416"/>
                    <a:pt x="22698" y="9415"/>
                    <a:pt x="22707" y="9415"/>
                  </a:cubicBezTo>
                  <a:cubicBezTo>
                    <a:pt x="22734" y="9421"/>
                    <a:pt x="22763" y="9424"/>
                    <a:pt x="22791" y="9424"/>
                  </a:cubicBezTo>
                  <a:cubicBezTo>
                    <a:pt x="22920" y="9424"/>
                    <a:pt x="23054" y="9364"/>
                    <a:pt x="23138" y="9272"/>
                  </a:cubicBezTo>
                  <a:cubicBezTo>
                    <a:pt x="23250" y="9147"/>
                    <a:pt x="23268" y="8908"/>
                    <a:pt x="23198" y="8761"/>
                  </a:cubicBezTo>
                  <a:cubicBezTo>
                    <a:pt x="23186" y="8734"/>
                    <a:pt x="23167" y="8717"/>
                    <a:pt x="23146" y="8704"/>
                  </a:cubicBezTo>
                  <a:cubicBezTo>
                    <a:pt x="23142" y="8699"/>
                    <a:pt x="23141" y="8696"/>
                    <a:pt x="23136" y="8692"/>
                  </a:cubicBezTo>
                  <a:cubicBezTo>
                    <a:pt x="23010" y="8599"/>
                    <a:pt x="22873" y="8511"/>
                    <a:pt x="22731" y="8425"/>
                  </a:cubicBezTo>
                  <a:cubicBezTo>
                    <a:pt x="22951" y="8230"/>
                    <a:pt x="23245" y="8104"/>
                    <a:pt x="23573" y="8097"/>
                  </a:cubicBezTo>
                  <a:cubicBezTo>
                    <a:pt x="23582" y="8096"/>
                    <a:pt x="23591" y="8096"/>
                    <a:pt x="23600" y="8096"/>
                  </a:cubicBezTo>
                  <a:close/>
                  <a:moveTo>
                    <a:pt x="13476" y="7586"/>
                  </a:moveTo>
                  <a:cubicBezTo>
                    <a:pt x="14101" y="7586"/>
                    <a:pt x="14647" y="7912"/>
                    <a:pt x="14921" y="8392"/>
                  </a:cubicBezTo>
                  <a:cubicBezTo>
                    <a:pt x="14648" y="8481"/>
                    <a:pt x="14377" y="8578"/>
                    <a:pt x="14121" y="8704"/>
                  </a:cubicBezTo>
                  <a:cubicBezTo>
                    <a:pt x="14101" y="8713"/>
                    <a:pt x="14090" y="8724"/>
                    <a:pt x="14079" y="8737"/>
                  </a:cubicBezTo>
                  <a:cubicBezTo>
                    <a:pt x="14054" y="8750"/>
                    <a:pt x="14032" y="8771"/>
                    <a:pt x="14019" y="8801"/>
                  </a:cubicBezTo>
                  <a:cubicBezTo>
                    <a:pt x="13926" y="9029"/>
                    <a:pt x="13983" y="9317"/>
                    <a:pt x="14207" y="9446"/>
                  </a:cubicBezTo>
                  <a:cubicBezTo>
                    <a:pt x="14272" y="9505"/>
                    <a:pt x="14350" y="9549"/>
                    <a:pt x="14436" y="9549"/>
                  </a:cubicBezTo>
                  <a:cubicBezTo>
                    <a:pt x="14455" y="9549"/>
                    <a:pt x="14474" y="9547"/>
                    <a:pt x="14494" y="9543"/>
                  </a:cubicBezTo>
                  <a:cubicBezTo>
                    <a:pt x="14497" y="9543"/>
                    <a:pt x="14498" y="9541"/>
                    <a:pt x="14501" y="9541"/>
                  </a:cubicBezTo>
                  <a:cubicBezTo>
                    <a:pt x="14510" y="9542"/>
                    <a:pt x="14519" y="9543"/>
                    <a:pt x="14528" y="9543"/>
                  </a:cubicBezTo>
                  <a:cubicBezTo>
                    <a:pt x="14542" y="9543"/>
                    <a:pt x="14556" y="9541"/>
                    <a:pt x="14572" y="9537"/>
                  </a:cubicBezTo>
                  <a:cubicBezTo>
                    <a:pt x="14737" y="9490"/>
                    <a:pt x="14905" y="9446"/>
                    <a:pt x="15075" y="9401"/>
                  </a:cubicBezTo>
                  <a:lnTo>
                    <a:pt x="15075" y="9401"/>
                  </a:lnTo>
                  <a:cubicBezTo>
                    <a:pt x="14920" y="10077"/>
                    <a:pt x="14279" y="10592"/>
                    <a:pt x="13503" y="10608"/>
                  </a:cubicBezTo>
                  <a:cubicBezTo>
                    <a:pt x="13491" y="10608"/>
                    <a:pt x="13479" y="10608"/>
                    <a:pt x="13467" y="10608"/>
                  </a:cubicBezTo>
                  <a:cubicBezTo>
                    <a:pt x="12581" y="10608"/>
                    <a:pt x="11852" y="9953"/>
                    <a:pt x="11836" y="9130"/>
                  </a:cubicBezTo>
                  <a:cubicBezTo>
                    <a:pt x="11818" y="8297"/>
                    <a:pt x="12538" y="7605"/>
                    <a:pt x="13441" y="7586"/>
                  </a:cubicBezTo>
                  <a:cubicBezTo>
                    <a:pt x="13453" y="7586"/>
                    <a:pt x="13465" y="7586"/>
                    <a:pt x="13476" y="7586"/>
                  </a:cubicBezTo>
                  <a:close/>
                  <a:moveTo>
                    <a:pt x="17308" y="1"/>
                  </a:moveTo>
                  <a:cubicBezTo>
                    <a:pt x="17291" y="1"/>
                    <a:pt x="17273" y="1"/>
                    <a:pt x="17256" y="1"/>
                  </a:cubicBezTo>
                  <a:cubicBezTo>
                    <a:pt x="16033" y="26"/>
                    <a:pt x="15056" y="959"/>
                    <a:pt x="15066" y="2086"/>
                  </a:cubicBezTo>
                  <a:cubicBezTo>
                    <a:pt x="14672" y="2237"/>
                    <a:pt x="14284" y="2404"/>
                    <a:pt x="13927" y="2587"/>
                  </a:cubicBezTo>
                  <a:cubicBezTo>
                    <a:pt x="13469" y="2203"/>
                    <a:pt x="12860" y="1967"/>
                    <a:pt x="12195" y="1967"/>
                  </a:cubicBezTo>
                  <a:cubicBezTo>
                    <a:pt x="12175" y="1967"/>
                    <a:pt x="12155" y="1968"/>
                    <a:pt x="12135" y="1968"/>
                  </a:cubicBezTo>
                  <a:cubicBezTo>
                    <a:pt x="10704" y="1997"/>
                    <a:pt x="9562" y="3096"/>
                    <a:pt x="9589" y="4416"/>
                  </a:cubicBezTo>
                  <a:cubicBezTo>
                    <a:pt x="9595" y="4736"/>
                    <a:pt x="9671" y="5037"/>
                    <a:pt x="9799" y="5313"/>
                  </a:cubicBezTo>
                  <a:cubicBezTo>
                    <a:pt x="8959" y="5626"/>
                    <a:pt x="8095" y="5935"/>
                    <a:pt x="7257" y="6279"/>
                  </a:cubicBezTo>
                  <a:cubicBezTo>
                    <a:pt x="6791" y="5642"/>
                    <a:pt x="6002" y="5225"/>
                    <a:pt x="5112" y="5225"/>
                  </a:cubicBezTo>
                  <a:cubicBezTo>
                    <a:pt x="5093" y="5225"/>
                    <a:pt x="5075" y="5226"/>
                    <a:pt x="5056" y="5226"/>
                  </a:cubicBezTo>
                  <a:cubicBezTo>
                    <a:pt x="4763" y="5232"/>
                    <a:pt x="4482" y="5284"/>
                    <a:pt x="4218" y="5374"/>
                  </a:cubicBezTo>
                  <a:cubicBezTo>
                    <a:pt x="4168" y="5163"/>
                    <a:pt x="4069" y="4955"/>
                    <a:pt x="3978" y="4763"/>
                  </a:cubicBezTo>
                  <a:cubicBezTo>
                    <a:pt x="4736" y="4330"/>
                    <a:pt x="5236" y="3554"/>
                    <a:pt x="5220" y="2675"/>
                  </a:cubicBezTo>
                  <a:cubicBezTo>
                    <a:pt x="5192" y="1372"/>
                    <a:pt x="4039" y="332"/>
                    <a:pt x="2633" y="332"/>
                  </a:cubicBezTo>
                  <a:cubicBezTo>
                    <a:pt x="2614" y="332"/>
                    <a:pt x="2595" y="332"/>
                    <a:pt x="2575" y="332"/>
                  </a:cubicBezTo>
                  <a:cubicBezTo>
                    <a:pt x="1143" y="360"/>
                    <a:pt x="0" y="1459"/>
                    <a:pt x="27" y="2780"/>
                  </a:cubicBezTo>
                  <a:cubicBezTo>
                    <a:pt x="55" y="4083"/>
                    <a:pt x="1208" y="5123"/>
                    <a:pt x="2614" y="5123"/>
                  </a:cubicBezTo>
                  <a:cubicBezTo>
                    <a:pt x="2633" y="5123"/>
                    <a:pt x="2653" y="5123"/>
                    <a:pt x="2672" y="5123"/>
                  </a:cubicBezTo>
                  <a:cubicBezTo>
                    <a:pt x="2760" y="5122"/>
                    <a:pt x="2849" y="5116"/>
                    <a:pt x="2935" y="5105"/>
                  </a:cubicBezTo>
                  <a:cubicBezTo>
                    <a:pt x="3038" y="5382"/>
                    <a:pt x="3127" y="5673"/>
                    <a:pt x="3278" y="5930"/>
                  </a:cubicBezTo>
                  <a:cubicBezTo>
                    <a:pt x="2792" y="6376"/>
                    <a:pt x="2495" y="6996"/>
                    <a:pt x="2510" y="7676"/>
                  </a:cubicBezTo>
                  <a:cubicBezTo>
                    <a:pt x="2536" y="8979"/>
                    <a:pt x="3692" y="10019"/>
                    <a:pt x="5098" y="10019"/>
                  </a:cubicBezTo>
                  <a:cubicBezTo>
                    <a:pt x="5117" y="10019"/>
                    <a:pt x="5135" y="10019"/>
                    <a:pt x="5154" y="10019"/>
                  </a:cubicBezTo>
                  <a:cubicBezTo>
                    <a:pt x="6586" y="9988"/>
                    <a:pt x="7729" y="8891"/>
                    <a:pt x="7701" y="7570"/>
                  </a:cubicBezTo>
                  <a:cubicBezTo>
                    <a:pt x="7700" y="7503"/>
                    <a:pt x="7694" y="7437"/>
                    <a:pt x="7687" y="7372"/>
                  </a:cubicBezTo>
                  <a:cubicBezTo>
                    <a:pt x="8671" y="7040"/>
                    <a:pt x="9645" y="6653"/>
                    <a:pt x="10592" y="6256"/>
                  </a:cubicBezTo>
                  <a:cubicBezTo>
                    <a:pt x="11031" y="6571"/>
                    <a:pt x="11582" y="6760"/>
                    <a:pt x="12179" y="6760"/>
                  </a:cubicBezTo>
                  <a:cubicBezTo>
                    <a:pt x="12187" y="6760"/>
                    <a:pt x="12195" y="6760"/>
                    <a:pt x="12203" y="6760"/>
                  </a:cubicBezTo>
                  <a:cubicBezTo>
                    <a:pt x="12246" y="6950"/>
                    <a:pt x="12298" y="7138"/>
                    <a:pt x="12362" y="7318"/>
                  </a:cubicBezTo>
                  <a:cubicBezTo>
                    <a:pt x="11680" y="7682"/>
                    <a:pt x="11224" y="8369"/>
                    <a:pt x="11241" y="9146"/>
                  </a:cubicBezTo>
                  <a:cubicBezTo>
                    <a:pt x="11265" y="10266"/>
                    <a:pt x="12257" y="11160"/>
                    <a:pt x="13463" y="11160"/>
                  </a:cubicBezTo>
                  <a:cubicBezTo>
                    <a:pt x="13480" y="11160"/>
                    <a:pt x="13498" y="11160"/>
                    <a:pt x="13515" y="11160"/>
                  </a:cubicBezTo>
                  <a:cubicBezTo>
                    <a:pt x="14678" y="11136"/>
                    <a:pt x="15617" y="10292"/>
                    <a:pt x="15699" y="9243"/>
                  </a:cubicBezTo>
                  <a:cubicBezTo>
                    <a:pt x="16219" y="9108"/>
                    <a:pt x="16738" y="8960"/>
                    <a:pt x="17225" y="8770"/>
                  </a:cubicBezTo>
                  <a:cubicBezTo>
                    <a:pt x="17632" y="9263"/>
                    <a:pt x="18272" y="9582"/>
                    <a:pt x="18990" y="9582"/>
                  </a:cubicBezTo>
                  <a:cubicBezTo>
                    <a:pt x="19007" y="9582"/>
                    <a:pt x="19025" y="9582"/>
                    <a:pt x="19042" y="9581"/>
                  </a:cubicBezTo>
                  <a:cubicBezTo>
                    <a:pt x="19852" y="9564"/>
                    <a:pt x="20554" y="9147"/>
                    <a:pt x="20933" y="8541"/>
                  </a:cubicBezTo>
                  <a:cubicBezTo>
                    <a:pt x="21163" y="8715"/>
                    <a:pt x="21431" y="8855"/>
                    <a:pt x="21687" y="8990"/>
                  </a:cubicBezTo>
                  <a:cubicBezTo>
                    <a:pt x="21713" y="9004"/>
                    <a:pt x="21741" y="9019"/>
                    <a:pt x="21768" y="9033"/>
                  </a:cubicBezTo>
                  <a:cubicBezTo>
                    <a:pt x="21755" y="9120"/>
                    <a:pt x="21748" y="9207"/>
                    <a:pt x="21749" y="9297"/>
                  </a:cubicBezTo>
                  <a:cubicBezTo>
                    <a:pt x="21767" y="10227"/>
                    <a:pt x="22591" y="10969"/>
                    <a:pt x="23594" y="10969"/>
                  </a:cubicBezTo>
                  <a:cubicBezTo>
                    <a:pt x="23608" y="10969"/>
                    <a:pt x="23622" y="10968"/>
                    <a:pt x="23636" y="10968"/>
                  </a:cubicBezTo>
                  <a:cubicBezTo>
                    <a:pt x="24657" y="10947"/>
                    <a:pt x="25472" y="10164"/>
                    <a:pt x="25452" y="9221"/>
                  </a:cubicBezTo>
                  <a:cubicBezTo>
                    <a:pt x="25430" y="8289"/>
                    <a:pt x="24606" y="7547"/>
                    <a:pt x="23604" y="7547"/>
                  </a:cubicBezTo>
                  <a:cubicBezTo>
                    <a:pt x="23590" y="7547"/>
                    <a:pt x="23576" y="7548"/>
                    <a:pt x="23563" y="7548"/>
                  </a:cubicBezTo>
                  <a:cubicBezTo>
                    <a:pt x="23020" y="7559"/>
                    <a:pt x="22537" y="7786"/>
                    <a:pt x="22205" y="8137"/>
                  </a:cubicBezTo>
                  <a:cubicBezTo>
                    <a:pt x="21880" y="7979"/>
                    <a:pt x="21541" y="7846"/>
                    <a:pt x="21213" y="7752"/>
                  </a:cubicBezTo>
                  <a:cubicBezTo>
                    <a:pt x="21224" y="7661"/>
                    <a:pt x="21231" y="7569"/>
                    <a:pt x="21229" y="7474"/>
                  </a:cubicBezTo>
                  <a:cubicBezTo>
                    <a:pt x="21206" y="6354"/>
                    <a:pt x="20213" y="5460"/>
                    <a:pt x="19007" y="5460"/>
                  </a:cubicBezTo>
                  <a:cubicBezTo>
                    <a:pt x="18990" y="5460"/>
                    <a:pt x="18973" y="5460"/>
                    <a:pt x="18955" y="5460"/>
                  </a:cubicBezTo>
                  <a:cubicBezTo>
                    <a:pt x="18945" y="5460"/>
                    <a:pt x="18936" y="5461"/>
                    <a:pt x="18925" y="5463"/>
                  </a:cubicBezTo>
                  <a:cubicBezTo>
                    <a:pt x="18924" y="5430"/>
                    <a:pt x="18920" y="5397"/>
                    <a:pt x="18913" y="5362"/>
                  </a:cubicBezTo>
                  <a:cubicBezTo>
                    <a:pt x="18909" y="5272"/>
                    <a:pt x="18882" y="5175"/>
                    <a:pt x="18849" y="5082"/>
                  </a:cubicBezTo>
                  <a:cubicBezTo>
                    <a:pt x="18821" y="4930"/>
                    <a:pt x="18779" y="4778"/>
                    <a:pt x="18745" y="4624"/>
                  </a:cubicBezTo>
                  <a:cubicBezTo>
                    <a:pt x="18679" y="4338"/>
                    <a:pt x="18616" y="4051"/>
                    <a:pt x="18528" y="3770"/>
                  </a:cubicBezTo>
                  <a:cubicBezTo>
                    <a:pt x="19143" y="3392"/>
                    <a:pt x="19544" y="2744"/>
                    <a:pt x="19529" y="2015"/>
                  </a:cubicBezTo>
                  <a:cubicBezTo>
                    <a:pt x="19506" y="895"/>
                    <a:pt x="18514" y="1"/>
                    <a:pt x="17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a:off x="2051018" y="622074"/>
              <a:ext cx="78938" cy="72529"/>
            </a:xfrm>
            <a:custGeom>
              <a:rect b="b" l="l" r="r" t="t"/>
              <a:pathLst>
                <a:path extrusionOk="0" h="2320" w="2525">
                  <a:moveTo>
                    <a:pt x="1259" y="0"/>
                  </a:moveTo>
                  <a:cubicBezTo>
                    <a:pt x="1249" y="0"/>
                    <a:pt x="1240" y="0"/>
                    <a:pt x="1230" y="1"/>
                  </a:cubicBezTo>
                  <a:cubicBezTo>
                    <a:pt x="902" y="7"/>
                    <a:pt x="608" y="133"/>
                    <a:pt x="388" y="329"/>
                  </a:cubicBezTo>
                  <a:cubicBezTo>
                    <a:pt x="530" y="414"/>
                    <a:pt x="667" y="503"/>
                    <a:pt x="793" y="595"/>
                  </a:cubicBezTo>
                  <a:cubicBezTo>
                    <a:pt x="798" y="599"/>
                    <a:pt x="800" y="602"/>
                    <a:pt x="803" y="607"/>
                  </a:cubicBezTo>
                  <a:cubicBezTo>
                    <a:pt x="824" y="620"/>
                    <a:pt x="843" y="637"/>
                    <a:pt x="855" y="664"/>
                  </a:cubicBezTo>
                  <a:cubicBezTo>
                    <a:pt x="923" y="811"/>
                    <a:pt x="907" y="1050"/>
                    <a:pt x="795" y="1175"/>
                  </a:cubicBezTo>
                  <a:cubicBezTo>
                    <a:pt x="711" y="1267"/>
                    <a:pt x="577" y="1327"/>
                    <a:pt x="448" y="1327"/>
                  </a:cubicBezTo>
                  <a:cubicBezTo>
                    <a:pt x="420" y="1327"/>
                    <a:pt x="391" y="1324"/>
                    <a:pt x="364" y="1318"/>
                  </a:cubicBezTo>
                  <a:cubicBezTo>
                    <a:pt x="357" y="1318"/>
                    <a:pt x="349" y="1320"/>
                    <a:pt x="342" y="1320"/>
                  </a:cubicBezTo>
                  <a:cubicBezTo>
                    <a:pt x="339" y="1320"/>
                    <a:pt x="336" y="1319"/>
                    <a:pt x="333" y="1319"/>
                  </a:cubicBezTo>
                  <a:cubicBezTo>
                    <a:pt x="219" y="1299"/>
                    <a:pt x="110" y="1264"/>
                    <a:pt x="0" y="1221"/>
                  </a:cubicBezTo>
                  <a:lnTo>
                    <a:pt x="0" y="1221"/>
                  </a:lnTo>
                  <a:cubicBezTo>
                    <a:pt x="34" y="1835"/>
                    <a:pt x="583" y="2320"/>
                    <a:pt x="1251" y="2320"/>
                  </a:cubicBezTo>
                  <a:cubicBezTo>
                    <a:pt x="1261" y="2320"/>
                    <a:pt x="1270" y="2320"/>
                    <a:pt x="1279" y="2319"/>
                  </a:cubicBezTo>
                  <a:cubicBezTo>
                    <a:pt x="1970" y="2305"/>
                    <a:pt x="2524" y="1774"/>
                    <a:pt x="2511" y="1133"/>
                  </a:cubicBezTo>
                  <a:cubicBezTo>
                    <a:pt x="2498" y="504"/>
                    <a:pt x="1939" y="0"/>
                    <a:pt x="1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a:off x="1371361" y="396491"/>
              <a:ext cx="126144" cy="115390"/>
            </a:xfrm>
            <a:custGeom>
              <a:rect b="b" l="l" r="r" t="t"/>
              <a:pathLst>
                <a:path extrusionOk="0" h="3691" w="4035">
                  <a:moveTo>
                    <a:pt x="2029" y="1"/>
                  </a:moveTo>
                  <a:cubicBezTo>
                    <a:pt x="2014" y="1"/>
                    <a:pt x="1999" y="1"/>
                    <a:pt x="1984" y="1"/>
                  </a:cubicBezTo>
                  <a:cubicBezTo>
                    <a:pt x="880" y="23"/>
                    <a:pt x="0" y="870"/>
                    <a:pt x="21" y="1888"/>
                  </a:cubicBezTo>
                  <a:cubicBezTo>
                    <a:pt x="41" y="2889"/>
                    <a:pt x="929" y="3691"/>
                    <a:pt x="2011" y="3691"/>
                  </a:cubicBezTo>
                  <a:cubicBezTo>
                    <a:pt x="2027" y="3691"/>
                    <a:pt x="2043" y="3690"/>
                    <a:pt x="2058" y="3690"/>
                  </a:cubicBezTo>
                  <a:cubicBezTo>
                    <a:pt x="2081" y="3690"/>
                    <a:pt x="2100" y="3688"/>
                    <a:pt x="2123" y="3687"/>
                  </a:cubicBezTo>
                  <a:cubicBezTo>
                    <a:pt x="2047" y="3495"/>
                    <a:pt x="1975" y="3304"/>
                    <a:pt x="1921" y="3109"/>
                  </a:cubicBezTo>
                  <a:cubicBezTo>
                    <a:pt x="1896" y="3070"/>
                    <a:pt x="1890" y="3024"/>
                    <a:pt x="1917" y="2982"/>
                  </a:cubicBezTo>
                  <a:cubicBezTo>
                    <a:pt x="2014" y="2836"/>
                    <a:pt x="2201" y="2750"/>
                    <a:pt x="2379" y="2725"/>
                  </a:cubicBezTo>
                  <a:cubicBezTo>
                    <a:pt x="2418" y="2719"/>
                    <a:pt x="2462" y="2716"/>
                    <a:pt x="2507" y="2716"/>
                  </a:cubicBezTo>
                  <a:cubicBezTo>
                    <a:pt x="2650" y="2716"/>
                    <a:pt x="2805" y="2753"/>
                    <a:pt x="2854" y="2882"/>
                  </a:cubicBezTo>
                  <a:cubicBezTo>
                    <a:pt x="2857" y="2890"/>
                    <a:pt x="2857" y="2898"/>
                    <a:pt x="2857" y="2907"/>
                  </a:cubicBezTo>
                  <a:cubicBezTo>
                    <a:pt x="2964" y="3052"/>
                    <a:pt x="3056" y="3209"/>
                    <a:pt x="3136" y="3371"/>
                  </a:cubicBezTo>
                  <a:cubicBezTo>
                    <a:pt x="3681" y="3032"/>
                    <a:pt x="4035" y="2454"/>
                    <a:pt x="4021" y="1805"/>
                  </a:cubicBezTo>
                  <a:cubicBezTo>
                    <a:pt x="4001" y="802"/>
                    <a:pt x="3111" y="1"/>
                    <a:pt x="20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a:off x="2011097" y="620230"/>
              <a:ext cx="58023" cy="33982"/>
            </a:xfrm>
            <a:custGeom>
              <a:rect b="b" l="l" r="r" t="t"/>
              <a:pathLst>
                <a:path extrusionOk="0" h="1087" w="1856">
                  <a:moveTo>
                    <a:pt x="88" y="0"/>
                  </a:moveTo>
                  <a:cubicBezTo>
                    <a:pt x="63" y="85"/>
                    <a:pt x="36" y="168"/>
                    <a:pt x="1" y="248"/>
                  </a:cubicBezTo>
                  <a:cubicBezTo>
                    <a:pt x="272" y="369"/>
                    <a:pt x="526" y="526"/>
                    <a:pt x="784" y="667"/>
                  </a:cubicBezTo>
                  <a:lnTo>
                    <a:pt x="1317" y="931"/>
                  </a:lnTo>
                  <a:cubicBezTo>
                    <a:pt x="1411" y="978"/>
                    <a:pt x="1500" y="1030"/>
                    <a:pt x="1588" y="1086"/>
                  </a:cubicBezTo>
                  <a:cubicBezTo>
                    <a:pt x="1643" y="1044"/>
                    <a:pt x="1713" y="1029"/>
                    <a:pt x="1770" y="979"/>
                  </a:cubicBezTo>
                  <a:cubicBezTo>
                    <a:pt x="1801" y="952"/>
                    <a:pt x="1838" y="901"/>
                    <a:pt x="1855" y="851"/>
                  </a:cubicBezTo>
                  <a:cubicBezTo>
                    <a:pt x="1715" y="793"/>
                    <a:pt x="1577" y="727"/>
                    <a:pt x="1439" y="659"/>
                  </a:cubicBezTo>
                  <a:lnTo>
                    <a:pt x="916" y="396"/>
                  </a:lnTo>
                  <a:cubicBezTo>
                    <a:pt x="640" y="265"/>
                    <a:pt x="356" y="144"/>
                    <a:pt x="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a:off x="1721896" y="606162"/>
              <a:ext cx="101759" cy="94475"/>
            </a:xfrm>
            <a:custGeom>
              <a:rect b="b" l="l" r="r" t="t"/>
              <a:pathLst>
                <a:path extrusionOk="0" h="3022" w="3255">
                  <a:moveTo>
                    <a:pt x="1661" y="0"/>
                  </a:moveTo>
                  <a:cubicBezTo>
                    <a:pt x="1648" y="0"/>
                    <a:pt x="1636" y="0"/>
                    <a:pt x="1623" y="0"/>
                  </a:cubicBezTo>
                  <a:cubicBezTo>
                    <a:pt x="721" y="18"/>
                    <a:pt x="1" y="711"/>
                    <a:pt x="17" y="1543"/>
                  </a:cubicBezTo>
                  <a:cubicBezTo>
                    <a:pt x="34" y="2365"/>
                    <a:pt x="762" y="3021"/>
                    <a:pt x="1647" y="3021"/>
                  </a:cubicBezTo>
                  <a:cubicBezTo>
                    <a:pt x="1660" y="3021"/>
                    <a:pt x="1672" y="3021"/>
                    <a:pt x="1684" y="3021"/>
                  </a:cubicBezTo>
                  <a:cubicBezTo>
                    <a:pt x="2461" y="3005"/>
                    <a:pt x="3101" y="2490"/>
                    <a:pt x="3255" y="1816"/>
                  </a:cubicBezTo>
                  <a:lnTo>
                    <a:pt x="3255" y="1816"/>
                  </a:lnTo>
                  <a:cubicBezTo>
                    <a:pt x="3085" y="1860"/>
                    <a:pt x="2917" y="1905"/>
                    <a:pt x="2752" y="1952"/>
                  </a:cubicBezTo>
                  <a:cubicBezTo>
                    <a:pt x="2739" y="1955"/>
                    <a:pt x="2725" y="1956"/>
                    <a:pt x="2712" y="1956"/>
                  </a:cubicBezTo>
                  <a:cubicBezTo>
                    <a:pt x="2702" y="1956"/>
                    <a:pt x="2692" y="1955"/>
                    <a:pt x="2683" y="1954"/>
                  </a:cubicBezTo>
                  <a:cubicBezTo>
                    <a:pt x="2681" y="1954"/>
                    <a:pt x="2679" y="1957"/>
                    <a:pt x="2677" y="1957"/>
                  </a:cubicBezTo>
                  <a:cubicBezTo>
                    <a:pt x="2658" y="1961"/>
                    <a:pt x="2640" y="1963"/>
                    <a:pt x="2621" y="1963"/>
                  </a:cubicBezTo>
                  <a:cubicBezTo>
                    <a:pt x="2534" y="1963"/>
                    <a:pt x="2455" y="1919"/>
                    <a:pt x="2390" y="1859"/>
                  </a:cubicBezTo>
                  <a:cubicBezTo>
                    <a:pt x="2166" y="1731"/>
                    <a:pt x="2109" y="1442"/>
                    <a:pt x="2202" y="1214"/>
                  </a:cubicBezTo>
                  <a:cubicBezTo>
                    <a:pt x="2214" y="1183"/>
                    <a:pt x="2236" y="1163"/>
                    <a:pt x="2261" y="1151"/>
                  </a:cubicBezTo>
                  <a:cubicBezTo>
                    <a:pt x="2272" y="1138"/>
                    <a:pt x="2284" y="1127"/>
                    <a:pt x="2303" y="1117"/>
                  </a:cubicBezTo>
                  <a:cubicBezTo>
                    <a:pt x="2559" y="990"/>
                    <a:pt x="2830" y="895"/>
                    <a:pt x="3104" y="806"/>
                  </a:cubicBezTo>
                  <a:cubicBezTo>
                    <a:pt x="2829" y="327"/>
                    <a:pt x="2286" y="0"/>
                    <a:pt x="16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1800144" y="622074"/>
              <a:ext cx="84002" cy="36546"/>
            </a:xfrm>
            <a:custGeom>
              <a:rect b="b" l="l" r="r" t="t"/>
              <a:pathLst>
                <a:path extrusionOk="0" h="1169" w="2687">
                  <a:moveTo>
                    <a:pt x="2535" y="1"/>
                  </a:moveTo>
                  <a:cubicBezTo>
                    <a:pt x="2194" y="126"/>
                    <a:pt x="1841" y="228"/>
                    <a:pt x="1495" y="341"/>
                  </a:cubicBezTo>
                  <a:cubicBezTo>
                    <a:pt x="1427" y="363"/>
                    <a:pt x="1359" y="387"/>
                    <a:pt x="1292" y="410"/>
                  </a:cubicBezTo>
                  <a:lnTo>
                    <a:pt x="732" y="602"/>
                  </a:lnTo>
                  <a:cubicBezTo>
                    <a:pt x="491" y="682"/>
                    <a:pt x="249" y="753"/>
                    <a:pt x="1" y="804"/>
                  </a:cubicBezTo>
                  <a:cubicBezTo>
                    <a:pt x="3" y="887"/>
                    <a:pt x="1" y="962"/>
                    <a:pt x="48" y="1042"/>
                  </a:cubicBezTo>
                  <a:cubicBezTo>
                    <a:pt x="80" y="1095"/>
                    <a:pt x="127" y="1131"/>
                    <a:pt x="172" y="1169"/>
                  </a:cubicBezTo>
                  <a:cubicBezTo>
                    <a:pt x="375" y="1101"/>
                    <a:pt x="581" y="1029"/>
                    <a:pt x="788" y="955"/>
                  </a:cubicBezTo>
                  <a:lnTo>
                    <a:pt x="1364" y="752"/>
                  </a:lnTo>
                  <a:cubicBezTo>
                    <a:pt x="1801" y="600"/>
                    <a:pt x="2244" y="456"/>
                    <a:pt x="2686" y="351"/>
                  </a:cubicBezTo>
                  <a:cubicBezTo>
                    <a:pt x="2626" y="240"/>
                    <a:pt x="2574" y="122"/>
                    <a:pt x="25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p:nvPr/>
          </p:nvSpPr>
          <p:spPr>
            <a:xfrm>
              <a:off x="1439855" y="490401"/>
              <a:ext cx="34670" cy="57679"/>
            </a:xfrm>
            <a:custGeom>
              <a:rect b="b" l="l" r="r" t="t"/>
              <a:pathLst>
                <a:path extrusionOk="0" h="1845" w="1109">
                  <a:moveTo>
                    <a:pt x="269" y="0"/>
                  </a:moveTo>
                  <a:cubicBezTo>
                    <a:pt x="258" y="0"/>
                    <a:pt x="247" y="1"/>
                    <a:pt x="236" y="2"/>
                  </a:cubicBezTo>
                  <a:cubicBezTo>
                    <a:pt x="141" y="12"/>
                    <a:pt x="71" y="50"/>
                    <a:pt x="1" y="98"/>
                  </a:cubicBezTo>
                  <a:cubicBezTo>
                    <a:pt x="89" y="278"/>
                    <a:pt x="167" y="460"/>
                    <a:pt x="241" y="644"/>
                  </a:cubicBezTo>
                  <a:lnTo>
                    <a:pt x="458" y="1162"/>
                  </a:lnTo>
                  <a:cubicBezTo>
                    <a:pt x="559" y="1386"/>
                    <a:pt x="666" y="1612"/>
                    <a:pt x="731" y="1845"/>
                  </a:cubicBezTo>
                  <a:cubicBezTo>
                    <a:pt x="848" y="1761"/>
                    <a:pt x="975" y="1686"/>
                    <a:pt x="1109" y="1621"/>
                  </a:cubicBezTo>
                  <a:cubicBezTo>
                    <a:pt x="1012" y="1434"/>
                    <a:pt x="948" y="1224"/>
                    <a:pt x="875" y="1029"/>
                  </a:cubicBezTo>
                  <a:lnTo>
                    <a:pt x="646" y="521"/>
                  </a:lnTo>
                  <a:cubicBezTo>
                    <a:pt x="565" y="356"/>
                    <a:pt x="487" y="190"/>
                    <a:pt x="422" y="20"/>
                  </a:cubicBezTo>
                  <a:cubicBezTo>
                    <a:pt x="372" y="11"/>
                    <a:pt x="320" y="0"/>
                    <a:pt x="2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1903870" y="491776"/>
              <a:ext cx="27886" cy="54240"/>
            </a:xfrm>
            <a:custGeom>
              <a:rect b="b" l="l" r="r" t="t"/>
              <a:pathLst>
                <a:path extrusionOk="0" h="1735" w="892">
                  <a:moveTo>
                    <a:pt x="582" y="1"/>
                  </a:moveTo>
                  <a:cubicBezTo>
                    <a:pt x="400" y="78"/>
                    <a:pt x="204" y="134"/>
                    <a:pt x="0" y="162"/>
                  </a:cubicBezTo>
                  <a:cubicBezTo>
                    <a:pt x="85" y="411"/>
                    <a:pt x="140" y="671"/>
                    <a:pt x="203" y="925"/>
                  </a:cubicBezTo>
                  <a:cubicBezTo>
                    <a:pt x="271" y="1193"/>
                    <a:pt x="358" y="1462"/>
                    <a:pt x="402" y="1734"/>
                  </a:cubicBezTo>
                  <a:cubicBezTo>
                    <a:pt x="556" y="1667"/>
                    <a:pt x="721" y="1619"/>
                    <a:pt x="891" y="1583"/>
                  </a:cubicBezTo>
                  <a:cubicBezTo>
                    <a:pt x="859" y="1493"/>
                    <a:pt x="847" y="1395"/>
                    <a:pt x="829" y="1298"/>
                  </a:cubicBezTo>
                  <a:cubicBezTo>
                    <a:pt x="817" y="1230"/>
                    <a:pt x="803" y="1163"/>
                    <a:pt x="798" y="1095"/>
                  </a:cubicBezTo>
                  <a:cubicBezTo>
                    <a:pt x="764" y="947"/>
                    <a:pt x="740" y="795"/>
                    <a:pt x="709" y="650"/>
                  </a:cubicBezTo>
                  <a:cubicBezTo>
                    <a:pt x="662" y="434"/>
                    <a:pt x="616" y="218"/>
                    <a:pt x="5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1735870" y="536543"/>
              <a:ext cx="27792" cy="56491"/>
            </a:xfrm>
            <a:custGeom>
              <a:rect b="b" l="l" r="r" t="t"/>
              <a:pathLst>
                <a:path extrusionOk="0" h="1807" w="889">
                  <a:moveTo>
                    <a:pt x="435" y="1"/>
                  </a:moveTo>
                  <a:cubicBezTo>
                    <a:pt x="383" y="1"/>
                    <a:pt x="330" y="5"/>
                    <a:pt x="276" y="16"/>
                  </a:cubicBezTo>
                  <a:cubicBezTo>
                    <a:pt x="178" y="34"/>
                    <a:pt x="90" y="73"/>
                    <a:pt x="0" y="114"/>
                  </a:cubicBezTo>
                  <a:cubicBezTo>
                    <a:pt x="71" y="344"/>
                    <a:pt x="149" y="582"/>
                    <a:pt x="221" y="825"/>
                  </a:cubicBezTo>
                  <a:lnTo>
                    <a:pt x="361" y="1358"/>
                  </a:lnTo>
                  <a:cubicBezTo>
                    <a:pt x="394" y="1508"/>
                    <a:pt x="423" y="1657"/>
                    <a:pt x="441" y="1807"/>
                  </a:cubicBezTo>
                  <a:cubicBezTo>
                    <a:pt x="585" y="1758"/>
                    <a:pt x="735" y="1723"/>
                    <a:pt x="889" y="1702"/>
                  </a:cubicBezTo>
                  <a:cubicBezTo>
                    <a:pt x="865" y="1549"/>
                    <a:pt x="841" y="1397"/>
                    <a:pt x="819" y="1243"/>
                  </a:cubicBezTo>
                  <a:lnTo>
                    <a:pt x="742" y="681"/>
                  </a:lnTo>
                  <a:cubicBezTo>
                    <a:pt x="714" y="460"/>
                    <a:pt x="685" y="241"/>
                    <a:pt x="656" y="22"/>
                  </a:cubicBezTo>
                  <a:cubicBezTo>
                    <a:pt x="582" y="9"/>
                    <a:pt x="509" y="1"/>
                    <a:pt x="4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1795924" y="431285"/>
              <a:ext cx="68871" cy="36077"/>
            </a:xfrm>
            <a:custGeom>
              <a:rect b="b" l="l" r="r" t="t"/>
              <a:pathLst>
                <a:path extrusionOk="0" h="1154" w="2203">
                  <a:moveTo>
                    <a:pt x="2065" y="0"/>
                  </a:moveTo>
                  <a:cubicBezTo>
                    <a:pt x="1881" y="92"/>
                    <a:pt x="1690" y="182"/>
                    <a:pt x="1495" y="270"/>
                  </a:cubicBezTo>
                  <a:lnTo>
                    <a:pt x="934" y="508"/>
                  </a:lnTo>
                  <a:cubicBezTo>
                    <a:pt x="623" y="633"/>
                    <a:pt x="310" y="746"/>
                    <a:pt x="0" y="839"/>
                  </a:cubicBezTo>
                  <a:cubicBezTo>
                    <a:pt x="89" y="939"/>
                    <a:pt x="169" y="1043"/>
                    <a:pt x="241" y="1154"/>
                  </a:cubicBezTo>
                  <a:cubicBezTo>
                    <a:pt x="491" y="1017"/>
                    <a:pt x="757" y="899"/>
                    <a:pt x="1022" y="784"/>
                  </a:cubicBezTo>
                  <a:lnTo>
                    <a:pt x="1559" y="544"/>
                  </a:lnTo>
                  <a:cubicBezTo>
                    <a:pt x="1771" y="448"/>
                    <a:pt x="1984" y="357"/>
                    <a:pt x="2203" y="286"/>
                  </a:cubicBezTo>
                  <a:cubicBezTo>
                    <a:pt x="2203" y="285"/>
                    <a:pt x="2201" y="284"/>
                    <a:pt x="2201" y="283"/>
                  </a:cubicBezTo>
                  <a:cubicBezTo>
                    <a:pt x="2188" y="196"/>
                    <a:pt x="2169" y="119"/>
                    <a:pt x="2111" y="47"/>
                  </a:cubicBezTo>
                  <a:cubicBezTo>
                    <a:pt x="2098" y="30"/>
                    <a:pt x="2081" y="15"/>
                    <a:pt x="20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1670221" y="447541"/>
              <a:ext cx="126175" cy="115390"/>
            </a:xfrm>
            <a:custGeom>
              <a:rect b="b" l="l" r="r" t="t"/>
              <a:pathLst>
                <a:path extrusionOk="0" h="3691" w="4036">
                  <a:moveTo>
                    <a:pt x="2027" y="0"/>
                  </a:moveTo>
                  <a:cubicBezTo>
                    <a:pt x="2013" y="0"/>
                    <a:pt x="1998" y="0"/>
                    <a:pt x="1984" y="1"/>
                  </a:cubicBezTo>
                  <a:cubicBezTo>
                    <a:pt x="882" y="24"/>
                    <a:pt x="0" y="870"/>
                    <a:pt x="21" y="1888"/>
                  </a:cubicBezTo>
                  <a:cubicBezTo>
                    <a:pt x="41" y="2869"/>
                    <a:pt x="891" y="3654"/>
                    <a:pt x="1939" y="3691"/>
                  </a:cubicBezTo>
                  <a:cubicBezTo>
                    <a:pt x="1899" y="3441"/>
                    <a:pt x="1868" y="3192"/>
                    <a:pt x="1833" y="2955"/>
                  </a:cubicBezTo>
                  <a:cubicBezTo>
                    <a:pt x="1812" y="2919"/>
                    <a:pt x="1806" y="2877"/>
                    <a:pt x="1831" y="2842"/>
                  </a:cubicBezTo>
                  <a:cubicBezTo>
                    <a:pt x="1972" y="2645"/>
                    <a:pt x="2235" y="2550"/>
                    <a:pt x="2495" y="2550"/>
                  </a:cubicBezTo>
                  <a:cubicBezTo>
                    <a:pt x="2621" y="2550"/>
                    <a:pt x="2746" y="2572"/>
                    <a:pt x="2856" y="2616"/>
                  </a:cubicBezTo>
                  <a:cubicBezTo>
                    <a:pt x="2863" y="2615"/>
                    <a:pt x="2870" y="2615"/>
                    <a:pt x="2877" y="2615"/>
                  </a:cubicBezTo>
                  <a:cubicBezTo>
                    <a:pt x="2931" y="2615"/>
                    <a:pt x="2982" y="2641"/>
                    <a:pt x="2993" y="2696"/>
                  </a:cubicBezTo>
                  <a:cubicBezTo>
                    <a:pt x="2994" y="2702"/>
                    <a:pt x="2994" y="2708"/>
                    <a:pt x="2996" y="2713"/>
                  </a:cubicBezTo>
                  <a:cubicBezTo>
                    <a:pt x="3001" y="2726"/>
                    <a:pt x="3003" y="2741"/>
                    <a:pt x="3003" y="2754"/>
                  </a:cubicBezTo>
                  <a:cubicBezTo>
                    <a:pt x="3043" y="2963"/>
                    <a:pt x="3082" y="3173"/>
                    <a:pt x="3122" y="3382"/>
                  </a:cubicBezTo>
                  <a:cubicBezTo>
                    <a:pt x="3675" y="3044"/>
                    <a:pt x="4035" y="2461"/>
                    <a:pt x="4023" y="1806"/>
                  </a:cubicBezTo>
                  <a:cubicBezTo>
                    <a:pt x="4002" y="801"/>
                    <a:pt x="3111" y="0"/>
                    <a:pt x="20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1894710" y="556800"/>
              <a:ext cx="103416" cy="94475"/>
            </a:xfrm>
            <a:custGeom>
              <a:rect b="b" l="l" r="r" t="t"/>
              <a:pathLst>
                <a:path extrusionOk="0" h="3022" w="3308">
                  <a:moveTo>
                    <a:pt x="1660" y="1"/>
                  </a:moveTo>
                  <a:cubicBezTo>
                    <a:pt x="1648" y="1"/>
                    <a:pt x="1635" y="1"/>
                    <a:pt x="1623" y="1"/>
                  </a:cubicBezTo>
                  <a:cubicBezTo>
                    <a:pt x="720" y="19"/>
                    <a:pt x="1" y="711"/>
                    <a:pt x="17" y="1544"/>
                  </a:cubicBezTo>
                  <a:cubicBezTo>
                    <a:pt x="34" y="2366"/>
                    <a:pt x="763" y="3022"/>
                    <a:pt x="1649" y="3022"/>
                  </a:cubicBezTo>
                  <a:cubicBezTo>
                    <a:pt x="1661" y="3022"/>
                    <a:pt x="1672" y="3022"/>
                    <a:pt x="1684" y="3021"/>
                  </a:cubicBezTo>
                  <a:cubicBezTo>
                    <a:pt x="2586" y="3003"/>
                    <a:pt x="3307" y="2310"/>
                    <a:pt x="3291" y="1477"/>
                  </a:cubicBezTo>
                  <a:cubicBezTo>
                    <a:pt x="3273" y="656"/>
                    <a:pt x="2546" y="1"/>
                    <a:pt x="16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1550896" y="544671"/>
              <a:ext cx="123112" cy="57335"/>
            </a:xfrm>
            <a:custGeom>
              <a:rect b="b" l="l" r="r" t="t"/>
              <a:pathLst>
                <a:path extrusionOk="0" h="1834" w="3938">
                  <a:moveTo>
                    <a:pt x="3629" y="1"/>
                  </a:moveTo>
                  <a:cubicBezTo>
                    <a:pt x="2837" y="375"/>
                    <a:pt x="1990" y="739"/>
                    <a:pt x="1133" y="1021"/>
                  </a:cubicBezTo>
                  <a:lnTo>
                    <a:pt x="562" y="1196"/>
                  </a:lnTo>
                  <a:cubicBezTo>
                    <a:pt x="374" y="1249"/>
                    <a:pt x="187" y="1297"/>
                    <a:pt x="0" y="1340"/>
                  </a:cubicBezTo>
                  <a:cubicBezTo>
                    <a:pt x="17" y="1520"/>
                    <a:pt x="73" y="1673"/>
                    <a:pt x="160" y="1833"/>
                  </a:cubicBezTo>
                  <a:cubicBezTo>
                    <a:pt x="343" y="1755"/>
                    <a:pt x="527" y="1677"/>
                    <a:pt x="712" y="1602"/>
                  </a:cubicBezTo>
                  <a:lnTo>
                    <a:pt x="1265" y="1375"/>
                  </a:lnTo>
                  <a:cubicBezTo>
                    <a:pt x="2148" y="1024"/>
                    <a:pt x="3046" y="696"/>
                    <a:pt x="3937" y="374"/>
                  </a:cubicBezTo>
                  <a:cubicBezTo>
                    <a:pt x="3822" y="260"/>
                    <a:pt x="3718" y="135"/>
                    <a:pt x="3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a:off x="1842566" y="386113"/>
              <a:ext cx="102416" cy="94475"/>
            </a:xfrm>
            <a:custGeom>
              <a:rect b="b" l="l" r="r" t="t"/>
              <a:pathLst>
                <a:path extrusionOk="0" h="3022" w="3276">
                  <a:moveTo>
                    <a:pt x="1629" y="0"/>
                  </a:moveTo>
                  <a:cubicBezTo>
                    <a:pt x="1616" y="0"/>
                    <a:pt x="1604" y="1"/>
                    <a:pt x="1591" y="1"/>
                  </a:cubicBezTo>
                  <a:cubicBezTo>
                    <a:pt x="773" y="18"/>
                    <a:pt x="105" y="590"/>
                    <a:pt x="1" y="1318"/>
                  </a:cubicBezTo>
                  <a:cubicBezTo>
                    <a:pt x="161" y="1265"/>
                    <a:pt x="318" y="1215"/>
                    <a:pt x="474" y="1168"/>
                  </a:cubicBezTo>
                  <a:cubicBezTo>
                    <a:pt x="489" y="1153"/>
                    <a:pt x="505" y="1142"/>
                    <a:pt x="526" y="1136"/>
                  </a:cubicBezTo>
                  <a:cubicBezTo>
                    <a:pt x="549" y="1128"/>
                    <a:pt x="572" y="1125"/>
                    <a:pt x="594" y="1125"/>
                  </a:cubicBezTo>
                  <a:cubicBezTo>
                    <a:pt x="723" y="1125"/>
                    <a:pt x="840" y="1239"/>
                    <a:pt x="912" y="1328"/>
                  </a:cubicBezTo>
                  <a:cubicBezTo>
                    <a:pt x="998" y="1436"/>
                    <a:pt x="1063" y="1586"/>
                    <a:pt x="1052" y="1722"/>
                  </a:cubicBezTo>
                  <a:cubicBezTo>
                    <a:pt x="1052" y="1724"/>
                    <a:pt x="1052" y="1724"/>
                    <a:pt x="1051" y="1725"/>
                  </a:cubicBezTo>
                  <a:cubicBezTo>
                    <a:pt x="1081" y="1773"/>
                    <a:pt x="1075" y="1842"/>
                    <a:pt x="1015" y="1884"/>
                  </a:cubicBezTo>
                  <a:cubicBezTo>
                    <a:pt x="774" y="2049"/>
                    <a:pt x="502" y="2180"/>
                    <a:pt x="227" y="2303"/>
                  </a:cubicBezTo>
                  <a:cubicBezTo>
                    <a:pt x="516" y="2735"/>
                    <a:pt x="1032" y="3022"/>
                    <a:pt x="1619" y="3022"/>
                  </a:cubicBezTo>
                  <a:cubicBezTo>
                    <a:pt x="1630" y="3022"/>
                    <a:pt x="1641" y="3022"/>
                    <a:pt x="1653" y="3021"/>
                  </a:cubicBezTo>
                  <a:cubicBezTo>
                    <a:pt x="2555" y="3004"/>
                    <a:pt x="3275" y="2311"/>
                    <a:pt x="3258" y="1478"/>
                  </a:cubicBezTo>
                  <a:cubicBezTo>
                    <a:pt x="3242" y="657"/>
                    <a:pt x="2514" y="0"/>
                    <a:pt x="16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1448952" y="549360"/>
              <a:ext cx="126394" cy="115577"/>
            </a:xfrm>
            <a:custGeom>
              <a:rect b="b" l="l" r="r" t="t"/>
              <a:pathLst>
                <a:path extrusionOk="0" h="3697" w="4043">
                  <a:moveTo>
                    <a:pt x="2028" y="0"/>
                  </a:moveTo>
                  <a:cubicBezTo>
                    <a:pt x="2013" y="0"/>
                    <a:pt x="1999" y="0"/>
                    <a:pt x="1984" y="1"/>
                  </a:cubicBezTo>
                  <a:cubicBezTo>
                    <a:pt x="880" y="27"/>
                    <a:pt x="0" y="872"/>
                    <a:pt x="21" y="1890"/>
                  </a:cubicBezTo>
                  <a:cubicBezTo>
                    <a:pt x="42" y="2894"/>
                    <a:pt x="931" y="3696"/>
                    <a:pt x="2015" y="3696"/>
                  </a:cubicBezTo>
                  <a:cubicBezTo>
                    <a:pt x="2030" y="3696"/>
                    <a:pt x="2044" y="3696"/>
                    <a:pt x="2059" y="3696"/>
                  </a:cubicBezTo>
                  <a:cubicBezTo>
                    <a:pt x="3162" y="3673"/>
                    <a:pt x="4042" y="2826"/>
                    <a:pt x="4021" y="1808"/>
                  </a:cubicBezTo>
                  <a:cubicBezTo>
                    <a:pt x="4021" y="1802"/>
                    <a:pt x="4020" y="1796"/>
                    <a:pt x="4020" y="1787"/>
                  </a:cubicBezTo>
                  <a:cubicBezTo>
                    <a:pt x="3819" y="1850"/>
                    <a:pt x="3621" y="1911"/>
                    <a:pt x="3421" y="1967"/>
                  </a:cubicBezTo>
                  <a:cubicBezTo>
                    <a:pt x="3418" y="1968"/>
                    <a:pt x="3416" y="1968"/>
                    <a:pt x="3413" y="1968"/>
                  </a:cubicBezTo>
                  <a:cubicBezTo>
                    <a:pt x="3411" y="1968"/>
                    <a:pt x="3409" y="1968"/>
                    <a:pt x="3406" y="1968"/>
                  </a:cubicBezTo>
                  <a:cubicBezTo>
                    <a:pt x="3390" y="1974"/>
                    <a:pt x="3373" y="1977"/>
                    <a:pt x="3355" y="1977"/>
                  </a:cubicBezTo>
                  <a:cubicBezTo>
                    <a:pt x="3324" y="1977"/>
                    <a:pt x="3292" y="1967"/>
                    <a:pt x="3262" y="1944"/>
                  </a:cubicBezTo>
                  <a:cubicBezTo>
                    <a:pt x="3009" y="1750"/>
                    <a:pt x="2924" y="1395"/>
                    <a:pt x="2999" y="1104"/>
                  </a:cubicBezTo>
                  <a:cubicBezTo>
                    <a:pt x="2991" y="1064"/>
                    <a:pt x="3007" y="1021"/>
                    <a:pt x="3059" y="996"/>
                  </a:cubicBezTo>
                  <a:cubicBezTo>
                    <a:pt x="3245" y="907"/>
                    <a:pt x="3432" y="823"/>
                    <a:pt x="3622" y="739"/>
                  </a:cubicBezTo>
                  <a:cubicBezTo>
                    <a:pt x="3257" y="291"/>
                    <a:pt x="2678" y="0"/>
                    <a:pt x="20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2051018" y="655143"/>
              <a:ext cx="78938" cy="38672"/>
            </a:xfrm>
            <a:custGeom>
              <a:rect b="b" l="l" r="r" t="t"/>
              <a:pathLst>
                <a:path extrusionOk="0" h="1237" w="2525">
                  <a:moveTo>
                    <a:pt x="2507" y="0"/>
                  </a:moveTo>
                  <a:cubicBezTo>
                    <a:pt x="2318" y="327"/>
                    <a:pt x="1972" y="580"/>
                    <a:pt x="1500" y="657"/>
                  </a:cubicBezTo>
                  <a:cubicBezTo>
                    <a:pt x="1443" y="667"/>
                    <a:pt x="1385" y="671"/>
                    <a:pt x="1326" y="671"/>
                  </a:cubicBezTo>
                  <a:cubicBezTo>
                    <a:pt x="956" y="671"/>
                    <a:pt x="568" y="493"/>
                    <a:pt x="312" y="232"/>
                  </a:cubicBezTo>
                  <a:cubicBezTo>
                    <a:pt x="205" y="212"/>
                    <a:pt x="101" y="178"/>
                    <a:pt x="0" y="138"/>
                  </a:cubicBezTo>
                  <a:lnTo>
                    <a:pt x="0" y="138"/>
                  </a:lnTo>
                  <a:cubicBezTo>
                    <a:pt x="33" y="752"/>
                    <a:pt x="583" y="1237"/>
                    <a:pt x="1250" y="1237"/>
                  </a:cubicBezTo>
                  <a:cubicBezTo>
                    <a:pt x="1260" y="1237"/>
                    <a:pt x="1269" y="1237"/>
                    <a:pt x="1278" y="1236"/>
                  </a:cubicBezTo>
                  <a:cubicBezTo>
                    <a:pt x="1970" y="1222"/>
                    <a:pt x="2524" y="691"/>
                    <a:pt x="2511" y="50"/>
                  </a:cubicBezTo>
                  <a:cubicBezTo>
                    <a:pt x="2511" y="34"/>
                    <a:pt x="2509" y="17"/>
                    <a:pt x="2507" y="0"/>
                  </a:cubicBezTo>
                  <a:close/>
                </a:path>
              </a:pathLst>
            </a:custGeom>
            <a:solidFill>
              <a:srgbClr val="000000">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1371674" y="418156"/>
              <a:ext cx="125832" cy="93725"/>
            </a:xfrm>
            <a:custGeom>
              <a:rect b="b" l="l" r="r" t="t"/>
              <a:pathLst>
                <a:path extrusionOk="0" h="2998" w="4025">
                  <a:moveTo>
                    <a:pt x="452" y="0"/>
                  </a:moveTo>
                  <a:lnTo>
                    <a:pt x="452" y="0"/>
                  </a:lnTo>
                  <a:cubicBezTo>
                    <a:pt x="168" y="326"/>
                    <a:pt x="0" y="742"/>
                    <a:pt x="11" y="1193"/>
                  </a:cubicBezTo>
                  <a:cubicBezTo>
                    <a:pt x="31" y="2196"/>
                    <a:pt x="922" y="2997"/>
                    <a:pt x="2003" y="2997"/>
                  </a:cubicBezTo>
                  <a:cubicBezTo>
                    <a:pt x="2018" y="2997"/>
                    <a:pt x="2033" y="2997"/>
                    <a:pt x="2048" y="2997"/>
                  </a:cubicBezTo>
                  <a:cubicBezTo>
                    <a:pt x="2071" y="2997"/>
                    <a:pt x="2090" y="2995"/>
                    <a:pt x="2113" y="2994"/>
                  </a:cubicBezTo>
                  <a:cubicBezTo>
                    <a:pt x="2037" y="2802"/>
                    <a:pt x="1965" y="2611"/>
                    <a:pt x="1911" y="2416"/>
                  </a:cubicBezTo>
                  <a:cubicBezTo>
                    <a:pt x="1886" y="2377"/>
                    <a:pt x="1880" y="2331"/>
                    <a:pt x="1907" y="2289"/>
                  </a:cubicBezTo>
                  <a:cubicBezTo>
                    <a:pt x="2004" y="2143"/>
                    <a:pt x="2191" y="2057"/>
                    <a:pt x="2369" y="2032"/>
                  </a:cubicBezTo>
                  <a:cubicBezTo>
                    <a:pt x="2408" y="2026"/>
                    <a:pt x="2452" y="2023"/>
                    <a:pt x="2497" y="2023"/>
                  </a:cubicBezTo>
                  <a:cubicBezTo>
                    <a:pt x="2640" y="2023"/>
                    <a:pt x="2795" y="2060"/>
                    <a:pt x="2844" y="2189"/>
                  </a:cubicBezTo>
                  <a:cubicBezTo>
                    <a:pt x="2847" y="2197"/>
                    <a:pt x="2847" y="2205"/>
                    <a:pt x="2847" y="2214"/>
                  </a:cubicBezTo>
                  <a:cubicBezTo>
                    <a:pt x="2954" y="2359"/>
                    <a:pt x="3046" y="2516"/>
                    <a:pt x="3126" y="2678"/>
                  </a:cubicBezTo>
                  <a:cubicBezTo>
                    <a:pt x="3671" y="2339"/>
                    <a:pt x="4025" y="1761"/>
                    <a:pt x="4011" y="1112"/>
                  </a:cubicBezTo>
                  <a:cubicBezTo>
                    <a:pt x="4005" y="784"/>
                    <a:pt x="3906" y="480"/>
                    <a:pt x="3738" y="217"/>
                  </a:cubicBezTo>
                  <a:lnTo>
                    <a:pt x="3738" y="217"/>
                  </a:lnTo>
                  <a:cubicBezTo>
                    <a:pt x="3817" y="750"/>
                    <a:pt x="3644" y="1230"/>
                    <a:pt x="2996" y="1609"/>
                  </a:cubicBezTo>
                  <a:cubicBezTo>
                    <a:pt x="2663" y="1804"/>
                    <a:pt x="2245" y="1946"/>
                    <a:pt x="1845" y="1946"/>
                  </a:cubicBezTo>
                  <a:cubicBezTo>
                    <a:pt x="1498" y="1946"/>
                    <a:pt x="1165" y="1840"/>
                    <a:pt x="911" y="1570"/>
                  </a:cubicBezTo>
                  <a:cubicBezTo>
                    <a:pt x="537" y="1170"/>
                    <a:pt x="367" y="550"/>
                    <a:pt x="4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1722272" y="628165"/>
              <a:ext cx="101416" cy="71654"/>
            </a:xfrm>
            <a:custGeom>
              <a:rect b="b" l="l" r="r" t="t"/>
              <a:pathLst>
                <a:path extrusionOk="0" h="2292" w="3244">
                  <a:moveTo>
                    <a:pt x="246" y="0"/>
                  </a:moveTo>
                  <a:cubicBezTo>
                    <a:pt x="90" y="237"/>
                    <a:pt x="0" y="516"/>
                    <a:pt x="6" y="813"/>
                  </a:cubicBezTo>
                  <a:cubicBezTo>
                    <a:pt x="23" y="1636"/>
                    <a:pt x="752" y="2291"/>
                    <a:pt x="1638" y="2291"/>
                  </a:cubicBezTo>
                  <a:cubicBezTo>
                    <a:pt x="1650" y="2291"/>
                    <a:pt x="1662" y="2291"/>
                    <a:pt x="1673" y="2291"/>
                  </a:cubicBezTo>
                  <a:cubicBezTo>
                    <a:pt x="2451" y="2275"/>
                    <a:pt x="3092" y="1760"/>
                    <a:pt x="3244" y="1085"/>
                  </a:cubicBezTo>
                  <a:lnTo>
                    <a:pt x="3244" y="1085"/>
                  </a:lnTo>
                  <a:cubicBezTo>
                    <a:pt x="3076" y="1130"/>
                    <a:pt x="2908" y="1174"/>
                    <a:pt x="2743" y="1220"/>
                  </a:cubicBezTo>
                  <a:cubicBezTo>
                    <a:pt x="2727" y="1224"/>
                    <a:pt x="2712" y="1226"/>
                    <a:pt x="2697" y="1226"/>
                  </a:cubicBezTo>
                  <a:cubicBezTo>
                    <a:pt x="2688" y="1226"/>
                    <a:pt x="2679" y="1225"/>
                    <a:pt x="2671" y="1224"/>
                  </a:cubicBezTo>
                  <a:cubicBezTo>
                    <a:pt x="2669" y="1224"/>
                    <a:pt x="2667" y="1226"/>
                    <a:pt x="2665" y="1226"/>
                  </a:cubicBezTo>
                  <a:cubicBezTo>
                    <a:pt x="2662" y="1226"/>
                    <a:pt x="2658" y="1226"/>
                    <a:pt x="2655" y="1226"/>
                  </a:cubicBezTo>
                  <a:cubicBezTo>
                    <a:pt x="2651" y="1226"/>
                    <a:pt x="2648" y="1226"/>
                    <a:pt x="2645" y="1227"/>
                  </a:cubicBezTo>
                  <a:cubicBezTo>
                    <a:pt x="2391" y="1345"/>
                    <a:pt x="2079" y="1404"/>
                    <a:pt x="1769" y="1404"/>
                  </a:cubicBezTo>
                  <a:cubicBezTo>
                    <a:pt x="1305" y="1404"/>
                    <a:pt x="843" y="1273"/>
                    <a:pt x="581" y="1019"/>
                  </a:cubicBezTo>
                  <a:cubicBezTo>
                    <a:pt x="326" y="772"/>
                    <a:pt x="212" y="375"/>
                    <a:pt x="246" y="0"/>
                  </a:cubicBezTo>
                  <a:close/>
                </a:path>
              </a:pathLst>
            </a:custGeom>
            <a:solidFill>
              <a:srgbClr val="000000">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1764443" y="491245"/>
              <a:ext cx="31950" cy="62087"/>
            </a:xfrm>
            <a:custGeom>
              <a:rect b="b" l="l" r="r" t="t"/>
              <a:pathLst>
                <a:path extrusionOk="0" h="1986" w="1022">
                  <a:moveTo>
                    <a:pt x="948" y="1"/>
                  </a:moveTo>
                  <a:cubicBezTo>
                    <a:pt x="929" y="413"/>
                    <a:pt x="766" y="814"/>
                    <a:pt x="411" y="1145"/>
                  </a:cubicBezTo>
                  <a:cubicBezTo>
                    <a:pt x="287" y="1260"/>
                    <a:pt x="150" y="1349"/>
                    <a:pt x="1" y="1419"/>
                  </a:cubicBezTo>
                  <a:cubicBezTo>
                    <a:pt x="36" y="1609"/>
                    <a:pt x="72" y="1797"/>
                    <a:pt x="108" y="1985"/>
                  </a:cubicBezTo>
                  <a:cubicBezTo>
                    <a:pt x="661" y="1647"/>
                    <a:pt x="1021" y="1064"/>
                    <a:pt x="1009" y="409"/>
                  </a:cubicBezTo>
                  <a:cubicBezTo>
                    <a:pt x="1005" y="268"/>
                    <a:pt x="984" y="132"/>
                    <a:pt x="948" y="1"/>
                  </a:cubicBezTo>
                  <a:close/>
                </a:path>
              </a:pathLst>
            </a:custGeom>
            <a:solidFill>
              <a:srgbClr val="A52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a:off x="1670471" y="460734"/>
              <a:ext cx="60305" cy="102197"/>
            </a:xfrm>
            <a:custGeom>
              <a:rect b="b" l="l" r="r" t="t"/>
              <a:pathLst>
                <a:path extrusionOk="0" h="3269" w="1929">
                  <a:moveTo>
                    <a:pt x="750" y="0"/>
                  </a:moveTo>
                  <a:cubicBezTo>
                    <a:pt x="291" y="348"/>
                    <a:pt x="1" y="879"/>
                    <a:pt x="12" y="1467"/>
                  </a:cubicBezTo>
                  <a:cubicBezTo>
                    <a:pt x="32" y="2447"/>
                    <a:pt x="882" y="3232"/>
                    <a:pt x="1929" y="3269"/>
                  </a:cubicBezTo>
                  <a:cubicBezTo>
                    <a:pt x="1890" y="3019"/>
                    <a:pt x="1859" y="2770"/>
                    <a:pt x="1824" y="2533"/>
                  </a:cubicBezTo>
                  <a:cubicBezTo>
                    <a:pt x="1819" y="2523"/>
                    <a:pt x="1814" y="2513"/>
                    <a:pt x="1811" y="2502"/>
                  </a:cubicBezTo>
                  <a:cubicBezTo>
                    <a:pt x="1501" y="2423"/>
                    <a:pt x="1215" y="2263"/>
                    <a:pt x="1000" y="2023"/>
                  </a:cubicBezTo>
                  <a:cubicBezTo>
                    <a:pt x="503" y="1468"/>
                    <a:pt x="439" y="630"/>
                    <a:pt x="7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1894898" y="564678"/>
              <a:ext cx="103229" cy="86566"/>
            </a:xfrm>
            <a:custGeom>
              <a:rect b="b" l="l" r="r" t="t"/>
              <a:pathLst>
                <a:path extrusionOk="0" h="2769" w="3302">
                  <a:moveTo>
                    <a:pt x="747" y="1"/>
                  </a:moveTo>
                  <a:cubicBezTo>
                    <a:pt x="296" y="278"/>
                    <a:pt x="1" y="755"/>
                    <a:pt x="11" y="1291"/>
                  </a:cubicBezTo>
                  <a:cubicBezTo>
                    <a:pt x="28" y="2113"/>
                    <a:pt x="757" y="2769"/>
                    <a:pt x="1643" y="2769"/>
                  </a:cubicBezTo>
                  <a:cubicBezTo>
                    <a:pt x="1655" y="2769"/>
                    <a:pt x="1666" y="2769"/>
                    <a:pt x="1678" y="2768"/>
                  </a:cubicBezTo>
                  <a:cubicBezTo>
                    <a:pt x="2580" y="2750"/>
                    <a:pt x="3301" y="2057"/>
                    <a:pt x="3285" y="1224"/>
                  </a:cubicBezTo>
                  <a:cubicBezTo>
                    <a:pt x="3283" y="1129"/>
                    <a:pt x="3270" y="1035"/>
                    <a:pt x="3249" y="944"/>
                  </a:cubicBezTo>
                  <a:cubicBezTo>
                    <a:pt x="3040" y="1502"/>
                    <a:pt x="2389" y="1936"/>
                    <a:pt x="1734" y="1936"/>
                  </a:cubicBezTo>
                  <a:cubicBezTo>
                    <a:pt x="1512" y="1936"/>
                    <a:pt x="1289" y="1886"/>
                    <a:pt x="1084" y="1774"/>
                  </a:cubicBezTo>
                  <a:cubicBezTo>
                    <a:pt x="304" y="1348"/>
                    <a:pt x="296" y="542"/>
                    <a:pt x="7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1849662" y="440658"/>
              <a:ext cx="93975" cy="39109"/>
            </a:xfrm>
            <a:custGeom>
              <a:rect b="b" l="l" r="r" t="t"/>
              <a:pathLst>
                <a:path extrusionOk="0" h="1251" w="3006">
                  <a:moveTo>
                    <a:pt x="3005" y="1"/>
                  </a:moveTo>
                  <a:lnTo>
                    <a:pt x="3005" y="1"/>
                  </a:lnTo>
                  <a:cubicBezTo>
                    <a:pt x="2742" y="301"/>
                    <a:pt x="2314" y="486"/>
                    <a:pt x="1873" y="486"/>
                  </a:cubicBezTo>
                  <a:cubicBezTo>
                    <a:pt x="1632" y="486"/>
                    <a:pt x="1387" y="431"/>
                    <a:pt x="1162" y="310"/>
                  </a:cubicBezTo>
                  <a:cubicBezTo>
                    <a:pt x="1028" y="237"/>
                    <a:pt x="919" y="153"/>
                    <a:pt x="830" y="59"/>
                  </a:cubicBezTo>
                  <a:cubicBezTo>
                    <a:pt x="822" y="79"/>
                    <a:pt x="810" y="99"/>
                    <a:pt x="788" y="112"/>
                  </a:cubicBezTo>
                  <a:cubicBezTo>
                    <a:pt x="547" y="278"/>
                    <a:pt x="275" y="409"/>
                    <a:pt x="0" y="532"/>
                  </a:cubicBezTo>
                  <a:cubicBezTo>
                    <a:pt x="289" y="963"/>
                    <a:pt x="805" y="1251"/>
                    <a:pt x="1392" y="1251"/>
                  </a:cubicBezTo>
                  <a:cubicBezTo>
                    <a:pt x="1403" y="1251"/>
                    <a:pt x="1414" y="1251"/>
                    <a:pt x="1426" y="1250"/>
                  </a:cubicBezTo>
                  <a:cubicBezTo>
                    <a:pt x="2219" y="1234"/>
                    <a:pt x="2871" y="697"/>
                    <a:pt x="3005" y="1"/>
                  </a:cubicBezTo>
                  <a:close/>
                </a:path>
              </a:pathLst>
            </a:custGeom>
            <a:solidFill>
              <a:srgbClr val="000000">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a:off x="1842535" y="386832"/>
              <a:ext cx="42142" cy="40485"/>
            </a:xfrm>
            <a:custGeom>
              <a:rect b="b" l="l" r="r" t="t"/>
              <a:pathLst>
                <a:path extrusionOk="0" h="1295" w="1348">
                  <a:moveTo>
                    <a:pt x="1348" y="1"/>
                  </a:moveTo>
                  <a:lnTo>
                    <a:pt x="1348" y="1"/>
                  </a:lnTo>
                  <a:cubicBezTo>
                    <a:pt x="644" y="113"/>
                    <a:pt x="94" y="640"/>
                    <a:pt x="0" y="1295"/>
                  </a:cubicBezTo>
                  <a:cubicBezTo>
                    <a:pt x="161" y="1242"/>
                    <a:pt x="318" y="1192"/>
                    <a:pt x="474" y="1145"/>
                  </a:cubicBezTo>
                  <a:cubicBezTo>
                    <a:pt x="490" y="1130"/>
                    <a:pt x="506" y="1119"/>
                    <a:pt x="527" y="1113"/>
                  </a:cubicBezTo>
                  <a:cubicBezTo>
                    <a:pt x="550" y="1106"/>
                    <a:pt x="573" y="1103"/>
                    <a:pt x="595" y="1103"/>
                  </a:cubicBezTo>
                  <a:cubicBezTo>
                    <a:pt x="659" y="1103"/>
                    <a:pt x="719" y="1129"/>
                    <a:pt x="772" y="1168"/>
                  </a:cubicBezTo>
                  <a:cubicBezTo>
                    <a:pt x="740" y="737"/>
                    <a:pt x="968" y="282"/>
                    <a:pt x="1348" y="1"/>
                  </a:cubicBezTo>
                  <a:close/>
                </a:path>
              </a:pathLst>
            </a:custGeom>
            <a:solidFill>
              <a:srgbClr val="000000">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1449108" y="553637"/>
              <a:ext cx="126238" cy="110513"/>
            </a:xfrm>
            <a:custGeom>
              <a:rect b="b" l="l" r="r" t="t"/>
              <a:pathLst>
                <a:path extrusionOk="0" h="3535" w="4038">
                  <a:moveTo>
                    <a:pt x="1208" y="1"/>
                  </a:moveTo>
                  <a:lnTo>
                    <a:pt x="1208" y="1"/>
                  </a:lnTo>
                  <a:cubicBezTo>
                    <a:pt x="493" y="296"/>
                    <a:pt x="0" y="963"/>
                    <a:pt x="16" y="1728"/>
                  </a:cubicBezTo>
                  <a:cubicBezTo>
                    <a:pt x="37" y="2732"/>
                    <a:pt x="926" y="3534"/>
                    <a:pt x="2010" y="3534"/>
                  </a:cubicBezTo>
                  <a:cubicBezTo>
                    <a:pt x="2025" y="3534"/>
                    <a:pt x="2039" y="3534"/>
                    <a:pt x="2054" y="3534"/>
                  </a:cubicBezTo>
                  <a:cubicBezTo>
                    <a:pt x="3157" y="3511"/>
                    <a:pt x="4037" y="2664"/>
                    <a:pt x="4016" y="1646"/>
                  </a:cubicBezTo>
                  <a:cubicBezTo>
                    <a:pt x="4016" y="1640"/>
                    <a:pt x="4015" y="1634"/>
                    <a:pt x="4015" y="1626"/>
                  </a:cubicBezTo>
                  <a:cubicBezTo>
                    <a:pt x="3986" y="1636"/>
                    <a:pt x="3957" y="1644"/>
                    <a:pt x="3928" y="1652"/>
                  </a:cubicBezTo>
                  <a:cubicBezTo>
                    <a:pt x="3724" y="2247"/>
                    <a:pt x="2992" y="2617"/>
                    <a:pt x="2280" y="2617"/>
                  </a:cubicBezTo>
                  <a:cubicBezTo>
                    <a:pt x="1947" y="2617"/>
                    <a:pt x="1619" y="2536"/>
                    <a:pt x="1351" y="2359"/>
                  </a:cubicBezTo>
                  <a:cubicBezTo>
                    <a:pt x="434" y="1754"/>
                    <a:pt x="550" y="662"/>
                    <a:pt x="1208" y="1"/>
                  </a:cubicBezTo>
                  <a:close/>
                </a:path>
              </a:pathLst>
            </a:custGeom>
            <a:solidFill>
              <a:srgbClr val="000000">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30"/>
          <p:cNvGrpSpPr/>
          <p:nvPr/>
        </p:nvGrpSpPr>
        <p:grpSpPr>
          <a:xfrm>
            <a:off x="477557" y="3339309"/>
            <a:ext cx="222424" cy="283967"/>
            <a:chOff x="2588872" y="3067444"/>
            <a:chExt cx="170662" cy="217900"/>
          </a:xfrm>
        </p:grpSpPr>
        <p:sp>
          <p:nvSpPr>
            <p:cNvPr id="260" name="Google Shape;260;p30"/>
            <p:cNvSpPr/>
            <p:nvPr/>
          </p:nvSpPr>
          <p:spPr>
            <a:xfrm>
              <a:off x="2653865" y="3174952"/>
              <a:ext cx="83502" cy="90911"/>
            </a:xfrm>
            <a:custGeom>
              <a:rect b="b" l="l" r="r" t="t"/>
              <a:pathLst>
                <a:path extrusionOk="0" h="2908" w="2671">
                  <a:moveTo>
                    <a:pt x="1659" y="0"/>
                  </a:moveTo>
                  <a:cubicBezTo>
                    <a:pt x="1279" y="437"/>
                    <a:pt x="694" y="817"/>
                    <a:pt x="131" y="817"/>
                  </a:cubicBezTo>
                  <a:cubicBezTo>
                    <a:pt x="87" y="817"/>
                    <a:pt x="44" y="815"/>
                    <a:pt x="0" y="810"/>
                  </a:cubicBezTo>
                  <a:lnTo>
                    <a:pt x="0" y="810"/>
                  </a:lnTo>
                  <a:lnTo>
                    <a:pt x="791" y="2396"/>
                  </a:lnTo>
                  <a:cubicBezTo>
                    <a:pt x="900" y="2616"/>
                    <a:pt x="1089" y="2780"/>
                    <a:pt x="1325" y="2860"/>
                  </a:cubicBezTo>
                  <a:cubicBezTo>
                    <a:pt x="1422" y="2892"/>
                    <a:pt x="1521" y="2908"/>
                    <a:pt x="1620" y="2908"/>
                  </a:cubicBezTo>
                  <a:cubicBezTo>
                    <a:pt x="1654" y="2908"/>
                    <a:pt x="1688" y="2906"/>
                    <a:pt x="1722" y="2902"/>
                  </a:cubicBezTo>
                  <a:cubicBezTo>
                    <a:pt x="1827" y="2891"/>
                    <a:pt x="1931" y="2861"/>
                    <a:pt x="2029" y="2812"/>
                  </a:cubicBezTo>
                  <a:cubicBezTo>
                    <a:pt x="2484" y="2585"/>
                    <a:pt x="2670" y="2029"/>
                    <a:pt x="2442" y="1574"/>
                  </a:cubicBezTo>
                  <a:lnTo>
                    <a:pt x="16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2611068" y="3086889"/>
              <a:ext cx="89598" cy="100134"/>
            </a:xfrm>
            <a:custGeom>
              <a:rect b="b" l="l" r="r" t="t"/>
              <a:pathLst>
                <a:path extrusionOk="0" h="3203" w="2866">
                  <a:moveTo>
                    <a:pt x="1320" y="1945"/>
                  </a:moveTo>
                  <a:cubicBezTo>
                    <a:pt x="1486" y="1945"/>
                    <a:pt x="1507" y="2189"/>
                    <a:pt x="1331" y="2209"/>
                  </a:cubicBezTo>
                  <a:cubicBezTo>
                    <a:pt x="1324" y="2210"/>
                    <a:pt x="1317" y="2210"/>
                    <a:pt x="1311" y="2210"/>
                  </a:cubicBezTo>
                  <a:cubicBezTo>
                    <a:pt x="1148" y="2210"/>
                    <a:pt x="1127" y="1966"/>
                    <a:pt x="1302" y="1946"/>
                  </a:cubicBezTo>
                  <a:cubicBezTo>
                    <a:pt x="1308" y="1945"/>
                    <a:pt x="1314" y="1945"/>
                    <a:pt x="1320" y="1945"/>
                  </a:cubicBezTo>
                  <a:close/>
                  <a:moveTo>
                    <a:pt x="1618" y="2327"/>
                  </a:moveTo>
                  <a:cubicBezTo>
                    <a:pt x="1764" y="2327"/>
                    <a:pt x="1836" y="2553"/>
                    <a:pt x="1676" y="2604"/>
                  </a:cubicBezTo>
                  <a:cubicBezTo>
                    <a:pt x="1554" y="2641"/>
                    <a:pt x="1429" y="2693"/>
                    <a:pt x="1300" y="2699"/>
                  </a:cubicBezTo>
                  <a:cubicBezTo>
                    <a:pt x="1298" y="2699"/>
                    <a:pt x="1296" y="2699"/>
                    <a:pt x="1294" y="2699"/>
                  </a:cubicBezTo>
                  <a:cubicBezTo>
                    <a:pt x="1185" y="2699"/>
                    <a:pt x="1106" y="2549"/>
                    <a:pt x="1213" y="2479"/>
                  </a:cubicBezTo>
                  <a:cubicBezTo>
                    <a:pt x="1323" y="2407"/>
                    <a:pt x="1447" y="2375"/>
                    <a:pt x="1569" y="2335"/>
                  </a:cubicBezTo>
                  <a:cubicBezTo>
                    <a:pt x="1586" y="2330"/>
                    <a:pt x="1602" y="2327"/>
                    <a:pt x="1618" y="2327"/>
                  </a:cubicBezTo>
                  <a:close/>
                  <a:moveTo>
                    <a:pt x="1051" y="1"/>
                  </a:moveTo>
                  <a:cubicBezTo>
                    <a:pt x="910" y="1"/>
                    <a:pt x="771" y="34"/>
                    <a:pt x="643" y="98"/>
                  </a:cubicBezTo>
                  <a:cubicBezTo>
                    <a:pt x="187" y="325"/>
                    <a:pt x="0" y="881"/>
                    <a:pt x="227" y="1336"/>
                  </a:cubicBezTo>
                  <a:lnTo>
                    <a:pt x="1158" y="3203"/>
                  </a:lnTo>
                  <a:cubicBezTo>
                    <a:pt x="1491" y="3154"/>
                    <a:pt x="1805" y="3182"/>
                    <a:pt x="2135" y="3037"/>
                  </a:cubicBezTo>
                  <a:cubicBezTo>
                    <a:pt x="2419" y="2912"/>
                    <a:pt x="2666" y="2724"/>
                    <a:pt x="2866" y="2490"/>
                  </a:cubicBezTo>
                  <a:lnTo>
                    <a:pt x="1880" y="512"/>
                  </a:lnTo>
                  <a:cubicBezTo>
                    <a:pt x="1770" y="292"/>
                    <a:pt x="1581" y="129"/>
                    <a:pt x="1347" y="50"/>
                  </a:cubicBezTo>
                  <a:cubicBezTo>
                    <a:pt x="1250" y="17"/>
                    <a:pt x="1150" y="1"/>
                    <a:pt x="1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2588872" y="3067444"/>
              <a:ext cx="170662" cy="217900"/>
            </a:xfrm>
            <a:custGeom>
              <a:rect b="b" l="l" r="r" t="t"/>
              <a:pathLst>
                <a:path extrusionOk="0" h="6970" w="5459">
                  <a:moveTo>
                    <a:pt x="1761" y="623"/>
                  </a:moveTo>
                  <a:cubicBezTo>
                    <a:pt x="1860" y="623"/>
                    <a:pt x="1960" y="639"/>
                    <a:pt x="2057" y="672"/>
                  </a:cubicBezTo>
                  <a:cubicBezTo>
                    <a:pt x="2291" y="750"/>
                    <a:pt x="2480" y="914"/>
                    <a:pt x="2590" y="1134"/>
                  </a:cubicBezTo>
                  <a:lnTo>
                    <a:pt x="3575" y="3112"/>
                  </a:lnTo>
                  <a:cubicBezTo>
                    <a:pt x="3376" y="3346"/>
                    <a:pt x="3129" y="3534"/>
                    <a:pt x="2845" y="3659"/>
                  </a:cubicBezTo>
                  <a:cubicBezTo>
                    <a:pt x="2515" y="3805"/>
                    <a:pt x="2200" y="3778"/>
                    <a:pt x="1868" y="3825"/>
                  </a:cubicBezTo>
                  <a:lnTo>
                    <a:pt x="937" y="1958"/>
                  </a:lnTo>
                  <a:cubicBezTo>
                    <a:pt x="710" y="1501"/>
                    <a:pt x="897" y="947"/>
                    <a:pt x="1353" y="720"/>
                  </a:cubicBezTo>
                  <a:cubicBezTo>
                    <a:pt x="1481" y="656"/>
                    <a:pt x="1620" y="623"/>
                    <a:pt x="1761" y="623"/>
                  </a:cubicBezTo>
                  <a:close/>
                  <a:moveTo>
                    <a:pt x="3738" y="3440"/>
                  </a:moveTo>
                  <a:lnTo>
                    <a:pt x="4521" y="5014"/>
                  </a:lnTo>
                  <a:cubicBezTo>
                    <a:pt x="4749" y="5468"/>
                    <a:pt x="4563" y="6024"/>
                    <a:pt x="4108" y="6251"/>
                  </a:cubicBezTo>
                  <a:cubicBezTo>
                    <a:pt x="4010" y="6299"/>
                    <a:pt x="3906" y="6330"/>
                    <a:pt x="3801" y="6341"/>
                  </a:cubicBezTo>
                  <a:cubicBezTo>
                    <a:pt x="3768" y="6345"/>
                    <a:pt x="3734" y="6347"/>
                    <a:pt x="3701" y="6347"/>
                  </a:cubicBezTo>
                  <a:cubicBezTo>
                    <a:pt x="3602" y="6347"/>
                    <a:pt x="3501" y="6330"/>
                    <a:pt x="3404" y="6299"/>
                  </a:cubicBezTo>
                  <a:cubicBezTo>
                    <a:pt x="3170" y="6220"/>
                    <a:pt x="2979" y="6055"/>
                    <a:pt x="2870" y="5836"/>
                  </a:cubicBezTo>
                  <a:lnTo>
                    <a:pt x="2079" y="4251"/>
                  </a:lnTo>
                  <a:lnTo>
                    <a:pt x="2079" y="4251"/>
                  </a:lnTo>
                  <a:cubicBezTo>
                    <a:pt x="2122" y="4256"/>
                    <a:pt x="2165" y="4258"/>
                    <a:pt x="2208" y="4258"/>
                  </a:cubicBezTo>
                  <a:cubicBezTo>
                    <a:pt x="2772" y="4258"/>
                    <a:pt x="3358" y="3878"/>
                    <a:pt x="3738" y="3440"/>
                  </a:cubicBezTo>
                  <a:close/>
                  <a:moveTo>
                    <a:pt x="1760" y="0"/>
                  </a:moveTo>
                  <a:cubicBezTo>
                    <a:pt x="1703" y="0"/>
                    <a:pt x="1646" y="3"/>
                    <a:pt x="1590" y="10"/>
                  </a:cubicBezTo>
                  <a:cubicBezTo>
                    <a:pt x="1412" y="29"/>
                    <a:pt x="1238" y="79"/>
                    <a:pt x="1074" y="163"/>
                  </a:cubicBezTo>
                  <a:cubicBezTo>
                    <a:pt x="312" y="542"/>
                    <a:pt x="0" y="1473"/>
                    <a:pt x="380" y="2235"/>
                  </a:cubicBezTo>
                  <a:lnTo>
                    <a:pt x="2313" y="6113"/>
                  </a:lnTo>
                  <a:cubicBezTo>
                    <a:pt x="2496" y="6482"/>
                    <a:pt x="2814" y="6757"/>
                    <a:pt x="3206" y="6889"/>
                  </a:cubicBezTo>
                  <a:cubicBezTo>
                    <a:pt x="3368" y="6943"/>
                    <a:pt x="3535" y="6970"/>
                    <a:pt x="3701" y="6970"/>
                  </a:cubicBezTo>
                  <a:cubicBezTo>
                    <a:pt x="3936" y="6970"/>
                    <a:pt x="4169" y="6916"/>
                    <a:pt x="4385" y="6809"/>
                  </a:cubicBezTo>
                  <a:cubicBezTo>
                    <a:pt x="5148" y="6429"/>
                    <a:pt x="5458" y="5499"/>
                    <a:pt x="5078" y="4736"/>
                  </a:cubicBezTo>
                  <a:lnTo>
                    <a:pt x="3146" y="857"/>
                  </a:lnTo>
                  <a:cubicBezTo>
                    <a:pt x="2962" y="489"/>
                    <a:pt x="2645" y="213"/>
                    <a:pt x="2253" y="81"/>
                  </a:cubicBezTo>
                  <a:cubicBezTo>
                    <a:pt x="2091" y="27"/>
                    <a:pt x="1925" y="0"/>
                    <a:pt x="17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2645612" y="3159634"/>
              <a:ext cx="22853" cy="11630"/>
            </a:xfrm>
            <a:custGeom>
              <a:rect b="b" l="l" r="r" t="t"/>
              <a:pathLst>
                <a:path extrusionOk="0" h="372" w="731">
                  <a:moveTo>
                    <a:pt x="513" y="0"/>
                  </a:moveTo>
                  <a:cubicBezTo>
                    <a:pt x="497" y="0"/>
                    <a:pt x="481" y="3"/>
                    <a:pt x="464" y="8"/>
                  </a:cubicBezTo>
                  <a:cubicBezTo>
                    <a:pt x="342" y="48"/>
                    <a:pt x="217" y="80"/>
                    <a:pt x="108" y="152"/>
                  </a:cubicBezTo>
                  <a:cubicBezTo>
                    <a:pt x="1" y="222"/>
                    <a:pt x="80" y="372"/>
                    <a:pt x="189" y="372"/>
                  </a:cubicBezTo>
                  <a:cubicBezTo>
                    <a:pt x="191" y="372"/>
                    <a:pt x="193" y="372"/>
                    <a:pt x="195" y="372"/>
                  </a:cubicBezTo>
                  <a:cubicBezTo>
                    <a:pt x="324" y="366"/>
                    <a:pt x="449" y="315"/>
                    <a:pt x="571" y="277"/>
                  </a:cubicBezTo>
                  <a:cubicBezTo>
                    <a:pt x="731" y="226"/>
                    <a:pt x="659"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2646268" y="3147661"/>
              <a:ext cx="11911" cy="8347"/>
            </a:xfrm>
            <a:custGeom>
              <a:rect b="b" l="l" r="r" t="t"/>
              <a:pathLst>
                <a:path extrusionOk="0" h="267" w="381">
                  <a:moveTo>
                    <a:pt x="194" y="1"/>
                  </a:moveTo>
                  <a:cubicBezTo>
                    <a:pt x="188" y="1"/>
                    <a:pt x="182" y="1"/>
                    <a:pt x="176" y="2"/>
                  </a:cubicBezTo>
                  <a:cubicBezTo>
                    <a:pt x="1" y="22"/>
                    <a:pt x="22" y="266"/>
                    <a:pt x="185" y="266"/>
                  </a:cubicBezTo>
                  <a:cubicBezTo>
                    <a:pt x="191" y="266"/>
                    <a:pt x="198" y="266"/>
                    <a:pt x="205" y="265"/>
                  </a:cubicBezTo>
                  <a:cubicBezTo>
                    <a:pt x="381" y="246"/>
                    <a:pt x="359"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30"/>
          <p:cNvGrpSpPr/>
          <p:nvPr/>
        </p:nvGrpSpPr>
        <p:grpSpPr>
          <a:xfrm rot="-290238">
            <a:off x="8676206" y="370167"/>
            <a:ext cx="266904" cy="235818"/>
            <a:chOff x="3659860" y="553674"/>
            <a:chExt cx="230842" cy="203957"/>
          </a:xfrm>
        </p:grpSpPr>
        <p:sp>
          <p:nvSpPr>
            <p:cNvPr id="266" name="Google Shape;266;p30"/>
            <p:cNvSpPr/>
            <p:nvPr/>
          </p:nvSpPr>
          <p:spPr>
            <a:xfrm>
              <a:off x="3659860" y="553674"/>
              <a:ext cx="230842" cy="203957"/>
            </a:xfrm>
            <a:custGeom>
              <a:rect b="b" l="l" r="r" t="t"/>
              <a:pathLst>
                <a:path extrusionOk="0" h="6524" w="7384">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3709254" y="569680"/>
              <a:ext cx="152061" cy="81032"/>
            </a:xfrm>
            <a:custGeom>
              <a:rect b="b" l="l" r="r" t="t"/>
              <a:pathLst>
                <a:path extrusionOk="0" h="2592" w="4864">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
            <p:cNvSpPr/>
            <p:nvPr/>
          </p:nvSpPr>
          <p:spPr>
            <a:xfrm>
              <a:off x="3693623" y="606444"/>
              <a:ext cx="167942" cy="75280"/>
            </a:xfrm>
            <a:custGeom>
              <a:rect b="b" l="l" r="r" t="t"/>
              <a:pathLst>
                <a:path extrusionOk="0" h="2408" w="5372">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p:nvPr/>
          </p:nvSpPr>
          <p:spPr>
            <a:xfrm>
              <a:off x="3690028" y="667185"/>
              <a:ext cx="147496" cy="74436"/>
            </a:xfrm>
            <a:custGeom>
              <a:rect b="b" l="l" r="r" t="t"/>
              <a:pathLst>
                <a:path extrusionOk="0" h="2381" w="4718">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a:off x="3692122" y="634423"/>
              <a:ext cx="157626" cy="90599"/>
            </a:xfrm>
            <a:custGeom>
              <a:rect b="b" l="l" r="r" t="t"/>
              <a:pathLst>
                <a:path extrusionOk="0" h="2898" w="5042">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30"/>
          <p:cNvGrpSpPr/>
          <p:nvPr/>
        </p:nvGrpSpPr>
        <p:grpSpPr>
          <a:xfrm rot="1331119">
            <a:off x="7698438" y="368729"/>
            <a:ext cx="545196" cy="238704"/>
            <a:chOff x="3942777" y="2077204"/>
            <a:chExt cx="417667" cy="182854"/>
          </a:xfrm>
        </p:grpSpPr>
        <p:sp>
          <p:nvSpPr>
            <p:cNvPr id="272" name="Google Shape;272;p30"/>
            <p:cNvSpPr/>
            <p:nvPr/>
          </p:nvSpPr>
          <p:spPr>
            <a:xfrm>
              <a:off x="3942777" y="2077204"/>
              <a:ext cx="417667" cy="182854"/>
            </a:xfrm>
            <a:custGeom>
              <a:rect b="b" l="l" r="r" t="t"/>
              <a:pathLst>
                <a:path extrusionOk="0" h="5849" w="13360">
                  <a:moveTo>
                    <a:pt x="3835" y="400"/>
                  </a:moveTo>
                  <a:cubicBezTo>
                    <a:pt x="4188" y="400"/>
                    <a:pt x="4537" y="417"/>
                    <a:pt x="4867" y="429"/>
                  </a:cubicBezTo>
                  <a:cubicBezTo>
                    <a:pt x="7058" y="507"/>
                    <a:pt x="9304" y="922"/>
                    <a:pt x="11132" y="2205"/>
                  </a:cubicBezTo>
                  <a:cubicBezTo>
                    <a:pt x="11600" y="2534"/>
                    <a:pt x="12130" y="2954"/>
                    <a:pt x="12450" y="3442"/>
                  </a:cubicBezTo>
                  <a:cubicBezTo>
                    <a:pt x="12573" y="3627"/>
                    <a:pt x="12704" y="3855"/>
                    <a:pt x="12746" y="4077"/>
                  </a:cubicBezTo>
                  <a:cubicBezTo>
                    <a:pt x="12917" y="4952"/>
                    <a:pt x="12182" y="5457"/>
                    <a:pt x="11417" y="5484"/>
                  </a:cubicBezTo>
                  <a:cubicBezTo>
                    <a:pt x="11364" y="5486"/>
                    <a:pt x="11311" y="5486"/>
                    <a:pt x="11258" y="5486"/>
                  </a:cubicBezTo>
                  <a:cubicBezTo>
                    <a:pt x="10673" y="5486"/>
                    <a:pt x="10073" y="5375"/>
                    <a:pt x="9477" y="5246"/>
                  </a:cubicBezTo>
                  <a:cubicBezTo>
                    <a:pt x="9464" y="5231"/>
                    <a:pt x="9445" y="5216"/>
                    <a:pt x="9418" y="5212"/>
                  </a:cubicBezTo>
                  <a:cubicBezTo>
                    <a:pt x="7118" y="4695"/>
                    <a:pt x="4802" y="4262"/>
                    <a:pt x="2495" y="3780"/>
                  </a:cubicBezTo>
                  <a:cubicBezTo>
                    <a:pt x="2051" y="3688"/>
                    <a:pt x="1590" y="3601"/>
                    <a:pt x="1215" y="3333"/>
                  </a:cubicBezTo>
                  <a:cubicBezTo>
                    <a:pt x="351" y="2710"/>
                    <a:pt x="678" y="1592"/>
                    <a:pt x="1392" y="1033"/>
                  </a:cubicBezTo>
                  <a:cubicBezTo>
                    <a:pt x="2072" y="502"/>
                    <a:pt x="2964" y="400"/>
                    <a:pt x="3835" y="400"/>
                  </a:cubicBezTo>
                  <a:close/>
                  <a:moveTo>
                    <a:pt x="3907" y="0"/>
                  </a:moveTo>
                  <a:cubicBezTo>
                    <a:pt x="3017" y="0"/>
                    <a:pt x="2119" y="113"/>
                    <a:pt x="1389" y="559"/>
                  </a:cubicBezTo>
                  <a:cubicBezTo>
                    <a:pt x="563" y="1063"/>
                    <a:pt x="0" y="2105"/>
                    <a:pt x="454" y="3048"/>
                  </a:cubicBezTo>
                  <a:cubicBezTo>
                    <a:pt x="1001" y="4183"/>
                    <a:pt x="2734" y="4219"/>
                    <a:pt x="3782" y="4422"/>
                  </a:cubicBezTo>
                  <a:cubicBezTo>
                    <a:pt x="5198" y="4694"/>
                    <a:pt x="6614" y="4963"/>
                    <a:pt x="8034" y="5213"/>
                  </a:cubicBezTo>
                  <a:cubicBezTo>
                    <a:pt x="8810" y="5434"/>
                    <a:pt x="9610" y="5592"/>
                    <a:pt x="10404" y="5730"/>
                  </a:cubicBezTo>
                  <a:cubicBezTo>
                    <a:pt x="10740" y="5789"/>
                    <a:pt x="11086" y="5849"/>
                    <a:pt x="11428" y="5849"/>
                  </a:cubicBezTo>
                  <a:cubicBezTo>
                    <a:pt x="11721" y="5849"/>
                    <a:pt x="12011" y="5805"/>
                    <a:pt x="12287" y="5678"/>
                  </a:cubicBezTo>
                  <a:cubicBezTo>
                    <a:pt x="13182" y="5270"/>
                    <a:pt x="13360" y="4282"/>
                    <a:pt x="12922" y="3457"/>
                  </a:cubicBezTo>
                  <a:cubicBezTo>
                    <a:pt x="12320" y="2323"/>
                    <a:pt x="10949" y="1511"/>
                    <a:pt x="9814" y="1021"/>
                  </a:cubicBezTo>
                  <a:cubicBezTo>
                    <a:pt x="8462" y="436"/>
                    <a:pt x="7001" y="175"/>
                    <a:pt x="5538" y="79"/>
                  </a:cubicBezTo>
                  <a:cubicBezTo>
                    <a:pt x="5026" y="45"/>
                    <a:pt x="4468" y="0"/>
                    <a:pt x="39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
            <p:cNvSpPr/>
            <p:nvPr/>
          </p:nvSpPr>
          <p:spPr>
            <a:xfrm>
              <a:off x="3991483" y="2095398"/>
              <a:ext cx="356518" cy="137649"/>
            </a:xfrm>
            <a:custGeom>
              <a:rect b="b" l="l" r="r" t="t"/>
              <a:pathLst>
                <a:path extrusionOk="0" h="4403" w="11404">
                  <a:moveTo>
                    <a:pt x="3565" y="397"/>
                  </a:moveTo>
                  <a:cubicBezTo>
                    <a:pt x="5627" y="397"/>
                    <a:pt x="7732" y="1026"/>
                    <a:pt x="9203" y="2399"/>
                  </a:cubicBezTo>
                  <a:cubicBezTo>
                    <a:pt x="9684" y="2846"/>
                    <a:pt x="9926" y="3752"/>
                    <a:pt x="9127" y="3957"/>
                  </a:cubicBezTo>
                  <a:cubicBezTo>
                    <a:pt x="8891" y="4018"/>
                    <a:pt x="8642" y="4043"/>
                    <a:pt x="8392" y="4043"/>
                  </a:cubicBezTo>
                  <a:cubicBezTo>
                    <a:pt x="8045" y="4043"/>
                    <a:pt x="7693" y="3996"/>
                    <a:pt x="7366" y="3934"/>
                  </a:cubicBezTo>
                  <a:cubicBezTo>
                    <a:pt x="6581" y="3787"/>
                    <a:pt x="5839" y="3483"/>
                    <a:pt x="5085" y="3225"/>
                  </a:cubicBezTo>
                  <a:cubicBezTo>
                    <a:pt x="4425" y="2998"/>
                    <a:pt x="3765" y="2810"/>
                    <a:pt x="3071" y="2728"/>
                  </a:cubicBezTo>
                  <a:cubicBezTo>
                    <a:pt x="2608" y="2673"/>
                    <a:pt x="2128" y="2680"/>
                    <a:pt x="1677" y="2545"/>
                  </a:cubicBezTo>
                  <a:cubicBezTo>
                    <a:pt x="1028" y="2353"/>
                    <a:pt x="1" y="1317"/>
                    <a:pt x="809" y="786"/>
                  </a:cubicBezTo>
                  <a:cubicBezTo>
                    <a:pt x="1675" y="530"/>
                    <a:pt x="2615" y="397"/>
                    <a:pt x="3565" y="397"/>
                  </a:cubicBezTo>
                  <a:close/>
                  <a:moveTo>
                    <a:pt x="3242" y="0"/>
                  </a:moveTo>
                  <a:cubicBezTo>
                    <a:pt x="2452" y="0"/>
                    <a:pt x="1675" y="114"/>
                    <a:pt x="964" y="384"/>
                  </a:cubicBezTo>
                  <a:cubicBezTo>
                    <a:pt x="863" y="409"/>
                    <a:pt x="769" y="447"/>
                    <a:pt x="683" y="497"/>
                  </a:cubicBezTo>
                  <a:cubicBezTo>
                    <a:pt x="612" y="530"/>
                    <a:pt x="541" y="566"/>
                    <a:pt x="470" y="603"/>
                  </a:cubicBezTo>
                  <a:cubicBezTo>
                    <a:pt x="404" y="705"/>
                    <a:pt x="338" y="807"/>
                    <a:pt x="277" y="913"/>
                  </a:cubicBezTo>
                  <a:cubicBezTo>
                    <a:pt x="281" y="915"/>
                    <a:pt x="284" y="920"/>
                    <a:pt x="288" y="923"/>
                  </a:cubicBezTo>
                  <a:cubicBezTo>
                    <a:pt x="188" y="1126"/>
                    <a:pt x="145" y="1364"/>
                    <a:pt x="184" y="1613"/>
                  </a:cubicBezTo>
                  <a:cubicBezTo>
                    <a:pt x="312" y="2451"/>
                    <a:pt x="1203" y="2853"/>
                    <a:pt x="1946" y="2976"/>
                  </a:cubicBezTo>
                  <a:cubicBezTo>
                    <a:pt x="2813" y="3121"/>
                    <a:pt x="3658" y="3147"/>
                    <a:pt x="4505" y="3410"/>
                  </a:cubicBezTo>
                  <a:cubicBezTo>
                    <a:pt x="5158" y="3612"/>
                    <a:pt x="5790" y="3871"/>
                    <a:pt x="6445" y="4060"/>
                  </a:cubicBezTo>
                  <a:cubicBezTo>
                    <a:pt x="6998" y="4221"/>
                    <a:pt x="7724" y="4403"/>
                    <a:pt x="8412" y="4403"/>
                  </a:cubicBezTo>
                  <a:cubicBezTo>
                    <a:pt x="8901" y="4403"/>
                    <a:pt x="9371" y="4311"/>
                    <a:pt x="9745" y="4053"/>
                  </a:cubicBezTo>
                  <a:cubicBezTo>
                    <a:pt x="11404" y="2910"/>
                    <a:pt x="8002" y="1117"/>
                    <a:pt x="7206" y="806"/>
                  </a:cubicBezTo>
                  <a:cubicBezTo>
                    <a:pt x="6029" y="344"/>
                    <a:pt x="4616" y="0"/>
                    <a:pt x="3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
            <p:cNvSpPr/>
            <p:nvPr/>
          </p:nvSpPr>
          <p:spPr>
            <a:xfrm>
              <a:off x="4062509" y="2119751"/>
              <a:ext cx="44393" cy="39047"/>
            </a:xfrm>
            <a:custGeom>
              <a:rect b="b" l="l" r="r" t="t"/>
              <a:pathLst>
                <a:path extrusionOk="0" h="1249" w="1420">
                  <a:moveTo>
                    <a:pt x="724" y="333"/>
                  </a:moveTo>
                  <a:cubicBezTo>
                    <a:pt x="834" y="337"/>
                    <a:pt x="949" y="391"/>
                    <a:pt x="976" y="495"/>
                  </a:cubicBezTo>
                  <a:cubicBezTo>
                    <a:pt x="1022" y="672"/>
                    <a:pt x="862" y="853"/>
                    <a:pt x="695" y="886"/>
                  </a:cubicBezTo>
                  <a:cubicBezTo>
                    <a:pt x="674" y="890"/>
                    <a:pt x="654" y="892"/>
                    <a:pt x="633" y="892"/>
                  </a:cubicBezTo>
                  <a:cubicBezTo>
                    <a:pt x="485" y="892"/>
                    <a:pt x="361" y="784"/>
                    <a:pt x="382" y="619"/>
                  </a:cubicBezTo>
                  <a:cubicBezTo>
                    <a:pt x="403" y="451"/>
                    <a:pt x="569" y="365"/>
                    <a:pt x="724" y="333"/>
                  </a:cubicBezTo>
                  <a:close/>
                  <a:moveTo>
                    <a:pt x="767" y="0"/>
                  </a:moveTo>
                  <a:cubicBezTo>
                    <a:pt x="744" y="0"/>
                    <a:pt x="722" y="2"/>
                    <a:pt x="699" y="6"/>
                  </a:cubicBezTo>
                  <a:cubicBezTo>
                    <a:pt x="662" y="12"/>
                    <a:pt x="634" y="23"/>
                    <a:pt x="610" y="37"/>
                  </a:cubicBezTo>
                  <a:cubicBezTo>
                    <a:pt x="308" y="55"/>
                    <a:pt x="42" y="294"/>
                    <a:pt x="22" y="619"/>
                  </a:cubicBezTo>
                  <a:cubicBezTo>
                    <a:pt x="0" y="989"/>
                    <a:pt x="291" y="1249"/>
                    <a:pt x="633" y="1249"/>
                  </a:cubicBezTo>
                  <a:cubicBezTo>
                    <a:pt x="677" y="1249"/>
                    <a:pt x="722" y="1244"/>
                    <a:pt x="767" y="1235"/>
                  </a:cubicBezTo>
                  <a:cubicBezTo>
                    <a:pt x="1142" y="1161"/>
                    <a:pt x="1420" y="755"/>
                    <a:pt x="1299" y="381"/>
                  </a:cubicBezTo>
                  <a:cubicBezTo>
                    <a:pt x="1246" y="215"/>
                    <a:pt x="1113" y="86"/>
                    <a:pt x="949" y="32"/>
                  </a:cubicBezTo>
                  <a:cubicBezTo>
                    <a:pt x="891" y="13"/>
                    <a:pt x="829" y="0"/>
                    <a:pt x="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
            <p:cNvSpPr/>
            <p:nvPr/>
          </p:nvSpPr>
          <p:spPr>
            <a:xfrm>
              <a:off x="4129221" y="2136164"/>
              <a:ext cx="44393" cy="39047"/>
            </a:xfrm>
            <a:custGeom>
              <a:rect b="b" l="l" r="r" t="t"/>
              <a:pathLst>
                <a:path extrusionOk="0" h="1249" w="1420">
                  <a:moveTo>
                    <a:pt x="723" y="332"/>
                  </a:moveTo>
                  <a:cubicBezTo>
                    <a:pt x="832" y="336"/>
                    <a:pt x="949" y="391"/>
                    <a:pt x="976" y="495"/>
                  </a:cubicBezTo>
                  <a:cubicBezTo>
                    <a:pt x="1021" y="672"/>
                    <a:pt x="861" y="851"/>
                    <a:pt x="695" y="885"/>
                  </a:cubicBezTo>
                  <a:cubicBezTo>
                    <a:pt x="673" y="890"/>
                    <a:pt x="652" y="892"/>
                    <a:pt x="631" y="892"/>
                  </a:cubicBezTo>
                  <a:cubicBezTo>
                    <a:pt x="483" y="892"/>
                    <a:pt x="360" y="784"/>
                    <a:pt x="381" y="619"/>
                  </a:cubicBezTo>
                  <a:cubicBezTo>
                    <a:pt x="402" y="450"/>
                    <a:pt x="567" y="365"/>
                    <a:pt x="723" y="332"/>
                  </a:cubicBezTo>
                  <a:close/>
                  <a:moveTo>
                    <a:pt x="767" y="0"/>
                  </a:moveTo>
                  <a:cubicBezTo>
                    <a:pt x="744" y="0"/>
                    <a:pt x="721" y="2"/>
                    <a:pt x="699" y="6"/>
                  </a:cubicBezTo>
                  <a:cubicBezTo>
                    <a:pt x="660" y="12"/>
                    <a:pt x="633" y="23"/>
                    <a:pt x="608" y="37"/>
                  </a:cubicBezTo>
                  <a:cubicBezTo>
                    <a:pt x="308" y="54"/>
                    <a:pt x="41" y="294"/>
                    <a:pt x="23" y="618"/>
                  </a:cubicBezTo>
                  <a:cubicBezTo>
                    <a:pt x="1" y="989"/>
                    <a:pt x="292" y="1248"/>
                    <a:pt x="634" y="1248"/>
                  </a:cubicBezTo>
                  <a:cubicBezTo>
                    <a:pt x="678" y="1248"/>
                    <a:pt x="722" y="1244"/>
                    <a:pt x="767" y="1235"/>
                  </a:cubicBezTo>
                  <a:cubicBezTo>
                    <a:pt x="1141" y="1161"/>
                    <a:pt x="1419" y="755"/>
                    <a:pt x="1298" y="380"/>
                  </a:cubicBezTo>
                  <a:cubicBezTo>
                    <a:pt x="1244" y="215"/>
                    <a:pt x="1112" y="86"/>
                    <a:pt x="949" y="32"/>
                  </a:cubicBezTo>
                  <a:cubicBezTo>
                    <a:pt x="890" y="13"/>
                    <a:pt x="828" y="0"/>
                    <a:pt x="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p:nvPr/>
          </p:nvSpPr>
          <p:spPr>
            <a:xfrm>
              <a:off x="4208969" y="2160485"/>
              <a:ext cx="44424" cy="39078"/>
            </a:xfrm>
            <a:custGeom>
              <a:rect b="b" l="l" r="r" t="t"/>
              <a:pathLst>
                <a:path extrusionOk="0" h="1250" w="1421">
                  <a:moveTo>
                    <a:pt x="725" y="332"/>
                  </a:moveTo>
                  <a:cubicBezTo>
                    <a:pt x="834" y="336"/>
                    <a:pt x="950" y="391"/>
                    <a:pt x="977" y="495"/>
                  </a:cubicBezTo>
                  <a:cubicBezTo>
                    <a:pt x="1022" y="674"/>
                    <a:pt x="861" y="853"/>
                    <a:pt x="696" y="885"/>
                  </a:cubicBezTo>
                  <a:cubicBezTo>
                    <a:pt x="675" y="889"/>
                    <a:pt x="654" y="891"/>
                    <a:pt x="634" y="891"/>
                  </a:cubicBezTo>
                  <a:cubicBezTo>
                    <a:pt x="485" y="891"/>
                    <a:pt x="361" y="784"/>
                    <a:pt x="382" y="619"/>
                  </a:cubicBezTo>
                  <a:cubicBezTo>
                    <a:pt x="403" y="451"/>
                    <a:pt x="570" y="365"/>
                    <a:pt x="725" y="332"/>
                  </a:cubicBezTo>
                  <a:close/>
                  <a:moveTo>
                    <a:pt x="767" y="0"/>
                  </a:moveTo>
                  <a:cubicBezTo>
                    <a:pt x="744" y="0"/>
                    <a:pt x="722" y="2"/>
                    <a:pt x="700" y="5"/>
                  </a:cubicBezTo>
                  <a:cubicBezTo>
                    <a:pt x="662" y="13"/>
                    <a:pt x="634" y="24"/>
                    <a:pt x="610" y="37"/>
                  </a:cubicBezTo>
                  <a:cubicBezTo>
                    <a:pt x="308" y="55"/>
                    <a:pt x="43" y="295"/>
                    <a:pt x="23" y="619"/>
                  </a:cubicBezTo>
                  <a:cubicBezTo>
                    <a:pt x="1" y="989"/>
                    <a:pt x="292" y="1249"/>
                    <a:pt x="634" y="1249"/>
                  </a:cubicBezTo>
                  <a:cubicBezTo>
                    <a:pt x="678" y="1249"/>
                    <a:pt x="722" y="1245"/>
                    <a:pt x="767" y="1236"/>
                  </a:cubicBezTo>
                  <a:cubicBezTo>
                    <a:pt x="1142" y="1163"/>
                    <a:pt x="1420" y="756"/>
                    <a:pt x="1299" y="382"/>
                  </a:cubicBezTo>
                  <a:cubicBezTo>
                    <a:pt x="1246" y="217"/>
                    <a:pt x="1113" y="88"/>
                    <a:pt x="950" y="31"/>
                  </a:cubicBezTo>
                  <a:cubicBezTo>
                    <a:pt x="891" y="12"/>
                    <a:pt x="829" y="0"/>
                    <a:pt x="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
            <p:cNvSpPr/>
            <p:nvPr/>
          </p:nvSpPr>
          <p:spPr>
            <a:xfrm>
              <a:off x="3953781" y="2089709"/>
              <a:ext cx="394220" cy="159032"/>
            </a:xfrm>
            <a:custGeom>
              <a:rect b="b" l="l" r="r" t="t"/>
              <a:pathLst>
                <a:path extrusionOk="0" h="5087" w="12610">
                  <a:moveTo>
                    <a:pt x="4448" y="181"/>
                  </a:moveTo>
                  <a:cubicBezTo>
                    <a:pt x="5822" y="181"/>
                    <a:pt x="7235" y="525"/>
                    <a:pt x="8412" y="987"/>
                  </a:cubicBezTo>
                  <a:cubicBezTo>
                    <a:pt x="9207" y="1299"/>
                    <a:pt x="12610" y="3092"/>
                    <a:pt x="10951" y="4232"/>
                  </a:cubicBezTo>
                  <a:cubicBezTo>
                    <a:pt x="10576" y="4490"/>
                    <a:pt x="10105" y="4583"/>
                    <a:pt x="9615" y="4583"/>
                  </a:cubicBezTo>
                  <a:cubicBezTo>
                    <a:pt x="8928" y="4583"/>
                    <a:pt x="8203" y="4402"/>
                    <a:pt x="7651" y="4241"/>
                  </a:cubicBezTo>
                  <a:cubicBezTo>
                    <a:pt x="6996" y="4051"/>
                    <a:pt x="6364" y="3793"/>
                    <a:pt x="5712" y="3591"/>
                  </a:cubicBezTo>
                  <a:cubicBezTo>
                    <a:pt x="4864" y="3328"/>
                    <a:pt x="4020" y="3302"/>
                    <a:pt x="3152" y="3157"/>
                  </a:cubicBezTo>
                  <a:cubicBezTo>
                    <a:pt x="2411" y="3034"/>
                    <a:pt x="1519" y="2632"/>
                    <a:pt x="1391" y="1793"/>
                  </a:cubicBezTo>
                  <a:cubicBezTo>
                    <a:pt x="1352" y="1545"/>
                    <a:pt x="1394" y="1306"/>
                    <a:pt x="1495" y="1103"/>
                  </a:cubicBezTo>
                  <a:cubicBezTo>
                    <a:pt x="1490" y="1101"/>
                    <a:pt x="1487" y="1096"/>
                    <a:pt x="1483" y="1093"/>
                  </a:cubicBezTo>
                  <a:cubicBezTo>
                    <a:pt x="1544" y="988"/>
                    <a:pt x="1610" y="884"/>
                    <a:pt x="1677" y="783"/>
                  </a:cubicBezTo>
                  <a:cubicBezTo>
                    <a:pt x="1747" y="747"/>
                    <a:pt x="1816" y="711"/>
                    <a:pt x="1889" y="677"/>
                  </a:cubicBezTo>
                  <a:cubicBezTo>
                    <a:pt x="1974" y="628"/>
                    <a:pt x="2068" y="589"/>
                    <a:pt x="2170" y="565"/>
                  </a:cubicBezTo>
                  <a:cubicBezTo>
                    <a:pt x="2881" y="294"/>
                    <a:pt x="3658" y="181"/>
                    <a:pt x="4448" y="181"/>
                  </a:cubicBezTo>
                  <a:close/>
                  <a:moveTo>
                    <a:pt x="3483" y="0"/>
                  </a:moveTo>
                  <a:cubicBezTo>
                    <a:pt x="2613" y="0"/>
                    <a:pt x="1720" y="102"/>
                    <a:pt x="1042" y="633"/>
                  </a:cubicBezTo>
                  <a:cubicBezTo>
                    <a:pt x="326" y="1192"/>
                    <a:pt x="1" y="2310"/>
                    <a:pt x="865" y="2931"/>
                  </a:cubicBezTo>
                  <a:cubicBezTo>
                    <a:pt x="1240" y="3201"/>
                    <a:pt x="1700" y="3288"/>
                    <a:pt x="2144" y="3379"/>
                  </a:cubicBezTo>
                  <a:cubicBezTo>
                    <a:pt x="4452" y="3861"/>
                    <a:pt x="6767" y="4294"/>
                    <a:pt x="9067" y="4811"/>
                  </a:cubicBezTo>
                  <a:cubicBezTo>
                    <a:pt x="9094" y="4818"/>
                    <a:pt x="9113" y="4831"/>
                    <a:pt x="9127" y="4846"/>
                  </a:cubicBezTo>
                  <a:cubicBezTo>
                    <a:pt x="9722" y="4975"/>
                    <a:pt x="10322" y="5086"/>
                    <a:pt x="10907" y="5086"/>
                  </a:cubicBezTo>
                  <a:cubicBezTo>
                    <a:pt x="10960" y="5086"/>
                    <a:pt x="11013" y="5086"/>
                    <a:pt x="11066" y="5084"/>
                  </a:cubicBezTo>
                  <a:cubicBezTo>
                    <a:pt x="11830" y="5057"/>
                    <a:pt x="12565" y="4552"/>
                    <a:pt x="12397" y="3677"/>
                  </a:cubicBezTo>
                  <a:cubicBezTo>
                    <a:pt x="12353" y="3456"/>
                    <a:pt x="12222" y="3229"/>
                    <a:pt x="12100" y="3042"/>
                  </a:cubicBezTo>
                  <a:cubicBezTo>
                    <a:pt x="11779" y="2555"/>
                    <a:pt x="11251" y="2134"/>
                    <a:pt x="10781" y="1805"/>
                  </a:cubicBezTo>
                  <a:cubicBezTo>
                    <a:pt x="8952" y="521"/>
                    <a:pt x="6707" y="105"/>
                    <a:pt x="4516" y="29"/>
                  </a:cubicBezTo>
                  <a:cubicBezTo>
                    <a:pt x="4186" y="17"/>
                    <a:pt x="3836" y="0"/>
                    <a:pt x="34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0"/>
            <p:cNvSpPr/>
            <p:nvPr/>
          </p:nvSpPr>
          <p:spPr>
            <a:xfrm>
              <a:off x="4073763" y="2130130"/>
              <a:ext cx="20727" cy="17507"/>
            </a:xfrm>
            <a:custGeom>
              <a:rect b="b" l="l" r="r" t="t"/>
              <a:pathLst>
                <a:path extrusionOk="0" h="560" w="663">
                  <a:moveTo>
                    <a:pt x="364" y="1"/>
                  </a:moveTo>
                  <a:cubicBezTo>
                    <a:pt x="209" y="32"/>
                    <a:pt x="43" y="117"/>
                    <a:pt x="22" y="287"/>
                  </a:cubicBezTo>
                  <a:cubicBezTo>
                    <a:pt x="1" y="452"/>
                    <a:pt x="125" y="560"/>
                    <a:pt x="273" y="560"/>
                  </a:cubicBezTo>
                  <a:cubicBezTo>
                    <a:pt x="294" y="560"/>
                    <a:pt x="314" y="558"/>
                    <a:pt x="335" y="554"/>
                  </a:cubicBezTo>
                  <a:cubicBezTo>
                    <a:pt x="502" y="521"/>
                    <a:pt x="662" y="340"/>
                    <a:pt x="615" y="163"/>
                  </a:cubicBezTo>
                  <a:cubicBezTo>
                    <a:pt x="589" y="59"/>
                    <a:pt x="474" y="3"/>
                    <a:pt x="3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a:off x="3991514" y="2107778"/>
              <a:ext cx="310343" cy="114014"/>
            </a:xfrm>
            <a:custGeom>
              <a:rect b="b" l="l" r="r" t="t"/>
              <a:pathLst>
                <a:path extrusionOk="0" h="3647" w="9927">
                  <a:moveTo>
                    <a:pt x="3038" y="384"/>
                  </a:moveTo>
                  <a:cubicBezTo>
                    <a:pt x="3101" y="384"/>
                    <a:pt x="3163" y="396"/>
                    <a:pt x="3221" y="415"/>
                  </a:cubicBezTo>
                  <a:cubicBezTo>
                    <a:pt x="3386" y="470"/>
                    <a:pt x="3518" y="600"/>
                    <a:pt x="3571" y="764"/>
                  </a:cubicBezTo>
                  <a:cubicBezTo>
                    <a:pt x="3691" y="1138"/>
                    <a:pt x="3413" y="1544"/>
                    <a:pt x="3039" y="1618"/>
                  </a:cubicBezTo>
                  <a:cubicBezTo>
                    <a:pt x="2994" y="1627"/>
                    <a:pt x="2949" y="1632"/>
                    <a:pt x="2905" y="1632"/>
                  </a:cubicBezTo>
                  <a:cubicBezTo>
                    <a:pt x="2563" y="1632"/>
                    <a:pt x="2272" y="1372"/>
                    <a:pt x="2295" y="1002"/>
                  </a:cubicBezTo>
                  <a:cubicBezTo>
                    <a:pt x="2314" y="679"/>
                    <a:pt x="2580" y="439"/>
                    <a:pt x="2882" y="420"/>
                  </a:cubicBezTo>
                  <a:cubicBezTo>
                    <a:pt x="2907" y="405"/>
                    <a:pt x="2934" y="394"/>
                    <a:pt x="2971" y="389"/>
                  </a:cubicBezTo>
                  <a:cubicBezTo>
                    <a:pt x="2993" y="385"/>
                    <a:pt x="3016" y="384"/>
                    <a:pt x="3038" y="384"/>
                  </a:cubicBezTo>
                  <a:close/>
                  <a:moveTo>
                    <a:pt x="5173" y="908"/>
                  </a:moveTo>
                  <a:cubicBezTo>
                    <a:pt x="5234" y="908"/>
                    <a:pt x="5296" y="920"/>
                    <a:pt x="5354" y="940"/>
                  </a:cubicBezTo>
                  <a:cubicBezTo>
                    <a:pt x="5517" y="994"/>
                    <a:pt x="5650" y="1124"/>
                    <a:pt x="5703" y="1288"/>
                  </a:cubicBezTo>
                  <a:cubicBezTo>
                    <a:pt x="5824" y="1663"/>
                    <a:pt x="5546" y="2069"/>
                    <a:pt x="5172" y="2143"/>
                  </a:cubicBezTo>
                  <a:cubicBezTo>
                    <a:pt x="5127" y="2152"/>
                    <a:pt x="5082" y="2156"/>
                    <a:pt x="5038" y="2156"/>
                  </a:cubicBezTo>
                  <a:cubicBezTo>
                    <a:pt x="4696" y="2156"/>
                    <a:pt x="4406" y="1897"/>
                    <a:pt x="4428" y="1527"/>
                  </a:cubicBezTo>
                  <a:cubicBezTo>
                    <a:pt x="4448" y="1204"/>
                    <a:pt x="4713" y="962"/>
                    <a:pt x="5013" y="945"/>
                  </a:cubicBezTo>
                  <a:cubicBezTo>
                    <a:pt x="5038" y="930"/>
                    <a:pt x="5065" y="919"/>
                    <a:pt x="5104" y="914"/>
                  </a:cubicBezTo>
                  <a:cubicBezTo>
                    <a:pt x="5127" y="910"/>
                    <a:pt x="5150" y="908"/>
                    <a:pt x="5173" y="908"/>
                  </a:cubicBezTo>
                  <a:close/>
                  <a:moveTo>
                    <a:pt x="7725" y="1686"/>
                  </a:moveTo>
                  <a:cubicBezTo>
                    <a:pt x="7786" y="1686"/>
                    <a:pt x="7848" y="1698"/>
                    <a:pt x="7906" y="1717"/>
                  </a:cubicBezTo>
                  <a:cubicBezTo>
                    <a:pt x="8069" y="1773"/>
                    <a:pt x="8202" y="1903"/>
                    <a:pt x="8255" y="2068"/>
                  </a:cubicBezTo>
                  <a:cubicBezTo>
                    <a:pt x="8376" y="2442"/>
                    <a:pt x="8098" y="2849"/>
                    <a:pt x="7723" y="2922"/>
                  </a:cubicBezTo>
                  <a:cubicBezTo>
                    <a:pt x="7678" y="2931"/>
                    <a:pt x="7634" y="2935"/>
                    <a:pt x="7590" y="2935"/>
                  </a:cubicBezTo>
                  <a:cubicBezTo>
                    <a:pt x="7247" y="2935"/>
                    <a:pt x="6957" y="2675"/>
                    <a:pt x="6979" y="2305"/>
                  </a:cubicBezTo>
                  <a:cubicBezTo>
                    <a:pt x="6999" y="1982"/>
                    <a:pt x="7264" y="1741"/>
                    <a:pt x="7566" y="1723"/>
                  </a:cubicBezTo>
                  <a:cubicBezTo>
                    <a:pt x="7590" y="1709"/>
                    <a:pt x="7618" y="1696"/>
                    <a:pt x="7656" y="1691"/>
                  </a:cubicBezTo>
                  <a:cubicBezTo>
                    <a:pt x="7678" y="1688"/>
                    <a:pt x="7702" y="1686"/>
                    <a:pt x="7725" y="1686"/>
                  </a:cubicBezTo>
                  <a:close/>
                  <a:moveTo>
                    <a:pt x="3565" y="1"/>
                  </a:moveTo>
                  <a:cubicBezTo>
                    <a:pt x="2616" y="1"/>
                    <a:pt x="1675" y="134"/>
                    <a:pt x="810" y="390"/>
                  </a:cubicBezTo>
                  <a:cubicBezTo>
                    <a:pt x="1" y="922"/>
                    <a:pt x="1028" y="1957"/>
                    <a:pt x="1678" y="2149"/>
                  </a:cubicBezTo>
                  <a:cubicBezTo>
                    <a:pt x="2128" y="2284"/>
                    <a:pt x="2608" y="2277"/>
                    <a:pt x="3071" y="2332"/>
                  </a:cubicBezTo>
                  <a:cubicBezTo>
                    <a:pt x="3766" y="2414"/>
                    <a:pt x="4425" y="2602"/>
                    <a:pt x="5085" y="2829"/>
                  </a:cubicBezTo>
                  <a:cubicBezTo>
                    <a:pt x="5839" y="3087"/>
                    <a:pt x="6582" y="3391"/>
                    <a:pt x="7366" y="3538"/>
                  </a:cubicBezTo>
                  <a:cubicBezTo>
                    <a:pt x="7693" y="3600"/>
                    <a:pt x="8043" y="3647"/>
                    <a:pt x="8390" y="3647"/>
                  </a:cubicBezTo>
                  <a:cubicBezTo>
                    <a:pt x="8641" y="3647"/>
                    <a:pt x="8891" y="3622"/>
                    <a:pt x="9128" y="3561"/>
                  </a:cubicBezTo>
                  <a:cubicBezTo>
                    <a:pt x="9927" y="3355"/>
                    <a:pt x="9683" y="2450"/>
                    <a:pt x="9203" y="2003"/>
                  </a:cubicBezTo>
                  <a:cubicBezTo>
                    <a:pt x="7731" y="630"/>
                    <a:pt x="5627" y="1"/>
                    <a:pt x="35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4140475" y="2146542"/>
              <a:ext cx="20696" cy="17507"/>
            </a:xfrm>
            <a:custGeom>
              <a:rect b="b" l="l" r="r" t="t"/>
              <a:pathLst>
                <a:path extrusionOk="0" h="560" w="662">
                  <a:moveTo>
                    <a:pt x="363" y="0"/>
                  </a:moveTo>
                  <a:cubicBezTo>
                    <a:pt x="209" y="33"/>
                    <a:pt x="42" y="118"/>
                    <a:pt x="21" y="287"/>
                  </a:cubicBezTo>
                  <a:cubicBezTo>
                    <a:pt x="0" y="452"/>
                    <a:pt x="123" y="560"/>
                    <a:pt x="271" y="560"/>
                  </a:cubicBezTo>
                  <a:cubicBezTo>
                    <a:pt x="292" y="560"/>
                    <a:pt x="313" y="558"/>
                    <a:pt x="335" y="553"/>
                  </a:cubicBezTo>
                  <a:cubicBezTo>
                    <a:pt x="501" y="521"/>
                    <a:pt x="661" y="341"/>
                    <a:pt x="616" y="163"/>
                  </a:cubicBezTo>
                  <a:cubicBezTo>
                    <a:pt x="589" y="57"/>
                    <a:pt x="472" y="3"/>
                    <a:pt x="3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a:off x="4220192" y="2170864"/>
              <a:ext cx="20727" cy="17507"/>
            </a:xfrm>
            <a:custGeom>
              <a:rect b="b" l="l" r="r" t="t"/>
              <a:pathLst>
                <a:path extrusionOk="0" h="560" w="663">
                  <a:moveTo>
                    <a:pt x="364" y="0"/>
                  </a:moveTo>
                  <a:cubicBezTo>
                    <a:pt x="209" y="33"/>
                    <a:pt x="43" y="119"/>
                    <a:pt x="22" y="287"/>
                  </a:cubicBezTo>
                  <a:cubicBezTo>
                    <a:pt x="1" y="452"/>
                    <a:pt x="124" y="559"/>
                    <a:pt x="273" y="559"/>
                  </a:cubicBezTo>
                  <a:cubicBezTo>
                    <a:pt x="294" y="559"/>
                    <a:pt x="315" y="557"/>
                    <a:pt x="335" y="553"/>
                  </a:cubicBezTo>
                  <a:cubicBezTo>
                    <a:pt x="502" y="521"/>
                    <a:pt x="662" y="340"/>
                    <a:pt x="616" y="163"/>
                  </a:cubicBezTo>
                  <a:cubicBezTo>
                    <a:pt x="590" y="59"/>
                    <a:pt x="475" y="4"/>
                    <a:pt x="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30"/>
          <p:cNvGrpSpPr/>
          <p:nvPr/>
        </p:nvGrpSpPr>
        <p:grpSpPr>
          <a:xfrm>
            <a:off x="503486" y="736362"/>
            <a:ext cx="222401" cy="217587"/>
            <a:chOff x="3679086" y="979362"/>
            <a:chExt cx="222401" cy="217587"/>
          </a:xfrm>
        </p:grpSpPr>
        <p:sp>
          <p:nvSpPr>
            <p:cNvPr id="283" name="Google Shape;283;p30"/>
            <p:cNvSpPr/>
            <p:nvPr/>
          </p:nvSpPr>
          <p:spPr>
            <a:xfrm>
              <a:off x="3679086" y="979362"/>
              <a:ext cx="222401" cy="217587"/>
            </a:xfrm>
            <a:custGeom>
              <a:rect b="b" l="l" r="r" t="t"/>
              <a:pathLst>
                <a:path extrusionOk="0" h="6960" w="7114">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
            <p:cNvSpPr/>
            <p:nvPr/>
          </p:nvSpPr>
          <p:spPr>
            <a:xfrm>
              <a:off x="3696405" y="996556"/>
              <a:ext cx="162409" cy="88660"/>
            </a:xfrm>
            <a:custGeom>
              <a:rect b="b" l="l" r="r" t="t"/>
              <a:pathLst>
                <a:path extrusionOk="0" h="2836" w="5195">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a:off x="3706471" y="1065988"/>
              <a:ext cx="171412" cy="95319"/>
            </a:xfrm>
            <a:custGeom>
              <a:rect b="b" l="l" r="r" t="t"/>
              <a:pathLst>
                <a:path extrusionOk="0" h="3049" w="5483">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3696561" y="1034414"/>
              <a:ext cx="177759" cy="83783"/>
            </a:xfrm>
            <a:custGeom>
              <a:rect b="b" l="l" r="r" t="t"/>
              <a:pathLst>
                <a:path extrusionOk="0" h="2680" w="5686">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a:off x="3726916" y="1097125"/>
              <a:ext cx="156906" cy="82658"/>
            </a:xfrm>
            <a:custGeom>
              <a:rect b="b" l="l" r="r" t="t"/>
              <a:pathLst>
                <a:path extrusionOk="0" h="2644" w="5019">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30"/>
          <p:cNvGrpSpPr/>
          <p:nvPr/>
        </p:nvGrpSpPr>
        <p:grpSpPr>
          <a:xfrm>
            <a:off x="358078" y="1325895"/>
            <a:ext cx="177125" cy="156496"/>
            <a:chOff x="3659860" y="553674"/>
            <a:chExt cx="230842" cy="203957"/>
          </a:xfrm>
        </p:grpSpPr>
        <p:sp>
          <p:nvSpPr>
            <p:cNvPr id="289" name="Google Shape;289;p30"/>
            <p:cNvSpPr/>
            <p:nvPr/>
          </p:nvSpPr>
          <p:spPr>
            <a:xfrm>
              <a:off x="3659860" y="553674"/>
              <a:ext cx="230842" cy="203957"/>
            </a:xfrm>
            <a:custGeom>
              <a:rect b="b" l="l" r="r" t="t"/>
              <a:pathLst>
                <a:path extrusionOk="0" h="6524" w="7384">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3709254" y="569680"/>
              <a:ext cx="152061" cy="81032"/>
            </a:xfrm>
            <a:custGeom>
              <a:rect b="b" l="l" r="r" t="t"/>
              <a:pathLst>
                <a:path extrusionOk="0" h="2592" w="4864">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3693623" y="606444"/>
              <a:ext cx="167942" cy="75280"/>
            </a:xfrm>
            <a:custGeom>
              <a:rect b="b" l="l" r="r" t="t"/>
              <a:pathLst>
                <a:path extrusionOk="0" h="2408" w="5372">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3690028" y="667185"/>
              <a:ext cx="147496" cy="74436"/>
            </a:xfrm>
            <a:custGeom>
              <a:rect b="b" l="l" r="r" t="t"/>
              <a:pathLst>
                <a:path extrusionOk="0" h="2381" w="4718">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3692122" y="634423"/>
              <a:ext cx="157626" cy="90599"/>
            </a:xfrm>
            <a:custGeom>
              <a:rect b="b" l="l" r="r" t="t"/>
              <a:pathLst>
                <a:path extrusionOk="0" h="2898" w="5042">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30"/>
          <p:cNvGrpSpPr/>
          <p:nvPr/>
        </p:nvGrpSpPr>
        <p:grpSpPr>
          <a:xfrm rot="3190006">
            <a:off x="3278483" y="4611072"/>
            <a:ext cx="173573" cy="309067"/>
            <a:chOff x="2157276" y="1521031"/>
            <a:chExt cx="173569" cy="309061"/>
          </a:xfrm>
        </p:grpSpPr>
        <p:sp>
          <p:nvSpPr>
            <p:cNvPr id="295" name="Google Shape;295;p30"/>
            <p:cNvSpPr/>
            <p:nvPr/>
          </p:nvSpPr>
          <p:spPr>
            <a:xfrm>
              <a:off x="2157276" y="1521031"/>
              <a:ext cx="173569" cy="309061"/>
            </a:xfrm>
            <a:custGeom>
              <a:rect b="b" l="l" r="r" t="t"/>
              <a:pathLst>
                <a:path extrusionOk="0" h="9886" w="5552">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2185724" y="1563202"/>
              <a:ext cx="21759" cy="19977"/>
            </a:xfrm>
            <a:custGeom>
              <a:rect b="b" l="l" r="r" t="t"/>
              <a:pathLst>
                <a:path extrusionOk="0" h="639" w="696">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a:off x="2187818" y="1592995"/>
              <a:ext cx="17382" cy="27323"/>
            </a:xfrm>
            <a:custGeom>
              <a:rect b="b" l="l" r="r" t="t"/>
              <a:pathLst>
                <a:path extrusionOk="0" h="874" w="556">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a:off x="2262064" y="1699315"/>
              <a:ext cx="15225" cy="5752"/>
            </a:xfrm>
            <a:custGeom>
              <a:rect b="b" l="l" r="r" t="t"/>
              <a:pathLst>
                <a:path extrusionOk="0" h="184" w="487">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2270442" y="1709600"/>
              <a:ext cx="8597" cy="4783"/>
            </a:xfrm>
            <a:custGeom>
              <a:rect b="b" l="l" r="r" t="t"/>
              <a:pathLst>
                <a:path extrusionOk="0" h="153" w="275">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2175063" y="1538224"/>
              <a:ext cx="107668" cy="141900"/>
            </a:xfrm>
            <a:custGeom>
              <a:rect b="b" l="l" r="r" t="t"/>
              <a:pathLst>
                <a:path extrusionOk="0" h="4539" w="3444">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2221768" y="1538287"/>
              <a:ext cx="60899" cy="117922"/>
            </a:xfrm>
            <a:custGeom>
              <a:rect b="b" l="l" r="r" t="t"/>
              <a:pathLst>
                <a:path extrusionOk="0" h="3772" w="1948">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2192507" y="1597965"/>
              <a:ext cx="6721" cy="17507"/>
            </a:xfrm>
            <a:custGeom>
              <a:rect b="b" l="l" r="r" t="t"/>
              <a:pathLst>
                <a:path extrusionOk="0" h="560" w="215">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a:off x="2190413" y="1568017"/>
              <a:ext cx="11630" cy="10410"/>
            </a:xfrm>
            <a:custGeom>
              <a:rect b="b" l="l" r="r" t="t"/>
              <a:pathLst>
                <a:path extrusionOk="0" h="333" w="372">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2200729" y="1667710"/>
              <a:ext cx="111294" cy="145121"/>
            </a:xfrm>
            <a:custGeom>
              <a:rect b="b" l="l" r="r" t="t"/>
              <a:pathLst>
                <a:path extrusionOk="0" h="4642" w="356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2255437" y="1668585"/>
              <a:ext cx="55647" cy="139024"/>
            </a:xfrm>
            <a:custGeom>
              <a:rect b="b" l="l" r="r" t="t"/>
              <a:pathLst>
                <a:path extrusionOk="0" h="4447" w="178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30"/>
          <p:cNvGrpSpPr/>
          <p:nvPr/>
        </p:nvGrpSpPr>
        <p:grpSpPr>
          <a:xfrm>
            <a:off x="8520928" y="4304823"/>
            <a:ext cx="209896" cy="209803"/>
            <a:chOff x="3690028" y="2857398"/>
            <a:chExt cx="209896" cy="209803"/>
          </a:xfrm>
        </p:grpSpPr>
        <p:sp>
          <p:nvSpPr>
            <p:cNvPr id="307" name="Google Shape;307;p30"/>
            <p:cNvSpPr/>
            <p:nvPr/>
          </p:nvSpPr>
          <p:spPr>
            <a:xfrm>
              <a:off x="3704783" y="2873060"/>
              <a:ext cx="177446" cy="178134"/>
            </a:xfrm>
            <a:custGeom>
              <a:rect b="b" l="l" r="r" t="t"/>
              <a:pathLst>
                <a:path extrusionOk="0" h="5698" w="5676">
                  <a:moveTo>
                    <a:pt x="2610" y="1"/>
                  </a:moveTo>
                  <a:cubicBezTo>
                    <a:pt x="1948" y="372"/>
                    <a:pt x="1276" y="731"/>
                    <a:pt x="594" y="1062"/>
                  </a:cubicBezTo>
                  <a:cubicBezTo>
                    <a:pt x="709" y="1298"/>
                    <a:pt x="823" y="1537"/>
                    <a:pt x="937" y="1774"/>
                  </a:cubicBezTo>
                  <a:lnTo>
                    <a:pt x="1134" y="2183"/>
                  </a:lnTo>
                  <a:lnTo>
                    <a:pt x="780" y="2369"/>
                  </a:lnTo>
                  <a:cubicBezTo>
                    <a:pt x="520" y="2506"/>
                    <a:pt x="260" y="2646"/>
                    <a:pt x="1" y="2786"/>
                  </a:cubicBezTo>
                  <a:cubicBezTo>
                    <a:pt x="406" y="3575"/>
                    <a:pt x="803" y="4384"/>
                    <a:pt x="1166" y="5203"/>
                  </a:cubicBezTo>
                  <a:cubicBezTo>
                    <a:pt x="1427" y="5039"/>
                    <a:pt x="1688" y="4875"/>
                    <a:pt x="1952" y="4712"/>
                  </a:cubicBezTo>
                  <a:lnTo>
                    <a:pt x="2308" y="4492"/>
                  </a:lnTo>
                  <a:lnTo>
                    <a:pt x="2528" y="4880"/>
                  </a:lnTo>
                  <a:cubicBezTo>
                    <a:pt x="2684" y="5153"/>
                    <a:pt x="2842" y="5426"/>
                    <a:pt x="2996" y="5697"/>
                  </a:cubicBezTo>
                  <a:cubicBezTo>
                    <a:pt x="3633" y="5325"/>
                    <a:pt x="4264" y="4942"/>
                    <a:pt x="4888" y="4545"/>
                  </a:cubicBezTo>
                  <a:cubicBezTo>
                    <a:pt x="4740" y="4283"/>
                    <a:pt x="4593" y="4023"/>
                    <a:pt x="4452" y="3758"/>
                  </a:cubicBezTo>
                  <a:lnTo>
                    <a:pt x="4224" y="3333"/>
                  </a:lnTo>
                  <a:lnTo>
                    <a:pt x="4682" y="3067"/>
                  </a:lnTo>
                  <a:cubicBezTo>
                    <a:pt x="5012" y="2876"/>
                    <a:pt x="5343" y="2690"/>
                    <a:pt x="5675" y="2504"/>
                  </a:cubicBezTo>
                  <a:cubicBezTo>
                    <a:pt x="5327" y="1805"/>
                    <a:pt x="5005" y="1088"/>
                    <a:pt x="4690" y="375"/>
                  </a:cubicBezTo>
                  <a:cubicBezTo>
                    <a:pt x="4313" y="563"/>
                    <a:pt x="3936" y="754"/>
                    <a:pt x="3561" y="942"/>
                  </a:cubicBezTo>
                  <a:lnTo>
                    <a:pt x="3145" y="1152"/>
                  </a:lnTo>
                  <a:lnTo>
                    <a:pt x="2934" y="707"/>
                  </a:lnTo>
                  <a:cubicBezTo>
                    <a:pt x="2824" y="471"/>
                    <a:pt x="2717" y="235"/>
                    <a:pt x="26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3704752" y="2942398"/>
              <a:ext cx="152780" cy="108794"/>
            </a:xfrm>
            <a:custGeom>
              <a:rect b="b" l="l" r="r" t="t"/>
              <a:pathLst>
                <a:path extrusionOk="0" h="3480" w="4887">
                  <a:moveTo>
                    <a:pt x="1067" y="1"/>
                  </a:moveTo>
                  <a:lnTo>
                    <a:pt x="780" y="151"/>
                  </a:lnTo>
                  <a:cubicBezTo>
                    <a:pt x="520" y="288"/>
                    <a:pt x="260" y="428"/>
                    <a:pt x="1" y="568"/>
                  </a:cubicBezTo>
                  <a:cubicBezTo>
                    <a:pt x="406" y="1357"/>
                    <a:pt x="803" y="2166"/>
                    <a:pt x="1166" y="2985"/>
                  </a:cubicBezTo>
                  <a:cubicBezTo>
                    <a:pt x="1427" y="2821"/>
                    <a:pt x="1688" y="2657"/>
                    <a:pt x="1952" y="2494"/>
                  </a:cubicBezTo>
                  <a:lnTo>
                    <a:pt x="2308" y="2274"/>
                  </a:lnTo>
                  <a:lnTo>
                    <a:pt x="2528" y="2662"/>
                  </a:lnTo>
                  <a:cubicBezTo>
                    <a:pt x="2684" y="2935"/>
                    <a:pt x="2842" y="3208"/>
                    <a:pt x="2996" y="3479"/>
                  </a:cubicBezTo>
                  <a:cubicBezTo>
                    <a:pt x="3633" y="3107"/>
                    <a:pt x="4264" y="2724"/>
                    <a:pt x="4887" y="2327"/>
                  </a:cubicBezTo>
                  <a:cubicBezTo>
                    <a:pt x="4793" y="2159"/>
                    <a:pt x="4701" y="1989"/>
                    <a:pt x="4608" y="1821"/>
                  </a:cubicBezTo>
                  <a:cubicBezTo>
                    <a:pt x="4456" y="1848"/>
                    <a:pt x="4301" y="1861"/>
                    <a:pt x="4146" y="1861"/>
                  </a:cubicBezTo>
                  <a:cubicBezTo>
                    <a:pt x="3533" y="1861"/>
                    <a:pt x="2905" y="1659"/>
                    <a:pt x="2385" y="1347"/>
                  </a:cubicBezTo>
                  <a:cubicBezTo>
                    <a:pt x="1786" y="989"/>
                    <a:pt x="1372" y="532"/>
                    <a:pt x="10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3690028" y="2857398"/>
              <a:ext cx="209896" cy="209803"/>
            </a:xfrm>
            <a:custGeom>
              <a:rect b="b" l="l" r="r" t="t"/>
              <a:pathLst>
                <a:path extrusionOk="0" h="6711" w="6714">
                  <a:moveTo>
                    <a:pt x="3080" y="503"/>
                  </a:moveTo>
                  <a:cubicBezTo>
                    <a:pt x="3186" y="737"/>
                    <a:pt x="3294" y="973"/>
                    <a:pt x="3404" y="1209"/>
                  </a:cubicBezTo>
                  <a:lnTo>
                    <a:pt x="3615" y="1654"/>
                  </a:lnTo>
                  <a:lnTo>
                    <a:pt x="4031" y="1444"/>
                  </a:lnTo>
                  <a:cubicBezTo>
                    <a:pt x="4407" y="1256"/>
                    <a:pt x="4783" y="1065"/>
                    <a:pt x="5159" y="877"/>
                  </a:cubicBezTo>
                  <a:cubicBezTo>
                    <a:pt x="5473" y="1591"/>
                    <a:pt x="5797" y="2307"/>
                    <a:pt x="6145" y="3006"/>
                  </a:cubicBezTo>
                  <a:cubicBezTo>
                    <a:pt x="5815" y="3189"/>
                    <a:pt x="5484" y="3376"/>
                    <a:pt x="5154" y="3567"/>
                  </a:cubicBezTo>
                  <a:lnTo>
                    <a:pt x="4696" y="3833"/>
                  </a:lnTo>
                  <a:lnTo>
                    <a:pt x="4921" y="4260"/>
                  </a:lnTo>
                  <a:cubicBezTo>
                    <a:pt x="5063" y="4525"/>
                    <a:pt x="5210" y="4786"/>
                    <a:pt x="5357" y="5047"/>
                  </a:cubicBezTo>
                  <a:cubicBezTo>
                    <a:pt x="4733" y="5444"/>
                    <a:pt x="4102" y="5825"/>
                    <a:pt x="3466" y="6199"/>
                  </a:cubicBezTo>
                  <a:cubicBezTo>
                    <a:pt x="3311" y="5927"/>
                    <a:pt x="3154" y="5655"/>
                    <a:pt x="2997" y="5383"/>
                  </a:cubicBezTo>
                  <a:lnTo>
                    <a:pt x="2778" y="4994"/>
                  </a:lnTo>
                  <a:lnTo>
                    <a:pt x="2421" y="5214"/>
                  </a:lnTo>
                  <a:cubicBezTo>
                    <a:pt x="2158" y="5379"/>
                    <a:pt x="1898" y="5541"/>
                    <a:pt x="1635" y="5706"/>
                  </a:cubicBezTo>
                  <a:cubicBezTo>
                    <a:pt x="1273" y="4887"/>
                    <a:pt x="874" y="4077"/>
                    <a:pt x="470" y="3288"/>
                  </a:cubicBezTo>
                  <a:cubicBezTo>
                    <a:pt x="729" y="3148"/>
                    <a:pt x="989" y="3009"/>
                    <a:pt x="1249" y="2871"/>
                  </a:cubicBezTo>
                  <a:lnTo>
                    <a:pt x="1603" y="2685"/>
                  </a:lnTo>
                  <a:lnTo>
                    <a:pt x="1405" y="2276"/>
                  </a:lnTo>
                  <a:cubicBezTo>
                    <a:pt x="1293" y="2038"/>
                    <a:pt x="1179" y="1800"/>
                    <a:pt x="1064" y="1564"/>
                  </a:cubicBezTo>
                  <a:cubicBezTo>
                    <a:pt x="1746" y="1232"/>
                    <a:pt x="2419" y="873"/>
                    <a:pt x="3080" y="503"/>
                  </a:cubicBezTo>
                  <a:close/>
                  <a:moveTo>
                    <a:pt x="3220" y="0"/>
                  </a:moveTo>
                  <a:lnTo>
                    <a:pt x="2923" y="152"/>
                  </a:lnTo>
                  <a:cubicBezTo>
                    <a:pt x="2246" y="502"/>
                    <a:pt x="1571" y="867"/>
                    <a:pt x="916" y="1257"/>
                  </a:cubicBezTo>
                  <a:lnTo>
                    <a:pt x="608" y="1445"/>
                  </a:lnTo>
                  <a:lnTo>
                    <a:pt x="727" y="1723"/>
                  </a:lnTo>
                  <a:cubicBezTo>
                    <a:pt x="836" y="1975"/>
                    <a:pt x="947" y="2226"/>
                    <a:pt x="1063" y="2475"/>
                  </a:cubicBezTo>
                  <a:cubicBezTo>
                    <a:pt x="805" y="2629"/>
                    <a:pt x="548" y="2787"/>
                    <a:pt x="295" y="2947"/>
                  </a:cubicBezTo>
                  <a:lnTo>
                    <a:pt x="1" y="3134"/>
                  </a:lnTo>
                  <a:lnTo>
                    <a:pt x="136" y="3474"/>
                  </a:lnTo>
                  <a:cubicBezTo>
                    <a:pt x="468" y="4311"/>
                    <a:pt x="820" y="5155"/>
                    <a:pt x="1203" y="5977"/>
                  </a:cubicBezTo>
                  <a:lnTo>
                    <a:pt x="1363" y="6307"/>
                  </a:lnTo>
                  <a:lnTo>
                    <a:pt x="1790" y="6066"/>
                  </a:lnTo>
                  <a:cubicBezTo>
                    <a:pt x="2066" y="5910"/>
                    <a:pt x="2340" y="5756"/>
                    <a:pt x="2616" y="5600"/>
                  </a:cubicBezTo>
                  <a:cubicBezTo>
                    <a:pt x="2759" y="5881"/>
                    <a:pt x="2905" y="6162"/>
                    <a:pt x="3057" y="6440"/>
                  </a:cubicBezTo>
                  <a:lnTo>
                    <a:pt x="3207" y="6711"/>
                  </a:lnTo>
                  <a:lnTo>
                    <a:pt x="3633" y="6498"/>
                  </a:lnTo>
                  <a:cubicBezTo>
                    <a:pt x="4288" y="6160"/>
                    <a:pt x="4920" y="5780"/>
                    <a:pt x="5536" y="5373"/>
                  </a:cubicBezTo>
                  <a:lnTo>
                    <a:pt x="5900" y="5128"/>
                  </a:lnTo>
                  <a:lnTo>
                    <a:pt x="5746" y="4796"/>
                  </a:lnTo>
                  <a:cubicBezTo>
                    <a:pt x="5621" y="4527"/>
                    <a:pt x="5495" y="4260"/>
                    <a:pt x="5364" y="3993"/>
                  </a:cubicBezTo>
                  <a:cubicBezTo>
                    <a:pt x="5690" y="3793"/>
                    <a:pt x="6015" y="3592"/>
                    <a:pt x="6338" y="3387"/>
                  </a:cubicBezTo>
                  <a:lnTo>
                    <a:pt x="6714" y="3147"/>
                  </a:lnTo>
                  <a:lnTo>
                    <a:pt x="6546" y="2785"/>
                  </a:lnTo>
                  <a:cubicBezTo>
                    <a:pt x="6217" y="2084"/>
                    <a:pt x="5864" y="1390"/>
                    <a:pt x="5503" y="704"/>
                  </a:cubicBezTo>
                  <a:lnTo>
                    <a:pt x="5325" y="366"/>
                  </a:lnTo>
                  <a:lnTo>
                    <a:pt x="4996" y="496"/>
                  </a:lnTo>
                  <a:cubicBezTo>
                    <a:pt x="4595" y="659"/>
                    <a:pt x="4196" y="835"/>
                    <a:pt x="3800" y="1022"/>
                  </a:cubicBezTo>
                  <a:cubicBezTo>
                    <a:pt x="3669" y="786"/>
                    <a:pt x="3537" y="553"/>
                    <a:pt x="3404" y="320"/>
                  </a:cubicBezTo>
                  <a:lnTo>
                    <a:pt x="32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30"/>
          <p:cNvGrpSpPr/>
          <p:nvPr/>
        </p:nvGrpSpPr>
        <p:grpSpPr>
          <a:xfrm>
            <a:off x="8010660" y="4578462"/>
            <a:ext cx="230842" cy="203957"/>
            <a:chOff x="3659860" y="553674"/>
            <a:chExt cx="230842" cy="203957"/>
          </a:xfrm>
        </p:grpSpPr>
        <p:sp>
          <p:nvSpPr>
            <p:cNvPr id="311" name="Google Shape;311;p30"/>
            <p:cNvSpPr/>
            <p:nvPr/>
          </p:nvSpPr>
          <p:spPr>
            <a:xfrm>
              <a:off x="3659860" y="553674"/>
              <a:ext cx="230842" cy="203957"/>
            </a:xfrm>
            <a:custGeom>
              <a:rect b="b" l="l" r="r" t="t"/>
              <a:pathLst>
                <a:path extrusionOk="0" h="6524" w="7384">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3709254" y="569680"/>
              <a:ext cx="152061" cy="81032"/>
            </a:xfrm>
            <a:custGeom>
              <a:rect b="b" l="l" r="r" t="t"/>
              <a:pathLst>
                <a:path extrusionOk="0" h="2592" w="4864">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3693623" y="606444"/>
              <a:ext cx="167942" cy="75280"/>
            </a:xfrm>
            <a:custGeom>
              <a:rect b="b" l="l" r="r" t="t"/>
              <a:pathLst>
                <a:path extrusionOk="0" h="2408" w="5372">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3690028" y="667185"/>
              <a:ext cx="147496" cy="74436"/>
            </a:xfrm>
            <a:custGeom>
              <a:rect b="b" l="l" r="r" t="t"/>
              <a:pathLst>
                <a:path extrusionOk="0" h="2381" w="4718">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a:off x="3692122" y="634423"/>
              <a:ext cx="157626" cy="90599"/>
            </a:xfrm>
            <a:custGeom>
              <a:rect b="b" l="l" r="r" t="t"/>
              <a:pathLst>
                <a:path extrusionOk="0" h="2898" w="5042">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30"/>
          <p:cNvGrpSpPr/>
          <p:nvPr/>
        </p:nvGrpSpPr>
        <p:grpSpPr>
          <a:xfrm>
            <a:off x="5380905" y="1065889"/>
            <a:ext cx="3047929" cy="3011713"/>
            <a:chOff x="1280900" y="2894275"/>
            <a:chExt cx="2293400" cy="2266150"/>
          </a:xfrm>
        </p:grpSpPr>
        <p:sp>
          <p:nvSpPr>
            <p:cNvPr id="317" name="Google Shape;317;p30"/>
            <p:cNvSpPr/>
            <p:nvPr/>
          </p:nvSpPr>
          <p:spPr>
            <a:xfrm>
              <a:off x="1347000" y="3726175"/>
              <a:ext cx="290750" cy="466125"/>
            </a:xfrm>
            <a:custGeom>
              <a:rect b="b" l="l" r="r" t="t"/>
              <a:pathLst>
                <a:path extrusionOk="0" h="18645" w="11630">
                  <a:moveTo>
                    <a:pt x="8559" y="1406"/>
                  </a:moveTo>
                  <a:cubicBezTo>
                    <a:pt x="8596" y="1406"/>
                    <a:pt x="8632" y="1409"/>
                    <a:pt x="8671" y="1410"/>
                  </a:cubicBezTo>
                  <a:cubicBezTo>
                    <a:pt x="8783" y="1412"/>
                    <a:pt x="8830" y="1565"/>
                    <a:pt x="8753" y="1629"/>
                  </a:cubicBezTo>
                  <a:cubicBezTo>
                    <a:pt x="8693" y="1676"/>
                    <a:pt x="8644" y="1727"/>
                    <a:pt x="8579" y="1760"/>
                  </a:cubicBezTo>
                  <a:cubicBezTo>
                    <a:pt x="8562" y="1768"/>
                    <a:pt x="8550" y="1776"/>
                    <a:pt x="8534" y="1782"/>
                  </a:cubicBezTo>
                  <a:cubicBezTo>
                    <a:pt x="8503" y="1798"/>
                    <a:pt x="8478" y="1813"/>
                    <a:pt x="8450" y="1829"/>
                  </a:cubicBezTo>
                  <a:cubicBezTo>
                    <a:pt x="8419" y="1847"/>
                    <a:pt x="8386" y="1862"/>
                    <a:pt x="8356" y="1878"/>
                  </a:cubicBezTo>
                  <a:cubicBezTo>
                    <a:pt x="8339" y="1884"/>
                    <a:pt x="8325" y="1892"/>
                    <a:pt x="8307" y="1903"/>
                  </a:cubicBezTo>
                  <a:cubicBezTo>
                    <a:pt x="8296" y="1909"/>
                    <a:pt x="8288" y="1913"/>
                    <a:pt x="8278" y="1919"/>
                  </a:cubicBezTo>
                  <a:cubicBezTo>
                    <a:pt x="8276" y="1920"/>
                    <a:pt x="8275" y="1921"/>
                    <a:pt x="8274" y="1922"/>
                  </a:cubicBezTo>
                  <a:lnTo>
                    <a:pt x="8274" y="1922"/>
                  </a:lnTo>
                  <a:cubicBezTo>
                    <a:pt x="8274" y="1922"/>
                    <a:pt x="8274" y="1921"/>
                    <a:pt x="8274" y="1921"/>
                  </a:cubicBezTo>
                  <a:lnTo>
                    <a:pt x="8274" y="1921"/>
                  </a:lnTo>
                  <a:cubicBezTo>
                    <a:pt x="8272" y="1923"/>
                    <a:pt x="8269" y="1923"/>
                    <a:pt x="8266" y="1927"/>
                  </a:cubicBezTo>
                  <a:lnTo>
                    <a:pt x="8266" y="1927"/>
                  </a:lnTo>
                  <a:cubicBezTo>
                    <a:pt x="8265" y="1927"/>
                    <a:pt x="8265" y="1927"/>
                    <a:pt x="8265" y="1927"/>
                  </a:cubicBezTo>
                  <a:cubicBezTo>
                    <a:pt x="8265" y="1927"/>
                    <a:pt x="8265" y="1927"/>
                    <a:pt x="8265" y="1927"/>
                  </a:cubicBezTo>
                  <a:lnTo>
                    <a:pt x="8265" y="1927"/>
                  </a:lnTo>
                  <a:cubicBezTo>
                    <a:pt x="8265" y="1928"/>
                    <a:pt x="8264" y="1928"/>
                    <a:pt x="8264" y="1929"/>
                  </a:cubicBezTo>
                  <a:cubicBezTo>
                    <a:pt x="8253" y="1935"/>
                    <a:pt x="8245" y="1942"/>
                    <a:pt x="8235" y="1946"/>
                  </a:cubicBezTo>
                  <a:cubicBezTo>
                    <a:pt x="8217" y="1956"/>
                    <a:pt x="8200" y="1966"/>
                    <a:pt x="8182" y="1980"/>
                  </a:cubicBezTo>
                  <a:lnTo>
                    <a:pt x="8090" y="2042"/>
                  </a:lnTo>
                  <a:cubicBezTo>
                    <a:pt x="8051" y="2068"/>
                    <a:pt x="8012" y="2099"/>
                    <a:pt x="7971" y="2126"/>
                  </a:cubicBezTo>
                  <a:lnTo>
                    <a:pt x="7957" y="2136"/>
                  </a:lnTo>
                  <a:cubicBezTo>
                    <a:pt x="7961" y="2133"/>
                    <a:pt x="7962" y="2131"/>
                    <a:pt x="7962" y="2131"/>
                  </a:cubicBezTo>
                  <a:cubicBezTo>
                    <a:pt x="7961" y="2131"/>
                    <a:pt x="7955" y="2135"/>
                    <a:pt x="7947" y="2144"/>
                  </a:cubicBezTo>
                  <a:cubicBezTo>
                    <a:pt x="7926" y="2156"/>
                    <a:pt x="7908" y="2171"/>
                    <a:pt x="7887" y="2185"/>
                  </a:cubicBezTo>
                  <a:cubicBezTo>
                    <a:pt x="7863" y="2201"/>
                    <a:pt x="7835" y="2209"/>
                    <a:pt x="7808" y="2209"/>
                  </a:cubicBezTo>
                  <a:cubicBezTo>
                    <a:pt x="7765" y="2209"/>
                    <a:pt x="7723" y="2191"/>
                    <a:pt x="7693" y="2158"/>
                  </a:cubicBezTo>
                  <a:cubicBezTo>
                    <a:pt x="7640" y="2099"/>
                    <a:pt x="7650" y="2025"/>
                    <a:pt x="7691" y="1964"/>
                  </a:cubicBezTo>
                  <a:cubicBezTo>
                    <a:pt x="7789" y="1817"/>
                    <a:pt x="7930" y="1704"/>
                    <a:pt x="8073" y="1606"/>
                  </a:cubicBezTo>
                  <a:cubicBezTo>
                    <a:pt x="8157" y="1551"/>
                    <a:pt x="8241" y="1500"/>
                    <a:pt x="8335" y="1461"/>
                  </a:cubicBezTo>
                  <a:lnTo>
                    <a:pt x="8442" y="1422"/>
                  </a:lnTo>
                  <a:cubicBezTo>
                    <a:pt x="8481" y="1409"/>
                    <a:pt x="8520" y="1406"/>
                    <a:pt x="8559" y="1406"/>
                  </a:cubicBezTo>
                  <a:close/>
                  <a:moveTo>
                    <a:pt x="6895" y="2588"/>
                  </a:moveTo>
                  <a:cubicBezTo>
                    <a:pt x="7002" y="2588"/>
                    <a:pt x="7060" y="2749"/>
                    <a:pt x="6979" y="2825"/>
                  </a:cubicBezTo>
                  <a:cubicBezTo>
                    <a:pt x="6682" y="3108"/>
                    <a:pt x="6363" y="3368"/>
                    <a:pt x="6072" y="3654"/>
                  </a:cubicBezTo>
                  <a:cubicBezTo>
                    <a:pt x="5761" y="3961"/>
                    <a:pt x="5467" y="4286"/>
                    <a:pt x="5164" y="4595"/>
                  </a:cubicBezTo>
                  <a:cubicBezTo>
                    <a:pt x="4186" y="5592"/>
                    <a:pt x="3407" y="6782"/>
                    <a:pt x="2785" y="8026"/>
                  </a:cubicBezTo>
                  <a:cubicBezTo>
                    <a:pt x="2124" y="9350"/>
                    <a:pt x="1751" y="10753"/>
                    <a:pt x="1553" y="12216"/>
                  </a:cubicBezTo>
                  <a:cubicBezTo>
                    <a:pt x="1550" y="12236"/>
                    <a:pt x="1535" y="12246"/>
                    <a:pt x="1521" y="12246"/>
                  </a:cubicBezTo>
                  <a:cubicBezTo>
                    <a:pt x="1505" y="12246"/>
                    <a:pt x="1490" y="12235"/>
                    <a:pt x="1488" y="12214"/>
                  </a:cubicBezTo>
                  <a:cubicBezTo>
                    <a:pt x="1428" y="11445"/>
                    <a:pt x="1496" y="10659"/>
                    <a:pt x="1629" y="9900"/>
                  </a:cubicBezTo>
                  <a:cubicBezTo>
                    <a:pt x="1905" y="8337"/>
                    <a:pt x="2496" y="6835"/>
                    <a:pt x="3419" y="5542"/>
                  </a:cubicBezTo>
                  <a:cubicBezTo>
                    <a:pt x="3834" y="4959"/>
                    <a:pt x="4307" y="4415"/>
                    <a:pt x="4816" y="3914"/>
                  </a:cubicBezTo>
                  <a:cubicBezTo>
                    <a:pt x="5135" y="3599"/>
                    <a:pt x="5512" y="3364"/>
                    <a:pt x="5888" y="3116"/>
                  </a:cubicBezTo>
                  <a:cubicBezTo>
                    <a:pt x="6195" y="2911"/>
                    <a:pt x="6506" y="2723"/>
                    <a:pt x="6852" y="2596"/>
                  </a:cubicBezTo>
                  <a:cubicBezTo>
                    <a:pt x="6867" y="2590"/>
                    <a:pt x="6882" y="2588"/>
                    <a:pt x="6895" y="2588"/>
                  </a:cubicBezTo>
                  <a:close/>
                  <a:moveTo>
                    <a:pt x="11541" y="0"/>
                  </a:moveTo>
                  <a:cubicBezTo>
                    <a:pt x="10964" y="57"/>
                    <a:pt x="9182" y="305"/>
                    <a:pt x="7159" y="1301"/>
                  </a:cubicBezTo>
                  <a:cubicBezTo>
                    <a:pt x="5956" y="1895"/>
                    <a:pt x="4880" y="2652"/>
                    <a:pt x="3961" y="3552"/>
                  </a:cubicBezTo>
                  <a:cubicBezTo>
                    <a:pt x="2836" y="4654"/>
                    <a:pt x="1936" y="5982"/>
                    <a:pt x="1287" y="7498"/>
                  </a:cubicBezTo>
                  <a:cubicBezTo>
                    <a:pt x="0" y="10498"/>
                    <a:pt x="438" y="14144"/>
                    <a:pt x="1377" y="17352"/>
                  </a:cubicBezTo>
                  <a:cubicBezTo>
                    <a:pt x="1506" y="17525"/>
                    <a:pt x="1645" y="17695"/>
                    <a:pt x="1788" y="17861"/>
                  </a:cubicBezTo>
                  <a:cubicBezTo>
                    <a:pt x="2131" y="18255"/>
                    <a:pt x="2633" y="18644"/>
                    <a:pt x="3121" y="18644"/>
                  </a:cubicBezTo>
                  <a:cubicBezTo>
                    <a:pt x="3256" y="18644"/>
                    <a:pt x="3390" y="18614"/>
                    <a:pt x="3519" y="18546"/>
                  </a:cubicBezTo>
                  <a:cubicBezTo>
                    <a:pt x="4074" y="18256"/>
                    <a:pt x="4119" y="17493"/>
                    <a:pt x="4094" y="16869"/>
                  </a:cubicBezTo>
                  <a:cubicBezTo>
                    <a:pt x="4012" y="14680"/>
                    <a:pt x="4037" y="12460"/>
                    <a:pt x="4585" y="10338"/>
                  </a:cubicBezTo>
                  <a:cubicBezTo>
                    <a:pt x="5526" y="6696"/>
                    <a:pt x="8077" y="3505"/>
                    <a:pt x="11418" y="1778"/>
                  </a:cubicBezTo>
                  <a:cubicBezTo>
                    <a:pt x="11488" y="1741"/>
                    <a:pt x="11558" y="1706"/>
                    <a:pt x="11629" y="1674"/>
                  </a:cubicBezTo>
                  <a:cubicBezTo>
                    <a:pt x="11582" y="1133"/>
                    <a:pt x="11551" y="573"/>
                    <a:pt x="115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1302500" y="3626325"/>
              <a:ext cx="211475" cy="1043950"/>
            </a:xfrm>
            <a:custGeom>
              <a:rect b="b" l="l" r="r" t="t"/>
              <a:pathLst>
                <a:path extrusionOk="0" h="41758" w="8459">
                  <a:moveTo>
                    <a:pt x="7153" y="0"/>
                  </a:moveTo>
                  <a:cubicBezTo>
                    <a:pt x="5923" y="1130"/>
                    <a:pt x="4820" y="2519"/>
                    <a:pt x="3877" y="4127"/>
                  </a:cubicBezTo>
                  <a:cubicBezTo>
                    <a:pt x="2922" y="5760"/>
                    <a:pt x="2128" y="7615"/>
                    <a:pt x="1516" y="9649"/>
                  </a:cubicBezTo>
                  <a:cubicBezTo>
                    <a:pt x="909" y="11683"/>
                    <a:pt x="483" y="13888"/>
                    <a:pt x="256" y="16208"/>
                  </a:cubicBezTo>
                  <a:cubicBezTo>
                    <a:pt x="27" y="18559"/>
                    <a:pt x="0" y="21026"/>
                    <a:pt x="176" y="23541"/>
                  </a:cubicBezTo>
                  <a:cubicBezTo>
                    <a:pt x="360" y="26153"/>
                    <a:pt x="862" y="28684"/>
                    <a:pt x="1666" y="31060"/>
                  </a:cubicBezTo>
                  <a:cubicBezTo>
                    <a:pt x="2324" y="33011"/>
                    <a:pt x="3194" y="34875"/>
                    <a:pt x="4248" y="36598"/>
                  </a:cubicBezTo>
                  <a:cubicBezTo>
                    <a:pt x="5976" y="39421"/>
                    <a:pt x="7756" y="41138"/>
                    <a:pt x="8458" y="41758"/>
                  </a:cubicBezTo>
                  <a:cubicBezTo>
                    <a:pt x="7599" y="39530"/>
                    <a:pt x="7018" y="37467"/>
                    <a:pt x="6688" y="35467"/>
                  </a:cubicBezTo>
                  <a:cubicBezTo>
                    <a:pt x="6369" y="33529"/>
                    <a:pt x="6267" y="31616"/>
                    <a:pt x="6369" y="29445"/>
                  </a:cubicBezTo>
                  <a:cubicBezTo>
                    <a:pt x="6142" y="29075"/>
                    <a:pt x="4479" y="26264"/>
                    <a:pt x="3272" y="22727"/>
                  </a:cubicBezTo>
                  <a:cubicBezTo>
                    <a:pt x="2576" y="20691"/>
                    <a:pt x="2150" y="18774"/>
                    <a:pt x="2011" y="17029"/>
                  </a:cubicBezTo>
                  <a:cubicBezTo>
                    <a:pt x="1833" y="14870"/>
                    <a:pt x="2095" y="12967"/>
                    <a:pt x="2781" y="11368"/>
                  </a:cubicBezTo>
                  <a:cubicBezTo>
                    <a:pt x="3644" y="9354"/>
                    <a:pt x="4929" y="7679"/>
                    <a:pt x="6598" y="6388"/>
                  </a:cubicBezTo>
                  <a:cubicBezTo>
                    <a:pt x="6596" y="6378"/>
                    <a:pt x="6594" y="6365"/>
                    <a:pt x="6596" y="6349"/>
                  </a:cubicBezTo>
                  <a:cubicBezTo>
                    <a:pt x="6600" y="6263"/>
                    <a:pt x="6733" y="3632"/>
                    <a:pt x="71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2460475" y="3526075"/>
              <a:ext cx="36800" cy="82000"/>
            </a:xfrm>
            <a:custGeom>
              <a:rect b="b" l="l" r="r" t="t"/>
              <a:pathLst>
                <a:path extrusionOk="0" h="3280" w="1472">
                  <a:moveTo>
                    <a:pt x="1116" y="0"/>
                  </a:moveTo>
                  <a:cubicBezTo>
                    <a:pt x="897" y="0"/>
                    <a:pt x="469" y="526"/>
                    <a:pt x="238" y="1516"/>
                  </a:cubicBezTo>
                  <a:cubicBezTo>
                    <a:pt x="1" y="2531"/>
                    <a:pt x="163" y="3227"/>
                    <a:pt x="381" y="3278"/>
                  </a:cubicBezTo>
                  <a:cubicBezTo>
                    <a:pt x="392" y="3280"/>
                    <a:pt x="400" y="3280"/>
                    <a:pt x="410" y="3280"/>
                  </a:cubicBezTo>
                  <a:cubicBezTo>
                    <a:pt x="637" y="3280"/>
                    <a:pt x="1063" y="2734"/>
                    <a:pt x="1290" y="1764"/>
                  </a:cubicBezTo>
                  <a:cubicBezTo>
                    <a:pt x="1423" y="1197"/>
                    <a:pt x="1472" y="436"/>
                    <a:pt x="1267" y="109"/>
                  </a:cubicBezTo>
                  <a:cubicBezTo>
                    <a:pt x="1230" y="51"/>
                    <a:pt x="1190" y="15"/>
                    <a:pt x="1147" y="4"/>
                  </a:cubicBezTo>
                  <a:cubicBezTo>
                    <a:pt x="1136" y="2"/>
                    <a:pt x="1126" y="0"/>
                    <a:pt x="11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1574400" y="4050100"/>
              <a:ext cx="187175" cy="258200"/>
            </a:xfrm>
            <a:custGeom>
              <a:rect b="b" l="l" r="r" t="t"/>
              <a:pathLst>
                <a:path extrusionOk="0" h="10328" w="7487">
                  <a:moveTo>
                    <a:pt x="2194" y="1"/>
                  </a:moveTo>
                  <a:cubicBezTo>
                    <a:pt x="2105" y="1"/>
                    <a:pt x="1969" y="61"/>
                    <a:pt x="1844" y="116"/>
                  </a:cubicBezTo>
                  <a:cubicBezTo>
                    <a:pt x="1823" y="125"/>
                    <a:pt x="1803" y="135"/>
                    <a:pt x="1782" y="143"/>
                  </a:cubicBezTo>
                  <a:cubicBezTo>
                    <a:pt x="1700" y="176"/>
                    <a:pt x="1617" y="211"/>
                    <a:pt x="1527" y="239"/>
                  </a:cubicBezTo>
                  <a:cubicBezTo>
                    <a:pt x="1459" y="260"/>
                    <a:pt x="1401" y="269"/>
                    <a:pt x="1352" y="269"/>
                  </a:cubicBezTo>
                  <a:cubicBezTo>
                    <a:pt x="1256" y="269"/>
                    <a:pt x="1191" y="234"/>
                    <a:pt x="1144" y="184"/>
                  </a:cubicBezTo>
                  <a:cubicBezTo>
                    <a:pt x="958" y="687"/>
                    <a:pt x="784" y="1197"/>
                    <a:pt x="630" y="1710"/>
                  </a:cubicBezTo>
                  <a:lnTo>
                    <a:pt x="630" y="1821"/>
                  </a:lnTo>
                  <a:cubicBezTo>
                    <a:pt x="630" y="2216"/>
                    <a:pt x="753" y="2424"/>
                    <a:pt x="1025" y="2876"/>
                  </a:cubicBezTo>
                  <a:lnTo>
                    <a:pt x="1113" y="3020"/>
                  </a:lnTo>
                  <a:cubicBezTo>
                    <a:pt x="1353" y="3412"/>
                    <a:pt x="1361" y="3437"/>
                    <a:pt x="1408" y="3766"/>
                  </a:cubicBezTo>
                  <a:lnTo>
                    <a:pt x="1432" y="3944"/>
                  </a:lnTo>
                  <a:cubicBezTo>
                    <a:pt x="1492" y="4339"/>
                    <a:pt x="1390" y="4480"/>
                    <a:pt x="1265" y="4613"/>
                  </a:cubicBezTo>
                  <a:cubicBezTo>
                    <a:pt x="1220" y="4658"/>
                    <a:pt x="1189" y="4695"/>
                    <a:pt x="1164" y="4753"/>
                  </a:cubicBezTo>
                  <a:cubicBezTo>
                    <a:pt x="1136" y="4820"/>
                    <a:pt x="1103" y="4894"/>
                    <a:pt x="1062" y="4984"/>
                  </a:cubicBezTo>
                  <a:cubicBezTo>
                    <a:pt x="960" y="5201"/>
                    <a:pt x="831" y="5469"/>
                    <a:pt x="759" y="5837"/>
                  </a:cubicBezTo>
                  <a:cubicBezTo>
                    <a:pt x="739" y="5937"/>
                    <a:pt x="725" y="6031"/>
                    <a:pt x="706" y="6123"/>
                  </a:cubicBezTo>
                  <a:lnTo>
                    <a:pt x="698" y="6164"/>
                  </a:lnTo>
                  <a:cubicBezTo>
                    <a:pt x="633" y="6549"/>
                    <a:pt x="573" y="6878"/>
                    <a:pt x="377" y="7187"/>
                  </a:cubicBezTo>
                  <a:cubicBezTo>
                    <a:pt x="156" y="7531"/>
                    <a:pt x="23" y="7754"/>
                    <a:pt x="88" y="8026"/>
                  </a:cubicBezTo>
                  <a:cubicBezTo>
                    <a:pt x="193" y="8474"/>
                    <a:pt x="121" y="9282"/>
                    <a:pt x="115" y="9315"/>
                  </a:cubicBezTo>
                  <a:cubicBezTo>
                    <a:pt x="109" y="9411"/>
                    <a:pt x="70" y="9622"/>
                    <a:pt x="0" y="9947"/>
                  </a:cubicBezTo>
                  <a:cubicBezTo>
                    <a:pt x="62" y="9820"/>
                    <a:pt x="113" y="9720"/>
                    <a:pt x="135" y="9673"/>
                  </a:cubicBezTo>
                  <a:cubicBezTo>
                    <a:pt x="176" y="9591"/>
                    <a:pt x="180" y="9333"/>
                    <a:pt x="182" y="9198"/>
                  </a:cubicBezTo>
                  <a:cubicBezTo>
                    <a:pt x="184" y="8992"/>
                    <a:pt x="187" y="8812"/>
                    <a:pt x="236" y="8699"/>
                  </a:cubicBezTo>
                  <a:cubicBezTo>
                    <a:pt x="268" y="8628"/>
                    <a:pt x="375" y="8364"/>
                    <a:pt x="405" y="7944"/>
                  </a:cubicBezTo>
                  <a:cubicBezTo>
                    <a:pt x="430" y="7574"/>
                    <a:pt x="579" y="7408"/>
                    <a:pt x="749" y="7216"/>
                  </a:cubicBezTo>
                  <a:lnTo>
                    <a:pt x="778" y="7183"/>
                  </a:lnTo>
                  <a:cubicBezTo>
                    <a:pt x="831" y="7122"/>
                    <a:pt x="837" y="7064"/>
                    <a:pt x="847" y="6966"/>
                  </a:cubicBezTo>
                  <a:lnTo>
                    <a:pt x="847" y="6958"/>
                  </a:lnTo>
                  <a:cubicBezTo>
                    <a:pt x="858" y="6833"/>
                    <a:pt x="870" y="6661"/>
                    <a:pt x="991" y="6436"/>
                  </a:cubicBezTo>
                  <a:cubicBezTo>
                    <a:pt x="1105" y="6224"/>
                    <a:pt x="1169" y="6015"/>
                    <a:pt x="1226" y="5831"/>
                  </a:cubicBezTo>
                  <a:lnTo>
                    <a:pt x="1236" y="5800"/>
                  </a:lnTo>
                  <a:cubicBezTo>
                    <a:pt x="1271" y="5679"/>
                    <a:pt x="1308" y="5567"/>
                    <a:pt x="1351" y="5467"/>
                  </a:cubicBezTo>
                  <a:cubicBezTo>
                    <a:pt x="1451" y="5242"/>
                    <a:pt x="1678" y="4556"/>
                    <a:pt x="1680" y="4552"/>
                  </a:cubicBezTo>
                  <a:cubicBezTo>
                    <a:pt x="1698" y="4497"/>
                    <a:pt x="1741" y="4460"/>
                    <a:pt x="1797" y="4450"/>
                  </a:cubicBezTo>
                  <a:cubicBezTo>
                    <a:pt x="1807" y="4446"/>
                    <a:pt x="1819" y="4446"/>
                    <a:pt x="1829" y="4446"/>
                  </a:cubicBezTo>
                  <a:cubicBezTo>
                    <a:pt x="1872" y="4446"/>
                    <a:pt x="1911" y="4464"/>
                    <a:pt x="1942" y="4495"/>
                  </a:cubicBezTo>
                  <a:lnTo>
                    <a:pt x="1944" y="4497"/>
                  </a:lnTo>
                  <a:cubicBezTo>
                    <a:pt x="1944" y="4497"/>
                    <a:pt x="1946" y="4503"/>
                    <a:pt x="1952" y="4507"/>
                  </a:cubicBezTo>
                  <a:cubicBezTo>
                    <a:pt x="2134" y="4716"/>
                    <a:pt x="2310" y="4947"/>
                    <a:pt x="2447" y="5162"/>
                  </a:cubicBezTo>
                  <a:lnTo>
                    <a:pt x="2543" y="5313"/>
                  </a:lnTo>
                  <a:cubicBezTo>
                    <a:pt x="2707" y="5585"/>
                    <a:pt x="2875" y="5853"/>
                    <a:pt x="3141" y="6039"/>
                  </a:cubicBezTo>
                  <a:cubicBezTo>
                    <a:pt x="3231" y="6101"/>
                    <a:pt x="3321" y="6154"/>
                    <a:pt x="3405" y="6205"/>
                  </a:cubicBezTo>
                  <a:lnTo>
                    <a:pt x="3435" y="6224"/>
                  </a:lnTo>
                  <a:cubicBezTo>
                    <a:pt x="3656" y="6357"/>
                    <a:pt x="3863" y="6481"/>
                    <a:pt x="3990" y="6715"/>
                  </a:cubicBezTo>
                  <a:cubicBezTo>
                    <a:pt x="4096" y="6903"/>
                    <a:pt x="4174" y="7165"/>
                    <a:pt x="4239" y="7375"/>
                  </a:cubicBezTo>
                  <a:lnTo>
                    <a:pt x="4250" y="7402"/>
                  </a:lnTo>
                  <a:cubicBezTo>
                    <a:pt x="4282" y="7510"/>
                    <a:pt x="4311" y="7603"/>
                    <a:pt x="4334" y="7658"/>
                  </a:cubicBezTo>
                  <a:cubicBezTo>
                    <a:pt x="4415" y="7848"/>
                    <a:pt x="4372" y="8094"/>
                    <a:pt x="4307" y="8464"/>
                  </a:cubicBezTo>
                  <a:lnTo>
                    <a:pt x="4305" y="8476"/>
                  </a:lnTo>
                  <a:cubicBezTo>
                    <a:pt x="4295" y="8535"/>
                    <a:pt x="4282" y="8605"/>
                    <a:pt x="4266" y="8701"/>
                  </a:cubicBezTo>
                  <a:cubicBezTo>
                    <a:pt x="4231" y="8916"/>
                    <a:pt x="4262" y="9033"/>
                    <a:pt x="4321" y="9239"/>
                  </a:cubicBezTo>
                  <a:cubicBezTo>
                    <a:pt x="4379" y="9438"/>
                    <a:pt x="4440" y="9661"/>
                    <a:pt x="4477" y="10031"/>
                  </a:cubicBezTo>
                  <a:cubicBezTo>
                    <a:pt x="4487" y="10121"/>
                    <a:pt x="4497" y="10221"/>
                    <a:pt x="4512" y="10328"/>
                  </a:cubicBezTo>
                  <a:cubicBezTo>
                    <a:pt x="4516" y="9959"/>
                    <a:pt x="4512" y="9507"/>
                    <a:pt x="4485" y="9385"/>
                  </a:cubicBezTo>
                  <a:cubicBezTo>
                    <a:pt x="4428" y="9119"/>
                    <a:pt x="4485" y="8677"/>
                    <a:pt x="4563" y="8357"/>
                  </a:cubicBezTo>
                  <a:cubicBezTo>
                    <a:pt x="4618" y="8145"/>
                    <a:pt x="4532" y="7474"/>
                    <a:pt x="4485" y="7152"/>
                  </a:cubicBezTo>
                  <a:cubicBezTo>
                    <a:pt x="4475" y="7073"/>
                    <a:pt x="4520" y="7001"/>
                    <a:pt x="4598" y="6979"/>
                  </a:cubicBezTo>
                  <a:cubicBezTo>
                    <a:pt x="4611" y="6975"/>
                    <a:pt x="4624" y="6973"/>
                    <a:pt x="4637" y="6973"/>
                  </a:cubicBezTo>
                  <a:cubicBezTo>
                    <a:pt x="4699" y="6973"/>
                    <a:pt x="4758" y="7011"/>
                    <a:pt x="4782" y="7071"/>
                  </a:cubicBezTo>
                  <a:cubicBezTo>
                    <a:pt x="4784" y="7079"/>
                    <a:pt x="4788" y="7089"/>
                    <a:pt x="4796" y="7105"/>
                  </a:cubicBezTo>
                  <a:cubicBezTo>
                    <a:pt x="4825" y="7177"/>
                    <a:pt x="4890" y="7347"/>
                    <a:pt x="4986" y="7555"/>
                  </a:cubicBezTo>
                  <a:cubicBezTo>
                    <a:pt x="5101" y="7811"/>
                    <a:pt x="5725" y="8615"/>
                    <a:pt x="5944" y="8863"/>
                  </a:cubicBezTo>
                  <a:cubicBezTo>
                    <a:pt x="6044" y="8977"/>
                    <a:pt x="6204" y="9104"/>
                    <a:pt x="6353" y="9227"/>
                  </a:cubicBezTo>
                  <a:lnTo>
                    <a:pt x="6373" y="9241"/>
                  </a:lnTo>
                  <a:cubicBezTo>
                    <a:pt x="6513" y="9352"/>
                    <a:pt x="6656" y="9468"/>
                    <a:pt x="6768" y="9579"/>
                  </a:cubicBezTo>
                  <a:cubicBezTo>
                    <a:pt x="6789" y="9599"/>
                    <a:pt x="6813" y="9622"/>
                    <a:pt x="6840" y="9648"/>
                  </a:cubicBezTo>
                  <a:cubicBezTo>
                    <a:pt x="6711" y="9360"/>
                    <a:pt x="6545" y="8992"/>
                    <a:pt x="6445" y="8803"/>
                  </a:cubicBezTo>
                  <a:cubicBezTo>
                    <a:pt x="6275" y="8486"/>
                    <a:pt x="6054" y="8267"/>
                    <a:pt x="5747" y="7963"/>
                  </a:cubicBezTo>
                  <a:cubicBezTo>
                    <a:pt x="5459" y="7674"/>
                    <a:pt x="5264" y="7122"/>
                    <a:pt x="5193" y="6897"/>
                  </a:cubicBezTo>
                  <a:lnTo>
                    <a:pt x="5191" y="6889"/>
                  </a:lnTo>
                  <a:cubicBezTo>
                    <a:pt x="5174" y="6843"/>
                    <a:pt x="5183" y="6796"/>
                    <a:pt x="5209" y="6756"/>
                  </a:cubicBezTo>
                  <a:cubicBezTo>
                    <a:pt x="5236" y="6721"/>
                    <a:pt x="5275" y="6696"/>
                    <a:pt x="5318" y="6690"/>
                  </a:cubicBezTo>
                  <a:cubicBezTo>
                    <a:pt x="5380" y="6681"/>
                    <a:pt x="6022" y="6605"/>
                    <a:pt x="6333" y="6605"/>
                  </a:cubicBezTo>
                  <a:cubicBezTo>
                    <a:pt x="6378" y="6605"/>
                    <a:pt x="6417" y="6607"/>
                    <a:pt x="6445" y="6610"/>
                  </a:cubicBezTo>
                  <a:cubicBezTo>
                    <a:pt x="6543" y="6623"/>
                    <a:pt x="6660" y="6651"/>
                    <a:pt x="6799" y="6686"/>
                  </a:cubicBezTo>
                  <a:lnTo>
                    <a:pt x="6885" y="6706"/>
                  </a:lnTo>
                  <a:cubicBezTo>
                    <a:pt x="7049" y="6747"/>
                    <a:pt x="7233" y="6792"/>
                    <a:pt x="7407" y="6817"/>
                  </a:cubicBezTo>
                  <a:cubicBezTo>
                    <a:pt x="7421" y="6820"/>
                    <a:pt x="7436" y="6822"/>
                    <a:pt x="7450" y="6822"/>
                  </a:cubicBezTo>
                  <a:cubicBezTo>
                    <a:pt x="7462" y="6822"/>
                    <a:pt x="7474" y="6821"/>
                    <a:pt x="7486" y="6819"/>
                  </a:cubicBezTo>
                  <a:cubicBezTo>
                    <a:pt x="7372" y="6788"/>
                    <a:pt x="7253" y="6743"/>
                    <a:pt x="7141" y="6700"/>
                  </a:cubicBezTo>
                  <a:lnTo>
                    <a:pt x="7077" y="6674"/>
                  </a:lnTo>
                  <a:cubicBezTo>
                    <a:pt x="6892" y="6602"/>
                    <a:pt x="6700" y="6528"/>
                    <a:pt x="6545" y="6528"/>
                  </a:cubicBezTo>
                  <a:cubicBezTo>
                    <a:pt x="6535" y="6528"/>
                    <a:pt x="6526" y="6528"/>
                    <a:pt x="6517" y="6528"/>
                  </a:cubicBezTo>
                  <a:cubicBezTo>
                    <a:pt x="6426" y="6534"/>
                    <a:pt x="6314" y="6536"/>
                    <a:pt x="6191" y="6536"/>
                  </a:cubicBezTo>
                  <a:cubicBezTo>
                    <a:pt x="5690" y="6536"/>
                    <a:pt x="5006" y="6497"/>
                    <a:pt x="4810" y="6477"/>
                  </a:cubicBezTo>
                  <a:cubicBezTo>
                    <a:pt x="4491" y="6445"/>
                    <a:pt x="4190" y="6170"/>
                    <a:pt x="4068" y="5927"/>
                  </a:cubicBezTo>
                  <a:cubicBezTo>
                    <a:pt x="4029" y="5851"/>
                    <a:pt x="3763" y="5753"/>
                    <a:pt x="3568" y="5683"/>
                  </a:cubicBezTo>
                  <a:cubicBezTo>
                    <a:pt x="3435" y="5636"/>
                    <a:pt x="3270" y="5577"/>
                    <a:pt x="3129" y="5505"/>
                  </a:cubicBezTo>
                  <a:cubicBezTo>
                    <a:pt x="2795" y="5342"/>
                    <a:pt x="2752" y="5182"/>
                    <a:pt x="2717" y="4941"/>
                  </a:cubicBezTo>
                  <a:lnTo>
                    <a:pt x="2713" y="4926"/>
                  </a:lnTo>
                  <a:cubicBezTo>
                    <a:pt x="2707" y="4873"/>
                    <a:pt x="2699" y="4820"/>
                    <a:pt x="2683" y="4757"/>
                  </a:cubicBezTo>
                  <a:cubicBezTo>
                    <a:pt x="2646" y="4587"/>
                    <a:pt x="2597" y="4554"/>
                    <a:pt x="2468" y="4464"/>
                  </a:cubicBezTo>
                  <a:lnTo>
                    <a:pt x="2462" y="4460"/>
                  </a:lnTo>
                  <a:cubicBezTo>
                    <a:pt x="2394" y="4413"/>
                    <a:pt x="2312" y="4358"/>
                    <a:pt x="2216" y="4268"/>
                  </a:cubicBezTo>
                  <a:cubicBezTo>
                    <a:pt x="1977" y="4051"/>
                    <a:pt x="1842" y="3881"/>
                    <a:pt x="1731" y="3748"/>
                  </a:cubicBezTo>
                  <a:lnTo>
                    <a:pt x="1658" y="3656"/>
                  </a:lnTo>
                  <a:cubicBezTo>
                    <a:pt x="1510" y="3478"/>
                    <a:pt x="1531" y="3212"/>
                    <a:pt x="1555" y="2870"/>
                  </a:cubicBezTo>
                  <a:cubicBezTo>
                    <a:pt x="1557" y="2815"/>
                    <a:pt x="1563" y="2762"/>
                    <a:pt x="1568" y="2703"/>
                  </a:cubicBezTo>
                  <a:lnTo>
                    <a:pt x="1568" y="2690"/>
                  </a:lnTo>
                  <a:cubicBezTo>
                    <a:pt x="1594" y="2322"/>
                    <a:pt x="1568" y="2158"/>
                    <a:pt x="1516" y="1847"/>
                  </a:cubicBezTo>
                  <a:cubicBezTo>
                    <a:pt x="1469" y="1567"/>
                    <a:pt x="1306" y="1043"/>
                    <a:pt x="1289" y="996"/>
                  </a:cubicBezTo>
                  <a:lnTo>
                    <a:pt x="1287" y="994"/>
                  </a:lnTo>
                  <a:cubicBezTo>
                    <a:pt x="1271" y="945"/>
                    <a:pt x="1279" y="892"/>
                    <a:pt x="1310" y="853"/>
                  </a:cubicBezTo>
                  <a:cubicBezTo>
                    <a:pt x="1338" y="814"/>
                    <a:pt x="1383" y="790"/>
                    <a:pt x="1435" y="790"/>
                  </a:cubicBezTo>
                  <a:lnTo>
                    <a:pt x="1537" y="790"/>
                  </a:lnTo>
                  <a:cubicBezTo>
                    <a:pt x="1578" y="790"/>
                    <a:pt x="1878" y="730"/>
                    <a:pt x="2077" y="691"/>
                  </a:cubicBezTo>
                  <a:lnTo>
                    <a:pt x="2185" y="671"/>
                  </a:lnTo>
                  <a:cubicBezTo>
                    <a:pt x="2351" y="638"/>
                    <a:pt x="2568" y="595"/>
                    <a:pt x="2652" y="585"/>
                  </a:cubicBezTo>
                  <a:cubicBezTo>
                    <a:pt x="2673" y="582"/>
                    <a:pt x="2694" y="580"/>
                    <a:pt x="2717" y="580"/>
                  </a:cubicBezTo>
                  <a:cubicBezTo>
                    <a:pt x="2818" y="580"/>
                    <a:pt x="2934" y="612"/>
                    <a:pt x="3075" y="650"/>
                  </a:cubicBezTo>
                  <a:lnTo>
                    <a:pt x="3151" y="671"/>
                  </a:lnTo>
                  <a:cubicBezTo>
                    <a:pt x="3311" y="716"/>
                    <a:pt x="3509" y="767"/>
                    <a:pt x="3726" y="790"/>
                  </a:cubicBezTo>
                  <a:cubicBezTo>
                    <a:pt x="4180" y="835"/>
                    <a:pt x="4213" y="845"/>
                    <a:pt x="4436" y="992"/>
                  </a:cubicBezTo>
                  <a:lnTo>
                    <a:pt x="4520" y="1045"/>
                  </a:lnTo>
                  <a:cubicBezTo>
                    <a:pt x="4584" y="1087"/>
                    <a:pt x="4659" y="1106"/>
                    <a:pt x="4746" y="1106"/>
                  </a:cubicBezTo>
                  <a:cubicBezTo>
                    <a:pt x="4955" y="1106"/>
                    <a:pt x="5228" y="995"/>
                    <a:pt x="5555" y="831"/>
                  </a:cubicBezTo>
                  <a:cubicBezTo>
                    <a:pt x="5618" y="798"/>
                    <a:pt x="5688" y="767"/>
                    <a:pt x="5766" y="738"/>
                  </a:cubicBezTo>
                  <a:cubicBezTo>
                    <a:pt x="5602" y="732"/>
                    <a:pt x="5434" y="708"/>
                    <a:pt x="5271" y="681"/>
                  </a:cubicBezTo>
                  <a:lnTo>
                    <a:pt x="5267" y="681"/>
                  </a:lnTo>
                  <a:cubicBezTo>
                    <a:pt x="5105" y="658"/>
                    <a:pt x="4940" y="632"/>
                    <a:pt x="4793" y="632"/>
                  </a:cubicBezTo>
                  <a:cubicBezTo>
                    <a:pt x="4771" y="632"/>
                    <a:pt x="4748" y="633"/>
                    <a:pt x="4726" y="634"/>
                  </a:cubicBezTo>
                  <a:cubicBezTo>
                    <a:pt x="4706" y="635"/>
                    <a:pt x="4687" y="636"/>
                    <a:pt x="4668" y="636"/>
                  </a:cubicBezTo>
                  <a:cubicBezTo>
                    <a:pt x="4318" y="636"/>
                    <a:pt x="4174" y="446"/>
                    <a:pt x="4057" y="292"/>
                  </a:cubicBezTo>
                  <a:cubicBezTo>
                    <a:pt x="4019" y="239"/>
                    <a:pt x="3978" y="190"/>
                    <a:pt x="3937" y="147"/>
                  </a:cubicBezTo>
                  <a:cubicBezTo>
                    <a:pt x="3904" y="114"/>
                    <a:pt x="3856" y="101"/>
                    <a:pt x="3795" y="101"/>
                  </a:cubicBezTo>
                  <a:cubicBezTo>
                    <a:pt x="3647" y="101"/>
                    <a:pt x="3425" y="183"/>
                    <a:pt x="3180" y="276"/>
                  </a:cubicBezTo>
                  <a:lnTo>
                    <a:pt x="3010" y="337"/>
                  </a:lnTo>
                  <a:cubicBezTo>
                    <a:pt x="2897" y="380"/>
                    <a:pt x="2804" y="397"/>
                    <a:pt x="2727" y="397"/>
                  </a:cubicBezTo>
                  <a:cubicBezTo>
                    <a:pt x="2514" y="397"/>
                    <a:pt x="2416" y="264"/>
                    <a:pt x="2343" y="129"/>
                  </a:cubicBezTo>
                  <a:lnTo>
                    <a:pt x="2341" y="127"/>
                  </a:lnTo>
                  <a:cubicBezTo>
                    <a:pt x="2310" y="76"/>
                    <a:pt x="2288" y="35"/>
                    <a:pt x="2253" y="14"/>
                  </a:cubicBezTo>
                  <a:cubicBezTo>
                    <a:pt x="2237" y="5"/>
                    <a:pt x="2217" y="1"/>
                    <a:pt x="21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1845675" y="2982300"/>
              <a:ext cx="318425" cy="449525"/>
            </a:xfrm>
            <a:custGeom>
              <a:rect b="b" l="l" r="r" t="t"/>
              <a:pathLst>
                <a:path extrusionOk="0" h="17981" w="12737">
                  <a:moveTo>
                    <a:pt x="2543" y="1449"/>
                  </a:moveTo>
                  <a:cubicBezTo>
                    <a:pt x="2760" y="1449"/>
                    <a:pt x="2983" y="1584"/>
                    <a:pt x="3058" y="1851"/>
                  </a:cubicBezTo>
                  <a:cubicBezTo>
                    <a:pt x="3205" y="2385"/>
                    <a:pt x="3172" y="3002"/>
                    <a:pt x="3217" y="3555"/>
                  </a:cubicBezTo>
                  <a:cubicBezTo>
                    <a:pt x="3262" y="4068"/>
                    <a:pt x="3330" y="4578"/>
                    <a:pt x="3395" y="5091"/>
                  </a:cubicBezTo>
                  <a:cubicBezTo>
                    <a:pt x="3479" y="5773"/>
                    <a:pt x="3524" y="6460"/>
                    <a:pt x="3663" y="7135"/>
                  </a:cubicBezTo>
                  <a:cubicBezTo>
                    <a:pt x="3714" y="7381"/>
                    <a:pt x="3778" y="7620"/>
                    <a:pt x="3825" y="7866"/>
                  </a:cubicBezTo>
                  <a:cubicBezTo>
                    <a:pt x="3878" y="8162"/>
                    <a:pt x="3872" y="8455"/>
                    <a:pt x="3950" y="8752"/>
                  </a:cubicBezTo>
                  <a:cubicBezTo>
                    <a:pt x="3957" y="8787"/>
                    <a:pt x="3928" y="8807"/>
                    <a:pt x="3899" y="8807"/>
                  </a:cubicBezTo>
                  <a:cubicBezTo>
                    <a:pt x="3879" y="8807"/>
                    <a:pt x="3858" y="8797"/>
                    <a:pt x="3849" y="8776"/>
                  </a:cubicBezTo>
                  <a:cubicBezTo>
                    <a:pt x="3743" y="8535"/>
                    <a:pt x="3604" y="8314"/>
                    <a:pt x="3481" y="8078"/>
                  </a:cubicBezTo>
                  <a:cubicBezTo>
                    <a:pt x="3377" y="7874"/>
                    <a:pt x="3305" y="7636"/>
                    <a:pt x="3227" y="7420"/>
                  </a:cubicBezTo>
                  <a:cubicBezTo>
                    <a:pt x="3027" y="6841"/>
                    <a:pt x="2798" y="6266"/>
                    <a:pt x="2628" y="5681"/>
                  </a:cubicBezTo>
                  <a:cubicBezTo>
                    <a:pt x="2454" y="5093"/>
                    <a:pt x="2341" y="4486"/>
                    <a:pt x="2235" y="3882"/>
                  </a:cubicBezTo>
                  <a:cubicBezTo>
                    <a:pt x="2129" y="3254"/>
                    <a:pt x="1969" y="2532"/>
                    <a:pt x="2051" y="1902"/>
                  </a:cubicBezTo>
                  <a:cubicBezTo>
                    <a:pt x="2092" y="1598"/>
                    <a:pt x="2315" y="1449"/>
                    <a:pt x="2543" y="1449"/>
                  </a:cubicBezTo>
                  <a:close/>
                  <a:moveTo>
                    <a:pt x="10603" y="4155"/>
                  </a:moveTo>
                  <a:cubicBezTo>
                    <a:pt x="10847" y="4155"/>
                    <a:pt x="11042" y="4447"/>
                    <a:pt x="10893" y="4678"/>
                  </a:cubicBezTo>
                  <a:cubicBezTo>
                    <a:pt x="10499" y="5275"/>
                    <a:pt x="9930" y="5746"/>
                    <a:pt x="9492" y="6315"/>
                  </a:cubicBezTo>
                  <a:cubicBezTo>
                    <a:pt x="9030" y="6912"/>
                    <a:pt x="8610" y="7549"/>
                    <a:pt x="8234" y="8203"/>
                  </a:cubicBezTo>
                  <a:cubicBezTo>
                    <a:pt x="7845" y="8885"/>
                    <a:pt x="7485" y="9543"/>
                    <a:pt x="7323" y="10313"/>
                  </a:cubicBezTo>
                  <a:cubicBezTo>
                    <a:pt x="7201" y="10892"/>
                    <a:pt x="7151" y="11503"/>
                    <a:pt x="7098" y="12090"/>
                  </a:cubicBezTo>
                  <a:cubicBezTo>
                    <a:pt x="7094" y="12132"/>
                    <a:pt x="7065" y="12152"/>
                    <a:pt x="7035" y="12152"/>
                  </a:cubicBezTo>
                  <a:cubicBezTo>
                    <a:pt x="7003" y="12152"/>
                    <a:pt x="6971" y="12130"/>
                    <a:pt x="6969" y="12086"/>
                  </a:cubicBezTo>
                  <a:cubicBezTo>
                    <a:pt x="6957" y="11383"/>
                    <a:pt x="7078" y="10722"/>
                    <a:pt x="7239" y="10040"/>
                  </a:cubicBezTo>
                  <a:cubicBezTo>
                    <a:pt x="7409" y="9306"/>
                    <a:pt x="7507" y="8569"/>
                    <a:pt x="7761" y="7855"/>
                  </a:cubicBezTo>
                  <a:cubicBezTo>
                    <a:pt x="8007" y="7164"/>
                    <a:pt x="8354" y="6509"/>
                    <a:pt x="8776" y="5910"/>
                  </a:cubicBezTo>
                  <a:cubicBezTo>
                    <a:pt x="9224" y="5273"/>
                    <a:pt x="9750" y="4547"/>
                    <a:pt x="10458" y="4191"/>
                  </a:cubicBezTo>
                  <a:cubicBezTo>
                    <a:pt x="10507" y="4166"/>
                    <a:pt x="10556" y="4155"/>
                    <a:pt x="10603" y="4155"/>
                  </a:cubicBezTo>
                  <a:close/>
                  <a:moveTo>
                    <a:pt x="1643" y="0"/>
                  </a:moveTo>
                  <a:cubicBezTo>
                    <a:pt x="1531" y="0"/>
                    <a:pt x="1415" y="12"/>
                    <a:pt x="1296" y="38"/>
                  </a:cubicBezTo>
                  <a:cubicBezTo>
                    <a:pt x="954" y="112"/>
                    <a:pt x="652" y="232"/>
                    <a:pt x="381" y="378"/>
                  </a:cubicBezTo>
                  <a:cubicBezTo>
                    <a:pt x="283" y="601"/>
                    <a:pt x="208" y="834"/>
                    <a:pt x="165" y="1065"/>
                  </a:cubicBezTo>
                  <a:cubicBezTo>
                    <a:pt x="1" y="1918"/>
                    <a:pt x="171" y="2798"/>
                    <a:pt x="365" y="3643"/>
                  </a:cubicBezTo>
                  <a:cubicBezTo>
                    <a:pt x="1112" y="6894"/>
                    <a:pt x="2243" y="10098"/>
                    <a:pt x="2325" y="13433"/>
                  </a:cubicBezTo>
                  <a:cubicBezTo>
                    <a:pt x="2335" y="14290"/>
                    <a:pt x="2288" y="15159"/>
                    <a:pt x="1985" y="15953"/>
                  </a:cubicBezTo>
                  <a:cubicBezTo>
                    <a:pt x="1971" y="15994"/>
                    <a:pt x="1955" y="16029"/>
                    <a:pt x="1940" y="16068"/>
                  </a:cubicBezTo>
                  <a:lnTo>
                    <a:pt x="2028" y="16068"/>
                  </a:lnTo>
                  <a:cubicBezTo>
                    <a:pt x="4837" y="16068"/>
                    <a:pt x="7383" y="17068"/>
                    <a:pt x="9122" y="17981"/>
                  </a:cubicBezTo>
                  <a:cubicBezTo>
                    <a:pt x="9046" y="17471"/>
                    <a:pt x="9009" y="16956"/>
                    <a:pt x="8968" y="16444"/>
                  </a:cubicBezTo>
                  <a:cubicBezTo>
                    <a:pt x="8866" y="15120"/>
                    <a:pt x="8780" y="13791"/>
                    <a:pt x="8907" y="12475"/>
                  </a:cubicBezTo>
                  <a:cubicBezTo>
                    <a:pt x="9032" y="11155"/>
                    <a:pt x="9377" y="9836"/>
                    <a:pt x="10087" y="8719"/>
                  </a:cubicBezTo>
                  <a:cubicBezTo>
                    <a:pt x="10701" y="7753"/>
                    <a:pt x="11567" y="6961"/>
                    <a:pt x="12109" y="5957"/>
                  </a:cubicBezTo>
                  <a:cubicBezTo>
                    <a:pt x="12573" y="5100"/>
                    <a:pt x="12737" y="3968"/>
                    <a:pt x="12276" y="3152"/>
                  </a:cubicBezTo>
                  <a:cubicBezTo>
                    <a:pt x="12071" y="3115"/>
                    <a:pt x="11869" y="3102"/>
                    <a:pt x="11684" y="3102"/>
                  </a:cubicBezTo>
                  <a:cubicBezTo>
                    <a:pt x="11236" y="3102"/>
                    <a:pt x="10890" y="3180"/>
                    <a:pt x="10832" y="3195"/>
                  </a:cubicBezTo>
                  <a:cubicBezTo>
                    <a:pt x="7356" y="5210"/>
                    <a:pt x="6290" y="9887"/>
                    <a:pt x="5832" y="11884"/>
                  </a:cubicBezTo>
                  <a:lnTo>
                    <a:pt x="5830" y="11890"/>
                  </a:lnTo>
                  <a:cubicBezTo>
                    <a:pt x="5813" y="11949"/>
                    <a:pt x="5801" y="12013"/>
                    <a:pt x="5789" y="12068"/>
                  </a:cubicBezTo>
                  <a:cubicBezTo>
                    <a:pt x="5777" y="12129"/>
                    <a:pt x="5760" y="12187"/>
                    <a:pt x="5748" y="12240"/>
                  </a:cubicBezTo>
                  <a:cubicBezTo>
                    <a:pt x="5333" y="14001"/>
                    <a:pt x="4617" y="14462"/>
                    <a:pt x="4539" y="14511"/>
                  </a:cubicBezTo>
                  <a:cubicBezTo>
                    <a:pt x="4514" y="14525"/>
                    <a:pt x="4487" y="14532"/>
                    <a:pt x="4460" y="14532"/>
                  </a:cubicBezTo>
                  <a:cubicBezTo>
                    <a:pt x="4407" y="14532"/>
                    <a:pt x="4355" y="14504"/>
                    <a:pt x="4328" y="14454"/>
                  </a:cubicBezTo>
                  <a:cubicBezTo>
                    <a:pt x="4308" y="14419"/>
                    <a:pt x="4303" y="14378"/>
                    <a:pt x="4314" y="14337"/>
                  </a:cubicBezTo>
                  <a:cubicBezTo>
                    <a:pt x="4324" y="14296"/>
                    <a:pt x="4348" y="14263"/>
                    <a:pt x="4385" y="14243"/>
                  </a:cubicBezTo>
                  <a:lnTo>
                    <a:pt x="4387" y="14239"/>
                  </a:lnTo>
                  <a:cubicBezTo>
                    <a:pt x="4391" y="14237"/>
                    <a:pt x="5060" y="13825"/>
                    <a:pt x="5449" y="12164"/>
                  </a:cubicBezTo>
                  <a:cubicBezTo>
                    <a:pt x="5480" y="12048"/>
                    <a:pt x="5504" y="11929"/>
                    <a:pt x="5531" y="11816"/>
                  </a:cubicBezTo>
                  <a:lnTo>
                    <a:pt x="5554" y="11720"/>
                  </a:lnTo>
                  <a:cubicBezTo>
                    <a:pt x="5613" y="11469"/>
                    <a:pt x="5676" y="11186"/>
                    <a:pt x="5756" y="10875"/>
                  </a:cubicBezTo>
                  <a:cubicBezTo>
                    <a:pt x="5159" y="9656"/>
                    <a:pt x="4563" y="7131"/>
                    <a:pt x="4170" y="5228"/>
                  </a:cubicBezTo>
                  <a:cubicBezTo>
                    <a:pt x="3737" y="3150"/>
                    <a:pt x="3434" y="1259"/>
                    <a:pt x="3434" y="1126"/>
                  </a:cubicBezTo>
                  <a:cubicBezTo>
                    <a:pt x="3428" y="1073"/>
                    <a:pt x="3244" y="762"/>
                    <a:pt x="2873" y="470"/>
                  </a:cubicBezTo>
                  <a:cubicBezTo>
                    <a:pt x="2635" y="281"/>
                    <a:pt x="2192" y="0"/>
                    <a:pt x="16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1421400" y="2901900"/>
              <a:ext cx="380025" cy="380025"/>
            </a:xfrm>
            <a:custGeom>
              <a:rect b="b" l="l" r="r" t="t"/>
              <a:pathLst>
                <a:path extrusionOk="0" h="15201" w="15201">
                  <a:moveTo>
                    <a:pt x="2049" y="5719"/>
                  </a:moveTo>
                  <a:lnTo>
                    <a:pt x="2049" y="5719"/>
                  </a:lnTo>
                  <a:cubicBezTo>
                    <a:pt x="2065" y="5721"/>
                    <a:pt x="2080" y="5723"/>
                    <a:pt x="2096" y="5725"/>
                  </a:cubicBezTo>
                  <a:lnTo>
                    <a:pt x="2096" y="5725"/>
                  </a:lnTo>
                  <a:cubicBezTo>
                    <a:pt x="2080" y="5722"/>
                    <a:pt x="2065" y="5720"/>
                    <a:pt x="2049" y="5719"/>
                  </a:cubicBezTo>
                  <a:close/>
                  <a:moveTo>
                    <a:pt x="1459" y="4544"/>
                  </a:moveTo>
                  <a:cubicBezTo>
                    <a:pt x="1530" y="4544"/>
                    <a:pt x="1602" y="4557"/>
                    <a:pt x="1656" y="4588"/>
                  </a:cubicBezTo>
                  <a:cubicBezTo>
                    <a:pt x="1726" y="4627"/>
                    <a:pt x="1793" y="4666"/>
                    <a:pt x="1861" y="4707"/>
                  </a:cubicBezTo>
                  <a:cubicBezTo>
                    <a:pt x="1893" y="4725"/>
                    <a:pt x="1926" y="4745"/>
                    <a:pt x="1961" y="4766"/>
                  </a:cubicBezTo>
                  <a:cubicBezTo>
                    <a:pt x="2014" y="4799"/>
                    <a:pt x="2059" y="4840"/>
                    <a:pt x="2110" y="4874"/>
                  </a:cubicBezTo>
                  <a:cubicBezTo>
                    <a:pt x="2223" y="4956"/>
                    <a:pt x="2513" y="5243"/>
                    <a:pt x="2462" y="5300"/>
                  </a:cubicBezTo>
                  <a:cubicBezTo>
                    <a:pt x="2483" y="5328"/>
                    <a:pt x="2493" y="5359"/>
                    <a:pt x="2497" y="5392"/>
                  </a:cubicBezTo>
                  <a:cubicBezTo>
                    <a:pt x="2507" y="5425"/>
                    <a:pt x="2507" y="5459"/>
                    <a:pt x="2495" y="5490"/>
                  </a:cubicBezTo>
                  <a:cubicBezTo>
                    <a:pt x="2485" y="5533"/>
                    <a:pt x="2464" y="5572"/>
                    <a:pt x="2438" y="5605"/>
                  </a:cubicBezTo>
                  <a:cubicBezTo>
                    <a:pt x="2397" y="5660"/>
                    <a:pt x="2323" y="5699"/>
                    <a:pt x="2260" y="5717"/>
                  </a:cubicBezTo>
                  <a:cubicBezTo>
                    <a:pt x="2229" y="5726"/>
                    <a:pt x="2198" y="5729"/>
                    <a:pt x="2168" y="5729"/>
                  </a:cubicBezTo>
                  <a:cubicBezTo>
                    <a:pt x="2144" y="5729"/>
                    <a:pt x="2120" y="5727"/>
                    <a:pt x="2096" y="5725"/>
                  </a:cubicBezTo>
                  <a:lnTo>
                    <a:pt x="2096" y="5725"/>
                  </a:lnTo>
                  <a:cubicBezTo>
                    <a:pt x="2110" y="5727"/>
                    <a:pt x="2124" y="5729"/>
                    <a:pt x="2139" y="5729"/>
                  </a:cubicBezTo>
                  <a:cubicBezTo>
                    <a:pt x="2090" y="5727"/>
                    <a:pt x="2039" y="5727"/>
                    <a:pt x="1988" y="5727"/>
                  </a:cubicBezTo>
                  <a:cubicBezTo>
                    <a:pt x="1953" y="5719"/>
                    <a:pt x="1916" y="5713"/>
                    <a:pt x="1881" y="5707"/>
                  </a:cubicBezTo>
                  <a:cubicBezTo>
                    <a:pt x="1799" y="5691"/>
                    <a:pt x="1730" y="5670"/>
                    <a:pt x="1650" y="5648"/>
                  </a:cubicBezTo>
                  <a:cubicBezTo>
                    <a:pt x="1531" y="5615"/>
                    <a:pt x="1443" y="5570"/>
                    <a:pt x="1321" y="5519"/>
                  </a:cubicBezTo>
                  <a:lnTo>
                    <a:pt x="1321" y="5519"/>
                  </a:lnTo>
                  <a:cubicBezTo>
                    <a:pt x="1339" y="5525"/>
                    <a:pt x="1359" y="5533"/>
                    <a:pt x="1378" y="5539"/>
                  </a:cubicBezTo>
                  <a:lnTo>
                    <a:pt x="1239" y="5486"/>
                  </a:lnTo>
                  <a:cubicBezTo>
                    <a:pt x="1116" y="5437"/>
                    <a:pt x="1030" y="5322"/>
                    <a:pt x="981" y="5202"/>
                  </a:cubicBezTo>
                  <a:cubicBezTo>
                    <a:pt x="934" y="5083"/>
                    <a:pt x="950" y="4944"/>
                    <a:pt x="999" y="4829"/>
                  </a:cubicBezTo>
                  <a:cubicBezTo>
                    <a:pt x="1044" y="4715"/>
                    <a:pt x="1167" y="4612"/>
                    <a:pt x="1282" y="4571"/>
                  </a:cubicBezTo>
                  <a:cubicBezTo>
                    <a:pt x="1333" y="4554"/>
                    <a:pt x="1396" y="4544"/>
                    <a:pt x="1459" y="4544"/>
                  </a:cubicBezTo>
                  <a:close/>
                  <a:moveTo>
                    <a:pt x="10472" y="855"/>
                  </a:moveTo>
                  <a:cubicBezTo>
                    <a:pt x="10683" y="855"/>
                    <a:pt x="10891" y="972"/>
                    <a:pt x="10953" y="1228"/>
                  </a:cubicBezTo>
                  <a:cubicBezTo>
                    <a:pt x="11108" y="1873"/>
                    <a:pt x="11123" y="2566"/>
                    <a:pt x="11204" y="3223"/>
                  </a:cubicBezTo>
                  <a:cubicBezTo>
                    <a:pt x="11286" y="3884"/>
                    <a:pt x="11395" y="4541"/>
                    <a:pt x="11481" y="5198"/>
                  </a:cubicBezTo>
                  <a:cubicBezTo>
                    <a:pt x="11571" y="5889"/>
                    <a:pt x="11691" y="6574"/>
                    <a:pt x="11824" y="7256"/>
                  </a:cubicBezTo>
                  <a:cubicBezTo>
                    <a:pt x="11888" y="7589"/>
                    <a:pt x="11959" y="7919"/>
                    <a:pt x="12025" y="8252"/>
                  </a:cubicBezTo>
                  <a:cubicBezTo>
                    <a:pt x="12062" y="8426"/>
                    <a:pt x="12090" y="8600"/>
                    <a:pt x="12113" y="8772"/>
                  </a:cubicBezTo>
                  <a:cubicBezTo>
                    <a:pt x="12135" y="8960"/>
                    <a:pt x="12125" y="9124"/>
                    <a:pt x="12174" y="9302"/>
                  </a:cubicBezTo>
                  <a:cubicBezTo>
                    <a:pt x="12195" y="9376"/>
                    <a:pt x="12141" y="9421"/>
                    <a:pt x="12084" y="9421"/>
                  </a:cubicBezTo>
                  <a:cubicBezTo>
                    <a:pt x="12043" y="9421"/>
                    <a:pt x="12000" y="9396"/>
                    <a:pt x="11986" y="9341"/>
                  </a:cubicBezTo>
                  <a:cubicBezTo>
                    <a:pt x="11906" y="9101"/>
                    <a:pt x="11753" y="8872"/>
                    <a:pt x="11655" y="8635"/>
                  </a:cubicBezTo>
                  <a:cubicBezTo>
                    <a:pt x="11597" y="8500"/>
                    <a:pt x="11548" y="8361"/>
                    <a:pt x="11501" y="8221"/>
                  </a:cubicBezTo>
                  <a:cubicBezTo>
                    <a:pt x="11407" y="7925"/>
                    <a:pt x="11313" y="7628"/>
                    <a:pt x="11219" y="7327"/>
                  </a:cubicBezTo>
                  <a:cubicBezTo>
                    <a:pt x="11024" y="6709"/>
                    <a:pt x="10846" y="6079"/>
                    <a:pt x="10679" y="5453"/>
                  </a:cubicBezTo>
                  <a:cubicBezTo>
                    <a:pt x="10486" y="4739"/>
                    <a:pt x="10345" y="4017"/>
                    <a:pt x="10206" y="3293"/>
                  </a:cubicBezTo>
                  <a:cubicBezTo>
                    <a:pt x="10085" y="2667"/>
                    <a:pt x="9932" y="2004"/>
                    <a:pt x="9934" y="1363"/>
                  </a:cubicBezTo>
                  <a:cubicBezTo>
                    <a:pt x="9934" y="1039"/>
                    <a:pt x="10206" y="855"/>
                    <a:pt x="10472" y="855"/>
                  </a:cubicBezTo>
                  <a:close/>
                  <a:moveTo>
                    <a:pt x="3523" y="5714"/>
                  </a:moveTo>
                  <a:cubicBezTo>
                    <a:pt x="3548" y="5714"/>
                    <a:pt x="3573" y="5717"/>
                    <a:pt x="3600" y="5721"/>
                  </a:cubicBezTo>
                  <a:cubicBezTo>
                    <a:pt x="4232" y="5834"/>
                    <a:pt x="4842" y="6321"/>
                    <a:pt x="5357" y="6681"/>
                  </a:cubicBezTo>
                  <a:cubicBezTo>
                    <a:pt x="5854" y="7031"/>
                    <a:pt x="6349" y="7438"/>
                    <a:pt x="6765" y="7882"/>
                  </a:cubicBezTo>
                  <a:cubicBezTo>
                    <a:pt x="7149" y="8291"/>
                    <a:pt x="7552" y="8688"/>
                    <a:pt x="7900" y="9130"/>
                  </a:cubicBezTo>
                  <a:cubicBezTo>
                    <a:pt x="8099" y="9381"/>
                    <a:pt x="8289" y="9645"/>
                    <a:pt x="8471" y="9911"/>
                  </a:cubicBezTo>
                  <a:cubicBezTo>
                    <a:pt x="8633" y="10151"/>
                    <a:pt x="8735" y="10423"/>
                    <a:pt x="8880" y="10670"/>
                  </a:cubicBezTo>
                  <a:cubicBezTo>
                    <a:pt x="8901" y="10703"/>
                    <a:pt x="8874" y="10736"/>
                    <a:pt x="8845" y="10736"/>
                  </a:cubicBezTo>
                  <a:cubicBezTo>
                    <a:pt x="8834" y="10736"/>
                    <a:pt x="8823" y="10731"/>
                    <a:pt x="8815" y="10720"/>
                  </a:cubicBezTo>
                  <a:cubicBezTo>
                    <a:pt x="8676" y="10548"/>
                    <a:pt x="8512" y="10413"/>
                    <a:pt x="8357" y="10259"/>
                  </a:cubicBezTo>
                  <a:cubicBezTo>
                    <a:pt x="8164" y="10069"/>
                    <a:pt x="7990" y="9854"/>
                    <a:pt x="7802" y="9664"/>
                  </a:cubicBezTo>
                  <a:cubicBezTo>
                    <a:pt x="7385" y="9240"/>
                    <a:pt x="6957" y="8788"/>
                    <a:pt x="6476" y="8444"/>
                  </a:cubicBezTo>
                  <a:cubicBezTo>
                    <a:pt x="5967" y="8082"/>
                    <a:pt x="5459" y="7726"/>
                    <a:pt x="4932" y="7391"/>
                  </a:cubicBezTo>
                  <a:cubicBezTo>
                    <a:pt x="4631" y="7201"/>
                    <a:pt x="4320" y="7018"/>
                    <a:pt x="4003" y="6853"/>
                  </a:cubicBezTo>
                  <a:cubicBezTo>
                    <a:pt x="3753" y="6722"/>
                    <a:pt x="3489" y="6611"/>
                    <a:pt x="3285" y="6413"/>
                  </a:cubicBezTo>
                  <a:cubicBezTo>
                    <a:pt x="3038" y="6170"/>
                    <a:pt x="3172" y="5714"/>
                    <a:pt x="3523" y="5714"/>
                  </a:cubicBezTo>
                  <a:close/>
                  <a:moveTo>
                    <a:pt x="9913" y="1"/>
                  </a:moveTo>
                  <a:cubicBezTo>
                    <a:pt x="9722" y="1"/>
                    <a:pt x="9515" y="14"/>
                    <a:pt x="9298" y="60"/>
                  </a:cubicBezTo>
                  <a:cubicBezTo>
                    <a:pt x="8893" y="377"/>
                    <a:pt x="8594" y="848"/>
                    <a:pt x="8440" y="1343"/>
                  </a:cubicBezTo>
                  <a:cubicBezTo>
                    <a:pt x="8197" y="2141"/>
                    <a:pt x="8269" y="2996"/>
                    <a:pt x="8365" y="3827"/>
                  </a:cubicBezTo>
                  <a:cubicBezTo>
                    <a:pt x="8580" y="5680"/>
                    <a:pt x="8907" y="7518"/>
                    <a:pt x="9339" y="9332"/>
                  </a:cubicBezTo>
                  <a:cubicBezTo>
                    <a:pt x="9490" y="9553"/>
                    <a:pt x="9633" y="9778"/>
                    <a:pt x="9770" y="10008"/>
                  </a:cubicBezTo>
                  <a:cubicBezTo>
                    <a:pt x="9813" y="10081"/>
                    <a:pt x="9789" y="10177"/>
                    <a:pt x="9717" y="10220"/>
                  </a:cubicBezTo>
                  <a:cubicBezTo>
                    <a:pt x="9693" y="10234"/>
                    <a:pt x="9667" y="10241"/>
                    <a:pt x="9641" y="10241"/>
                  </a:cubicBezTo>
                  <a:cubicBezTo>
                    <a:pt x="9589" y="10241"/>
                    <a:pt x="9538" y="10215"/>
                    <a:pt x="9506" y="10167"/>
                  </a:cubicBezTo>
                  <a:cubicBezTo>
                    <a:pt x="8809" y="9003"/>
                    <a:pt x="7953" y="7970"/>
                    <a:pt x="6967" y="7100"/>
                  </a:cubicBezTo>
                  <a:cubicBezTo>
                    <a:pt x="6167" y="6394"/>
                    <a:pt x="5273" y="5789"/>
                    <a:pt x="4318" y="5300"/>
                  </a:cubicBezTo>
                  <a:cubicBezTo>
                    <a:pt x="2663" y="4459"/>
                    <a:pt x="1310" y="4228"/>
                    <a:pt x="1085" y="4195"/>
                  </a:cubicBezTo>
                  <a:cubicBezTo>
                    <a:pt x="543" y="4543"/>
                    <a:pt x="181" y="4995"/>
                    <a:pt x="1" y="5543"/>
                  </a:cubicBezTo>
                  <a:cubicBezTo>
                    <a:pt x="285" y="6110"/>
                    <a:pt x="787" y="6540"/>
                    <a:pt x="1319" y="6892"/>
                  </a:cubicBezTo>
                  <a:cubicBezTo>
                    <a:pt x="2157" y="7444"/>
                    <a:pt x="3101" y="7833"/>
                    <a:pt x="3935" y="8389"/>
                  </a:cubicBezTo>
                  <a:cubicBezTo>
                    <a:pt x="5531" y="9449"/>
                    <a:pt x="6646" y="11041"/>
                    <a:pt x="7878" y="12524"/>
                  </a:cubicBezTo>
                  <a:cubicBezTo>
                    <a:pt x="8135" y="12497"/>
                    <a:pt x="8420" y="12481"/>
                    <a:pt x="8730" y="12481"/>
                  </a:cubicBezTo>
                  <a:cubicBezTo>
                    <a:pt x="9207" y="12481"/>
                    <a:pt x="9744" y="12520"/>
                    <a:pt x="10335" y="12624"/>
                  </a:cubicBezTo>
                  <a:cubicBezTo>
                    <a:pt x="12583" y="13021"/>
                    <a:pt x="13766" y="13985"/>
                    <a:pt x="14077" y="14437"/>
                  </a:cubicBezTo>
                  <a:cubicBezTo>
                    <a:pt x="14169" y="14576"/>
                    <a:pt x="14202" y="14680"/>
                    <a:pt x="14185" y="14772"/>
                  </a:cubicBezTo>
                  <a:lnTo>
                    <a:pt x="14169" y="14844"/>
                  </a:lnTo>
                  <a:cubicBezTo>
                    <a:pt x="14151" y="14928"/>
                    <a:pt x="14126" y="15049"/>
                    <a:pt x="14097" y="15200"/>
                  </a:cubicBezTo>
                  <a:cubicBezTo>
                    <a:pt x="14730" y="14727"/>
                    <a:pt x="15086" y="13938"/>
                    <a:pt x="15200" y="13134"/>
                  </a:cubicBezTo>
                  <a:cubicBezTo>
                    <a:pt x="14605" y="11947"/>
                    <a:pt x="13966" y="10445"/>
                    <a:pt x="13424" y="8635"/>
                  </a:cubicBezTo>
                  <a:cubicBezTo>
                    <a:pt x="12774" y="6470"/>
                    <a:pt x="12317" y="4185"/>
                    <a:pt x="11986" y="2515"/>
                  </a:cubicBezTo>
                  <a:lnTo>
                    <a:pt x="11959" y="2386"/>
                  </a:lnTo>
                  <a:cubicBezTo>
                    <a:pt x="11773" y="1456"/>
                    <a:pt x="11612" y="651"/>
                    <a:pt x="11522" y="492"/>
                  </a:cubicBezTo>
                  <a:cubicBezTo>
                    <a:pt x="11444" y="349"/>
                    <a:pt x="10814" y="9"/>
                    <a:pt x="9954" y="1"/>
                  </a:cubicBezTo>
                  <a:cubicBezTo>
                    <a:pt x="9941" y="1"/>
                    <a:pt x="9927" y="1"/>
                    <a:pt x="99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1475275" y="3249450"/>
              <a:ext cx="195925" cy="530700"/>
            </a:xfrm>
            <a:custGeom>
              <a:rect b="b" l="l" r="r" t="t"/>
              <a:pathLst>
                <a:path extrusionOk="0" h="21228" w="7837">
                  <a:moveTo>
                    <a:pt x="3376" y="5798"/>
                  </a:moveTo>
                  <a:cubicBezTo>
                    <a:pt x="3396" y="5798"/>
                    <a:pt x="3417" y="5816"/>
                    <a:pt x="3413" y="5842"/>
                  </a:cubicBezTo>
                  <a:cubicBezTo>
                    <a:pt x="3350" y="6294"/>
                    <a:pt x="3339" y="6750"/>
                    <a:pt x="3296" y="7207"/>
                  </a:cubicBezTo>
                  <a:cubicBezTo>
                    <a:pt x="3255" y="7657"/>
                    <a:pt x="3204" y="8107"/>
                    <a:pt x="3155" y="8561"/>
                  </a:cubicBezTo>
                  <a:cubicBezTo>
                    <a:pt x="3045" y="9553"/>
                    <a:pt x="2938" y="10548"/>
                    <a:pt x="2844" y="11542"/>
                  </a:cubicBezTo>
                  <a:cubicBezTo>
                    <a:pt x="2768" y="12311"/>
                    <a:pt x="2691" y="13085"/>
                    <a:pt x="2629" y="13856"/>
                  </a:cubicBezTo>
                  <a:cubicBezTo>
                    <a:pt x="2599" y="14224"/>
                    <a:pt x="2570" y="14595"/>
                    <a:pt x="2541" y="14965"/>
                  </a:cubicBezTo>
                  <a:cubicBezTo>
                    <a:pt x="2527" y="15165"/>
                    <a:pt x="2511" y="15368"/>
                    <a:pt x="2498" y="15568"/>
                  </a:cubicBezTo>
                  <a:cubicBezTo>
                    <a:pt x="2490" y="15673"/>
                    <a:pt x="2496" y="15804"/>
                    <a:pt x="2472" y="15906"/>
                  </a:cubicBezTo>
                  <a:cubicBezTo>
                    <a:pt x="2457" y="15949"/>
                    <a:pt x="2441" y="15990"/>
                    <a:pt x="2427" y="16033"/>
                  </a:cubicBezTo>
                  <a:cubicBezTo>
                    <a:pt x="2373" y="16117"/>
                    <a:pt x="2344" y="16157"/>
                    <a:pt x="2335" y="16157"/>
                  </a:cubicBezTo>
                  <a:cubicBezTo>
                    <a:pt x="2334" y="16157"/>
                    <a:pt x="2333" y="16156"/>
                    <a:pt x="2333" y="16156"/>
                  </a:cubicBezTo>
                  <a:cubicBezTo>
                    <a:pt x="2249" y="16252"/>
                    <a:pt x="2132" y="16313"/>
                    <a:pt x="1985" y="16319"/>
                  </a:cubicBezTo>
                  <a:cubicBezTo>
                    <a:pt x="1977" y="16320"/>
                    <a:pt x="1969" y="16320"/>
                    <a:pt x="1962" y="16320"/>
                  </a:cubicBezTo>
                  <a:cubicBezTo>
                    <a:pt x="1706" y="16320"/>
                    <a:pt x="1423" y="16094"/>
                    <a:pt x="1439" y="15822"/>
                  </a:cubicBezTo>
                  <a:cubicBezTo>
                    <a:pt x="1537" y="14200"/>
                    <a:pt x="1711" y="12581"/>
                    <a:pt x="1989" y="10986"/>
                  </a:cubicBezTo>
                  <a:cubicBezTo>
                    <a:pt x="2153" y="10055"/>
                    <a:pt x="2349" y="9128"/>
                    <a:pt x="2584" y="8213"/>
                  </a:cubicBezTo>
                  <a:cubicBezTo>
                    <a:pt x="2703" y="7765"/>
                    <a:pt x="2836" y="7323"/>
                    <a:pt x="2973" y="6877"/>
                  </a:cubicBezTo>
                  <a:cubicBezTo>
                    <a:pt x="3084" y="6523"/>
                    <a:pt x="3235" y="6180"/>
                    <a:pt x="3345" y="5824"/>
                  </a:cubicBezTo>
                  <a:cubicBezTo>
                    <a:pt x="3350" y="5806"/>
                    <a:pt x="3363" y="5798"/>
                    <a:pt x="3376" y="5798"/>
                  </a:cubicBezTo>
                  <a:close/>
                  <a:moveTo>
                    <a:pt x="1950" y="17105"/>
                  </a:moveTo>
                  <a:cubicBezTo>
                    <a:pt x="2017" y="17105"/>
                    <a:pt x="2082" y="17134"/>
                    <a:pt x="2122" y="17199"/>
                  </a:cubicBezTo>
                  <a:cubicBezTo>
                    <a:pt x="2124" y="17205"/>
                    <a:pt x="2128" y="17211"/>
                    <a:pt x="2132" y="17217"/>
                  </a:cubicBezTo>
                  <a:cubicBezTo>
                    <a:pt x="2153" y="17246"/>
                    <a:pt x="2171" y="17273"/>
                    <a:pt x="2189" y="17312"/>
                  </a:cubicBezTo>
                  <a:cubicBezTo>
                    <a:pt x="2206" y="17350"/>
                    <a:pt x="2222" y="17391"/>
                    <a:pt x="2234" y="17432"/>
                  </a:cubicBezTo>
                  <a:cubicBezTo>
                    <a:pt x="2284" y="17586"/>
                    <a:pt x="2275" y="17762"/>
                    <a:pt x="2284" y="17921"/>
                  </a:cubicBezTo>
                  <a:cubicBezTo>
                    <a:pt x="2286" y="17946"/>
                    <a:pt x="2288" y="17972"/>
                    <a:pt x="2286" y="18005"/>
                  </a:cubicBezTo>
                  <a:cubicBezTo>
                    <a:pt x="2284" y="18036"/>
                    <a:pt x="2284" y="18064"/>
                    <a:pt x="2284" y="18091"/>
                  </a:cubicBezTo>
                  <a:cubicBezTo>
                    <a:pt x="2284" y="18126"/>
                    <a:pt x="2284" y="18157"/>
                    <a:pt x="2286" y="18189"/>
                  </a:cubicBezTo>
                  <a:cubicBezTo>
                    <a:pt x="2286" y="18204"/>
                    <a:pt x="2288" y="18220"/>
                    <a:pt x="2288" y="18234"/>
                  </a:cubicBezTo>
                  <a:lnTo>
                    <a:pt x="2288" y="18228"/>
                  </a:lnTo>
                  <a:cubicBezTo>
                    <a:pt x="2296" y="18271"/>
                    <a:pt x="2294" y="18318"/>
                    <a:pt x="2292" y="18359"/>
                  </a:cubicBezTo>
                  <a:lnTo>
                    <a:pt x="2292" y="18365"/>
                  </a:lnTo>
                  <a:cubicBezTo>
                    <a:pt x="2288" y="18386"/>
                    <a:pt x="2286" y="18396"/>
                    <a:pt x="2285" y="18396"/>
                  </a:cubicBezTo>
                  <a:cubicBezTo>
                    <a:pt x="2285" y="18396"/>
                    <a:pt x="2284" y="18394"/>
                    <a:pt x="2284" y="18390"/>
                  </a:cubicBezTo>
                  <a:cubicBezTo>
                    <a:pt x="2277" y="18414"/>
                    <a:pt x="2275" y="18437"/>
                    <a:pt x="2265" y="18463"/>
                  </a:cubicBezTo>
                  <a:cubicBezTo>
                    <a:pt x="2245" y="18523"/>
                    <a:pt x="2212" y="18574"/>
                    <a:pt x="2165" y="18613"/>
                  </a:cubicBezTo>
                  <a:cubicBezTo>
                    <a:pt x="2077" y="18709"/>
                    <a:pt x="1966" y="18758"/>
                    <a:pt x="1836" y="18760"/>
                  </a:cubicBezTo>
                  <a:cubicBezTo>
                    <a:pt x="1833" y="18760"/>
                    <a:pt x="1831" y="18760"/>
                    <a:pt x="1828" y="18760"/>
                  </a:cubicBezTo>
                  <a:cubicBezTo>
                    <a:pt x="1693" y="18760"/>
                    <a:pt x="1550" y="18703"/>
                    <a:pt x="1465" y="18590"/>
                  </a:cubicBezTo>
                  <a:cubicBezTo>
                    <a:pt x="1387" y="18486"/>
                    <a:pt x="1357" y="18373"/>
                    <a:pt x="1363" y="18242"/>
                  </a:cubicBezTo>
                  <a:cubicBezTo>
                    <a:pt x="1367" y="18028"/>
                    <a:pt x="1396" y="17819"/>
                    <a:pt x="1457" y="17610"/>
                  </a:cubicBezTo>
                  <a:cubicBezTo>
                    <a:pt x="1475" y="17549"/>
                    <a:pt x="1500" y="17492"/>
                    <a:pt x="1529" y="17434"/>
                  </a:cubicBezTo>
                  <a:cubicBezTo>
                    <a:pt x="1559" y="17375"/>
                    <a:pt x="1596" y="17320"/>
                    <a:pt x="1633" y="17267"/>
                  </a:cubicBezTo>
                  <a:cubicBezTo>
                    <a:pt x="1690" y="17209"/>
                    <a:pt x="1756" y="17164"/>
                    <a:pt x="1833" y="17134"/>
                  </a:cubicBezTo>
                  <a:cubicBezTo>
                    <a:pt x="1870" y="17115"/>
                    <a:pt x="1910" y="17105"/>
                    <a:pt x="1950" y="17105"/>
                  </a:cubicBezTo>
                  <a:close/>
                  <a:moveTo>
                    <a:pt x="3816" y="1"/>
                  </a:moveTo>
                  <a:cubicBezTo>
                    <a:pt x="3194" y="1525"/>
                    <a:pt x="2623" y="3399"/>
                    <a:pt x="2118" y="5588"/>
                  </a:cubicBezTo>
                  <a:cubicBezTo>
                    <a:pt x="1647" y="7632"/>
                    <a:pt x="1230" y="9963"/>
                    <a:pt x="874" y="12508"/>
                  </a:cubicBezTo>
                  <a:cubicBezTo>
                    <a:pt x="283" y="16755"/>
                    <a:pt x="54" y="20317"/>
                    <a:pt x="0" y="21227"/>
                  </a:cubicBezTo>
                  <a:cubicBezTo>
                    <a:pt x="2793" y="19210"/>
                    <a:pt x="5723" y="18821"/>
                    <a:pt x="6400" y="18758"/>
                  </a:cubicBezTo>
                  <a:cubicBezTo>
                    <a:pt x="6398" y="18443"/>
                    <a:pt x="6404" y="18130"/>
                    <a:pt x="6410" y="17823"/>
                  </a:cubicBezTo>
                  <a:cubicBezTo>
                    <a:pt x="6275" y="15998"/>
                    <a:pt x="6349" y="14157"/>
                    <a:pt x="6631" y="12346"/>
                  </a:cubicBezTo>
                  <a:cubicBezTo>
                    <a:pt x="7028" y="9791"/>
                    <a:pt x="7836" y="7215"/>
                    <a:pt x="7400" y="4666"/>
                  </a:cubicBezTo>
                  <a:cubicBezTo>
                    <a:pt x="7339" y="4287"/>
                    <a:pt x="7243" y="3907"/>
                    <a:pt x="7040" y="3581"/>
                  </a:cubicBezTo>
                  <a:cubicBezTo>
                    <a:pt x="6733" y="3090"/>
                    <a:pt x="6214" y="2783"/>
                    <a:pt x="5743" y="2446"/>
                  </a:cubicBezTo>
                  <a:cubicBezTo>
                    <a:pt x="4884" y="1830"/>
                    <a:pt x="4098" y="1016"/>
                    <a:pt x="38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a:off x="1592200" y="3237300"/>
              <a:ext cx="154600" cy="40450"/>
            </a:xfrm>
            <a:custGeom>
              <a:rect b="b" l="l" r="r" t="t"/>
              <a:pathLst>
                <a:path extrusionOk="0" h="1618" w="6184">
                  <a:moveTo>
                    <a:pt x="1582" y="0"/>
                  </a:moveTo>
                  <a:cubicBezTo>
                    <a:pt x="1332" y="0"/>
                    <a:pt x="1103" y="10"/>
                    <a:pt x="905" y="35"/>
                  </a:cubicBezTo>
                  <a:cubicBezTo>
                    <a:pt x="225" y="108"/>
                    <a:pt x="25" y="270"/>
                    <a:pt x="15" y="346"/>
                  </a:cubicBezTo>
                  <a:cubicBezTo>
                    <a:pt x="0" y="448"/>
                    <a:pt x="223" y="663"/>
                    <a:pt x="747" y="894"/>
                  </a:cubicBezTo>
                  <a:cubicBezTo>
                    <a:pt x="1324" y="1146"/>
                    <a:pt x="2122" y="1359"/>
                    <a:pt x="2991" y="1489"/>
                  </a:cubicBezTo>
                  <a:cubicBezTo>
                    <a:pt x="3551" y="1575"/>
                    <a:pt x="4097" y="1618"/>
                    <a:pt x="4583" y="1618"/>
                  </a:cubicBezTo>
                  <a:cubicBezTo>
                    <a:pt x="4833" y="1618"/>
                    <a:pt x="5067" y="1606"/>
                    <a:pt x="5279" y="1584"/>
                  </a:cubicBezTo>
                  <a:cubicBezTo>
                    <a:pt x="5956" y="1512"/>
                    <a:pt x="6159" y="1346"/>
                    <a:pt x="6171" y="1269"/>
                  </a:cubicBezTo>
                  <a:cubicBezTo>
                    <a:pt x="6183" y="1193"/>
                    <a:pt x="6040" y="976"/>
                    <a:pt x="5412" y="710"/>
                  </a:cubicBezTo>
                  <a:cubicBezTo>
                    <a:pt x="4823" y="462"/>
                    <a:pt x="4035" y="258"/>
                    <a:pt x="3194" y="131"/>
                  </a:cubicBezTo>
                  <a:cubicBezTo>
                    <a:pt x="2633" y="47"/>
                    <a:pt x="2077" y="0"/>
                    <a:pt x="15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1849000" y="3623400"/>
              <a:ext cx="47600" cy="154450"/>
            </a:xfrm>
            <a:custGeom>
              <a:rect b="b" l="l" r="r" t="t"/>
              <a:pathLst>
                <a:path extrusionOk="0" h="6178" w="1904">
                  <a:moveTo>
                    <a:pt x="371" y="1"/>
                  </a:moveTo>
                  <a:lnTo>
                    <a:pt x="371" y="1"/>
                  </a:lnTo>
                  <a:cubicBezTo>
                    <a:pt x="1" y="1863"/>
                    <a:pt x="320" y="4154"/>
                    <a:pt x="791" y="5535"/>
                  </a:cubicBezTo>
                  <a:cubicBezTo>
                    <a:pt x="874" y="5776"/>
                    <a:pt x="954" y="5989"/>
                    <a:pt x="1034" y="6177"/>
                  </a:cubicBezTo>
                  <a:cubicBezTo>
                    <a:pt x="1758" y="4805"/>
                    <a:pt x="1904" y="3403"/>
                    <a:pt x="1464" y="2006"/>
                  </a:cubicBezTo>
                  <a:cubicBezTo>
                    <a:pt x="1157" y="1030"/>
                    <a:pt x="637" y="324"/>
                    <a:pt x="3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2079625" y="4103425"/>
              <a:ext cx="328975" cy="804400"/>
            </a:xfrm>
            <a:custGeom>
              <a:rect b="b" l="l" r="r" t="t"/>
              <a:pathLst>
                <a:path extrusionOk="0" h="32176" w="13159">
                  <a:moveTo>
                    <a:pt x="6362" y="1"/>
                  </a:moveTo>
                  <a:cubicBezTo>
                    <a:pt x="6188" y="29"/>
                    <a:pt x="6004" y="54"/>
                    <a:pt x="5820" y="74"/>
                  </a:cubicBezTo>
                  <a:cubicBezTo>
                    <a:pt x="5815" y="385"/>
                    <a:pt x="5799" y="655"/>
                    <a:pt x="5744" y="766"/>
                  </a:cubicBezTo>
                  <a:cubicBezTo>
                    <a:pt x="5662" y="930"/>
                    <a:pt x="5525" y="995"/>
                    <a:pt x="5412" y="1050"/>
                  </a:cubicBezTo>
                  <a:cubicBezTo>
                    <a:pt x="5271" y="1118"/>
                    <a:pt x="5191" y="1155"/>
                    <a:pt x="5179" y="1329"/>
                  </a:cubicBezTo>
                  <a:cubicBezTo>
                    <a:pt x="5157" y="1627"/>
                    <a:pt x="5099" y="1773"/>
                    <a:pt x="5040" y="1932"/>
                  </a:cubicBezTo>
                  <a:lnTo>
                    <a:pt x="5034" y="1951"/>
                  </a:lnTo>
                  <a:cubicBezTo>
                    <a:pt x="4993" y="2053"/>
                    <a:pt x="4962" y="2141"/>
                    <a:pt x="4932" y="2253"/>
                  </a:cubicBezTo>
                  <a:cubicBezTo>
                    <a:pt x="4901" y="2370"/>
                    <a:pt x="4885" y="2468"/>
                    <a:pt x="4872" y="2566"/>
                  </a:cubicBezTo>
                  <a:cubicBezTo>
                    <a:pt x="4848" y="2755"/>
                    <a:pt x="4821" y="2937"/>
                    <a:pt x="4627" y="3066"/>
                  </a:cubicBezTo>
                  <a:cubicBezTo>
                    <a:pt x="4543" y="3119"/>
                    <a:pt x="4453" y="3147"/>
                    <a:pt x="4361" y="3174"/>
                  </a:cubicBezTo>
                  <a:cubicBezTo>
                    <a:pt x="4195" y="3223"/>
                    <a:pt x="4011" y="3280"/>
                    <a:pt x="3804" y="3546"/>
                  </a:cubicBezTo>
                  <a:cubicBezTo>
                    <a:pt x="3448" y="4007"/>
                    <a:pt x="3303" y="4187"/>
                    <a:pt x="2855" y="4602"/>
                  </a:cubicBezTo>
                  <a:lnTo>
                    <a:pt x="2732" y="4715"/>
                  </a:lnTo>
                  <a:cubicBezTo>
                    <a:pt x="2362" y="5052"/>
                    <a:pt x="2092" y="5298"/>
                    <a:pt x="2039" y="5650"/>
                  </a:cubicBezTo>
                  <a:cubicBezTo>
                    <a:pt x="1967" y="6124"/>
                    <a:pt x="1928" y="6300"/>
                    <a:pt x="1758" y="6812"/>
                  </a:cubicBezTo>
                  <a:cubicBezTo>
                    <a:pt x="1709" y="6955"/>
                    <a:pt x="1681" y="7065"/>
                    <a:pt x="1656" y="7153"/>
                  </a:cubicBezTo>
                  <a:cubicBezTo>
                    <a:pt x="1578" y="7434"/>
                    <a:pt x="1529" y="7614"/>
                    <a:pt x="1271" y="7873"/>
                  </a:cubicBezTo>
                  <a:cubicBezTo>
                    <a:pt x="971" y="8174"/>
                    <a:pt x="791" y="8354"/>
                    <a:pt x="729" y="8718"/>
                  </a:cubicBezTo>
                  <a:cubicBezTo>
                    <a:pt x="668" y="9095"/>
                    <a:pt x="627" y="9185"/>
                    <a:pt x="504" y="9445"/>
                  </a:cubicBezTo>
                  <a:lnTo>
                    <a:pt x="441" y="9584"/>
                  </a:lnTo>
                  <a:cubicBezTo>
                    <a:pt x="357" y="9768"/>
                    <a:pt x="255" y="10187"/>
                    <a:pt x="185" y="10496"/>
                  </a:cubicBezTo>
                  <a:cubicBezTo>
                    <a:pt x="298" y="10335"/>
                    <a:pt x="441" y="10120"/>
                    <a:pt x="582" y="9889"/>
                  </a:cubicBezTo>
                  <a:cubicBezTo>
                    <a:pt x="770" y="9578"/>
                    <a:pt x="881" y="9342"/>
                    <a:pt x="985" y="9113"/>
                  </a:cubicBezTo>
                  <a:cubicBezTo>
                    <a:pt x="1104" y="8858"/>
                    <a:pt x="1208" y="8641"/>
                    <a:pt x="1376" y="8369"/>
                  </a:cubicBezTo>
                  <a:lnTo>
                    <a:pt x="1519" y="8139"/>
                  </a:lnTo>
                  <a:cubicBezTo>
                    <a:pt x="1775" y="7734"/>
                    <a:pt x="2018" y="7354"/>
                    <a:pt x="2045" y="7121"/>
                  </a:cubicBezTo>
                  <a:cubicBezTo>
                    <a:pt x="2065" y="6949"/>
                    <a:pt x="2139" y="6730"/>
                    <a:pt x="2241" y="6441"/>
                  </a:cubicBezTo>
                  <a:cubicBezTo>
                    <a:pt x="2323" y="6216"/>
                    <a:pt x="2413" y="5956"/>
                    <a:pt x="2460" y="5727"/>
                  </a:cubicBezTo>
                  <a:cubicBezTo>
                    <a:pt x="2556" y="5298"/>
                    <a:pt x="2980" y="4917"/>
                    <a:pt x="3293" y="4637"/>
                  </a:cubicBezTo>
                  <a:lnTo>
                    <a:pt x="3324" y="4610"/>
                  </a:lnTo>
                  <a:cubicBezTo>
                    <a:pt x="3391" y="4549"/>
                    <a:pt x="3450" y="4494"/>
                    <a:pt x="3502" y="4442"/>
                  </a:cubicBezTo>
                  <a:cubicBezTo>
                    <a:pt x="3698" y="4246"/>
                    <a:pt x="4158" y="3929"/>
                    <a:pt x="4496" y="3700"/>
                  </a:cubicBezTo>
                  <a:lnTo>
                    <a:pt x="4565" y="3653"/>
                  </a:lnTo>
                  <a:cubicBezTo>
                    <a:pt x="4684" y="3571"/>
                    <a:pt x="4786" y="3499"/>
                    <a:pt x="4827" y="3467"/>
                  </a:cubicBezTo>
                  <a:cubicBezTo>
                    <a:pt x="4856" y="3444"/>
                    <a:pt x="4890" y="3432"/>
                    <a:pt x="4925" y="3432"/>
                  </a:cubicBezTo>
                  <a:cubicBezTo>
                    <a:pt x="4940" y="3432"/>
                    <a:pt x="4955" y="3434"/>
                    <a:pt x="4970" y="3438"/>
                  </a:cubicBezTo>
                  <a:cubicBezTo>
                    <a:pt x="5018" y="3454"/>
                    <a:pt x="5054" y="3491"/>
                    <a:pt x="5069" y="3540"/>
                  </a:cubicBezTo>
                  <a:cubicBezTo>
                    <a:pt x="5069" y="3542"/>
                    <a:pt x="5140" y="3771"/>
                    <a:pt x="5345" y="4084"/>
                  </a:cubicBezTo>
                  <a:cubicBezTo>
                    <a:pt x="5482" y="4297"/>
                    <a:pt x="5566" y="4510"/>
                    <a:pt x="5637" y="4696"/>
                  </a:cubicBezTo>
                  <a:lnTo>
                    <a:pt x="5646" y="4717"/>
                  </a:lnTo>
                  <a:cubicBezTo>
                    <a:pt x="5693" y="4841"/>
                    <a:pt x="5740" y="4960"/>
                    <a:pt x="5799" y="5060"/>
                  </a:cubicBezTo>
                  <a:cubicBezTo>
                    <a:pt x="5822" y="5097"/>
                    <a:pt x="5844" y="5142"/>
                    <a:pt x="5867" y="5177"/>
                  </a:cubicBezTo>
                  <a:lnTo>
                    <a:pt x="5873" y="5187"/>
                  </a:lnTo>
                  <a:cubicBezTo>
                    <a:pt x="5996" y="5398"/>
                    <a:pt x="6110" y="5596"/>
                    <a:pt x="6077" y="5879"/>
                  </a:cubicBezTo>
                  <a:cubicBezTo>
                    <a:pt x="6059" y="6034"/>
                    <a:pt x="5977" y="6452"/>
                    <a:pt x="5897" y="6855"/>
                  </a:cubicBezTo>
                  <a:lnTo>
                    <a:pt x="5885" y="6924"/>
                  </a:lnTo>
                  <a:cubicBezTo>
                    <a:pt x="5832" y="7204"/>
                    <a:pt x="5781" y="7475"/>
                    <a:pt x="5768" y="7571"/>
                  </a:cubicBezTo>
                  <a:cubicBezTo>
                    <a:pt x="5752" y="7663"/>
                    <a:pt x="5758" y="7788"/>
                    <a:pt x="5762" y="7900"/>
                  </a:cubicBezTo>
                  <a:cubicBezTo>
                    <a:pt x="5770" y="8119"/>
                    <a:pt x="5770" y="8258"/>
                    <a:pt x="5711" y="8356"/>
                  </a:cubicBezTo>
                  <a:cubicBezTo>
                    <a:pt x="5701" y="8381"/>
                    <a:pt x="5676" y="8493"/>
                    <a:pt x="5662" y="8561"/>
                  </a:cubicBezTo>
                  <a:lnTo>
                    <a:pt x="5660" y="8573"/>
                  </a:lnTo>
                  <a:cubicBezTo>
                    <a:pt x="5609" y="8811"/>
                    <a:pt x="5529" y="9169"/>
                    <a:pt x="5359" y="9514"/>
                  </a:cubicBezTo>
                  <a:cubicBezTo>
                    <a:pt x="5288" y="9660"/>
                    <a:pt x="5202" y="9848"/>
                    <a:pt x="5110" y="10044"/>
                  </a:cubicBezTo>
                  <a:lnTo>
                    <a:pt x="5038" y="10200"/>
                  </a:lnTo>
                  <a:cubicBezTo>
                    <a:pt x="4762" y="10803"/>
                    <a:pt x="4588" y="11178"/>
                    <a:pt x="4486" y="11280"/>
                  </a:cubicBezTo>
                  <a:cubicBezTo>
                    <a:pt x="4410" y="11354"/>
                    <a:pt x="4299" y="11395"/>
                    <a:pt x="4195" y="11433"/>
                  </a:cubicBezTo>
                  <a:cubicBezTo>
                    <a:pt x="4023" y="11497"/>
                    <a:pt x="3860" y="11556"/>
                    <a:pt x="3798" y="11714"/>
                  </a:cubicBezTo>
                  <a:cubicBezTo>
                    <a:pt x="3755" y="11824"/>
                    <a:pt x="3759" y="12031"/>
                    <a:pt x="3763" y="12194"/>
                  </a:cubicBezTo>
                  <a:cubicBezTo>
                    <a:pt x="3770" y="12544"/>
                    <a:pt x="3780" y="12943"/>
                    <a:pt x="3514" y="13183"/>
                  </a:cubicBezTo>
                  <a:cubicBezTo>
                    <a:pt x="3371" y="13310"/>
                    <a:pt x="3244" y="13430"/>
                    <a:pt x="3121" y="13547"/>
                  </a:cubicBezTo>
                  <a:lnTo>
                    <a:pt x="3088" y="13578"/>
                  </a:lnTo>
                  <a:cubicBezTo>
                    <a:pt x="2906" y="13751"/>
                    <a:pt x="2771" y="13874"/>
                    <a:pt x="2650" y="13981"/>
                  </a:cubicBezTo>
                  <a:cubicBezTo>
                    <a:pt x="2556" y="14058"/>
                    <a:pt x="2477" y="14103"/>
                    <a:pt x="2417" y="14136"/>
                  </a:cubicBezTo>
                  <a:cubicBezTo>
                    <a:pt x="2317" y="14191"/>
                    <a:pt x="2305" y="14200"/>
                    <a:pt x="2290" y="14328"/>
                  </a:cubicBezTo>
                  <a:cubicBezTo>
                    <a:pt x="2254" y="14676"/>
                    <a:pt x="2100" y="15008"/>
                    <a:pt x="1779" y="15437"/>
                  </a:cubicBezTo>
                  <a:cubicBezTo>
                    <a:pt x="1632" y="15632"/>
                    <a:pt x="1431" y="15781"/>
                    <a:pt x="1251" y="15914"/>
                  </a:cubicBezTo>
                  <a:cubicBezTo>
                    <a:pt x="1001" y="16098"/>
                    <a:pt x="766" y="16274"/>
                    <a:pt x="660" y="16538"/>
                  </a:cubicBezTo>
                  <a:cubicBezTo>
                    <a:pt x="562" y="16790"/>
                    <a:pt x="521" y="16968"/>
                    <a:pt x="482" y="17135"/>
                  </a:cubicBezTo>
                  <a:lnTo>
                    <a:pt x="465" y="17203"/>
                  </a:lnTo>
                  <a:cubicBezTo>
                    <a:pt x="431" y="17352"/>
                    <a:pt x="394" y="17510"/>
                    <a:pt x="316" y="17708"/>
                  </a:cubicBezTo>
                  <a:cubicBezTo>
                    <a:pt x="246" y="17884"/>
                    <a:pt x="142" y="18351"/>
                    <a:pt x="1" y="19095"/>
                  </a:cubicBezTo>
                  <a:cubicBezTo>
                    <a:pt x="195" y="18688"/>
                    <a:pt x="402" y="18248"/>
                    <a:pt x="545" y="17933"/>
                  </a:cubicBezTo>
                  <a:cubicBezTo>
                    <a:pt x="895" y="17156"/>
                    <a:pt x="1012" y="17004"/>
                    <a:pt x="1497" y="16417"/>
                  </a:cubicBezTo>
                  <a:cubicBezTo>
                    <a:pt x="1632" y="16254"/>
                    <a:pt x="1754" y="16123"/>
                    <a:pt x="1875" y="15992"/>
                  </a:cubicBezTo>
                  <a:cubicBezTo>
                    <a:pt x="1902" y="15967"/>
                    <a:pt x="1924" y="15941"/>
                    <a:pt x="1947" y="15916"/>
                  </a:cubicBezTo>
                  <a:lnTo>
                    <a:pt x="1949" y="15914"/>
                  </a:lnTo>
                  <a:cubicBezTo>
                    <a:pt x="2221" y="15628"/>
                    <a:pt x="2454" y="15382"/>
                    <a:pt x="2650" y="14965"/>
                  </a:cubicBezTo>
                  <a:cubicBezTo>
                    <a:pt x="2835" y="14568"/>
                    <a:pt x="2978" y="14410"/>
                    <a:pt x="3141" y="14226"/>
                  </a:cubicBezTo>
                  <a:lnTo>
                    <a:pt x="3150" y="14218"/>
                  </a:lnTo>
                  <a:cubicBezTo>
                    <a:pt x="3272" y="14085"/>
                    <a:pt x="3395" y="13946"/>
                    <a:pt x="3555" y="13700"/>
                  </a:cubicBezTo>
                  <a:cubicBezTo>
                    <a:pt x="3808" y="13318"/>
                    <a:pt x="4072" y="12982"/>
                    <a:pt x="4265" y="12737"/>
                  </a:cubicBezTo>
                  <a:cubicBezTo>
                    <a:pt x="4377" y="12593"/>
                    <a:pt x="4482" y="12460"/>
                    <a:pt x="4520" y="12397"/>
                  </a:cubicBezTo>
                  <a:cubicBezTo>
                    <a:pt x="4547" y="12350"/>
                    <a:pt x="4599" y="12324"/>
                    <a:pt x="4653" y="12324"/>
                  </a:cubicBezTo>
                  <a:cubicBezTo>
                    <a:pt x="4665" y="12324"/>
                    <a:pt x="4676" y="12325"/>
                    <a:pt x="4688" y="12327"/>
                  </a:cubicBezTo>
                  <a:cubicBezTo>
                    <a:pt x="4756" y="12344"/>
                    <a:pt x="4803" y="12399"/>
                    <a:pt x="4807" y="12469"/>
                  </a:cubicBezTo>
                  <a:lnTo>
                    <a:pt x="4807" y="12471"/>
                  </a:lnTo>
                  <a:cubicBezTo>
                    <a:pt x="4807" y="12477"/>
                    <a:pt x="4840" y="13111"/>
                    <a:pt x="5003" y="13563"/>
                  </a:cubicBezTo>
                  <a:cubicBezTo>
                    <a:pt x="5044" y="13684"/>
                    <a:pt x="5095" y="13801"/>
                    <a:pt x="5144" y="13915"/>
                  </a:cubicBezTo>
                  <a:lnTo>
                    <a:pt x="5175" y="13987"/>
                  </a:lnTo>
                  <a:cubicBezTo>
                    <a:pt x="5310" y="14300"/>
                    <a:pt x="5451" y="14621"/>
                    <a:pt x="5425" y="14905"/>
                  </a:cubicBezTo>
                  <a:cubicBezTo>
                    <a:pt x="5412" y="15055"/>
                    <a:pt x="5476" y="15239"/>
                    <a:pt x="5543" y="15435"/>
                  </a:cubicBezTo>
                  <a:lnTo>
                    <a:pt x="5556" y="15476"/>
                  </a:lnTo>
                  <a:cubicBezTo>
                    <a:pt x="5617" y="15660"/>
                    <a:pt x="5682" y="15853"/>
                    <a:pt x="5701" y="16051"/>
                  </a:cubicBezTo>
                  <a:cubicBezTo>
                    <a:pt x="5713" y="16196"/>
                    <a:pt x="5707" y="16327"/>
                    <a:pt x="5699" y="16442"/>
                  </a:cubicBezTo>
                  <a:lnTo>
                    <a:pt x="5697" y="16479"/>
                  </a:lnTo>
                  <a:cubicBezTo>
                    <a:pt x="5682" y="16693"/>
                    <a:pt x="5676" y="16851"/>
                    <a:pt x="5781" y="17011"/>
                  </a:cubicBezTo>
                  <a:cubicBezTo>
                    <a:pt x="5916" y="17217"/>
                    <a:pt x="5953" y="17483"/>
                    <a:pt x="5983" y="17719"/>
                  </a:cubicBezTo>
                  <a:lnTo>
                    <a:pt x="5989" y="17770"/>
                  </a:lnTo>
                  <a:cubicBezTo>
                    <a:pt x="6010" y="17913"/>
                    <a:pt x="6028" y="18046"/>
                    <a:pt x="6071" y="18136"/>
                  </a:cubicBezTo>
                  <a:cubicBezTo>
                    <a:pt x="6163" y="18330"/>
                    <a:pt x="6198" y="18508"/>
                    <a:pt x="6235" y="18713"/>
                  </a:cubicBezTo>
                  <a:lnTo>
                    <a:pt x="6235" y="18717"/>
                  </a:lnTo>
                  <a:cubicBezTo>
                    <a:pt x="6241" y="18739"/>
                    <a:pt x="6245" y="18764"/>
                    <a:pt x="6251" y="18789"/>
                  </a:cubicBezTo>
                  <a:cubicBezTo>
                    <a:pt x="6270" y="18876"/>
                    <a:pt x="6290" y="18979"/>
                    <a:pt x="6317" y="19097"/>
                  </a:cubicBezTo>
                  <a:cubicBezTo>
                    <a:pt x="6423" y="19515"/>
                    <a:pt x="6460" y="19838"/>
                    <a:pt x="6460" y="20343"/>
                  </a:cubicBezTo>
                  <a:cubicBezTo>
                    <a:pt x="6460" y="20507"/>
                    <a:pt x="6478" y="20683"/>
                    <a:pt x="6497" y="20834"/>
                  </a:cubicBezTo>
                  <a:cubicBezTo>
                    <a:pt x="6536" y="21195"/>
                    <a:pt x="6581" y="21604"/>
                    <a:pt x="6450" y="21921"/>
                  </a:cubicBezTo>
                  <a:cubicBezTo>
                    <a:pt x="6325" y="22220"/>
                    <a:pt x="6100" y="22565"/>
                    <a:pt x="5883" y="22901"/>
                  </a:cubicBezTo>
                  <a:lnTo>
                    <a:pt x="5873" y="22915"/>
                  </a:lnTo>
                  <a:cubicBezTo>
                    <a:pt x="5840" y="22966"/>
                    <a:pt x="5805" y="23019"/>
                    <a:pt x="5773" y="23071"/>
                  </a:cubicBezTo>
                  <a:cubicBezTo>
                    <a:pt x="5717" y="23159"/>
                    <a:pt x="5662" y="23243"/>
                    <a:pt x="5611" y="23324"/>
                  </a:cubicBezTo>
                  <a:cubicBezTo>
                    <a:pt x="5533" y="23457"/>
                    <a:pt x="5482" y="23556"/>
                    <a:pt x="5437" y="23644"/>
                  </a:cubicBezTo>
                  <a:cubicBezTo>
                    <a:pt x="5331" y="23862"/>
                    <a:pt x="5247" y="24032"/>
                    <a:pt x="4862" y="24390"/>
                  </a:cubicBezTo>
                  <a:cubicBezTo>
                    <a:pt x="4729" y="24517"/>
                    <a:pt x="4615" y="24613"/>
                    <a:pt x="4512" y="24697"/>
                  </a:cubicBezTo>
                  <a:lnTo>
                    <a:pt x="4459" y="24742"/>
                  </a:lnTo>
                  <a:cubicBezTo>
                    <a:pt x="4205" y="24953"/>
                    <a:pt x="4052" y="25082"/>
                    <a:pt x="3896" y="25413"/>
                  </a:cubicBezTo>
                  <a:cubicBezTo>
                    <a:pt x="3817" y="25581"/>
                    <a:pt x="3735" y="25790"/>
                    <a:pt x="3661" y="25992"/>
                  </a:cubicBezTo>
                  <a:cubicBezTo>
                    <a:pt x="3862" y="25761"/>
                    <a:pt x="4111" y="25509"/>
                    <a:pt x="4349" y="25329"/>
                  </a:cubicBezTo>
                  <a:cubicBezTo>
                    <a:pt x="4874" y="24937"/>
                    <a:pt x="5007" y="24806"/>
                    <a:pt x="5247" y="24470"/>
                  </a:cubicBezTo>
                  <a:cubicBezTo>
                    <a:pt x="5494" y="24118"/>
                    <a:pt x="5901" y="23807"/>
                    <a:pt x="5934" y="23783"/>
                  </a:cubicBezTo>
                  <a:cubicBezTo>
                    <a:pt x="5959" y="23762"/>
                    <a:pt x="5993" y="23750"/>
                    <a:pt x="6026" y="23750"/>
                  </a:cubicBezTo>
                  <a:cubicBezTo>
                    <a:pt x="6057" y="23750"/>
                    <a:pt x="6088" y="23760"/>
                    <a:pt x="6116" y="23776"/>
                  </a:cubicBezTo>
                  <a:cubicBezTo>
                    <a:pt x="6169" y="23815"/>
                    <a:pt x="6194" y="23885"/>
                    <a:pt x="6178" y="23948"/>
                  </a:cubicBezTo>
                  <a:cubicBezTo>
                    <a:pt x="6133" y="24098"/>
                    <a:pt x="6045" y="24531"/>
                    <a:pt x="6137" y="24738"/>
                  </a:cubicBezTo>
                  <a:cubicBezTo>
                    <a:pt x="6255" y="25010"/>
                    <a:pt x="6280" y="25250"/>
                    <a:pt x="6323" y="25683"/>
                  </a:cubicBezTo>
                  <a:cubicBezTo>
                    <a:pt x="6327" y="25757"/>
                    <a:pt x="6335" y="25837"/>
                    <a:pt x="6345" y="25921"/>
                  </a:cubicBezTo>
                  <a:cubicBezTo>
                    <a:pt x="6347" y="25953"/>
                    <a:pt x="6354" y="25990"/>
                    <a:pt x="6356" y="26025"/>
                  </a:cubicBezTo>
                  <a:cubicBezTo>
                    <a:pt x="6419" y="26637"/>
                    <a:pt x="6644" y="26890"/>
                    <a:pt x="6904" y="27181"/>
                  </a:cubicBezTo>
                  <a:cubicBezTo>
                    <a:pt x="7186" y="27498"/>
                    <a:pt x="7356" y="27975"/>
                    <a:pt x="7356" y="28456"/>
                  </a:cubicBezTo>
                  <a:cubicBezTo>
                    <a:pt x="7356" y="28619"/>
                    <a:pt x="7469" y="28758"/>
                    <a:pt x="7595" y="28920"/>
                  </a:cubicBezTo>
                  <a:lnTo>
                    <a:pt x="7604" y="28928"/>
                  </a:lnTo>
                  <a:cubicBezTo>
                    <a:pt x="7726" y="29082"/>
                    <a:pt x="7880" y="29270"/>
                    <a:pt x="7939" y="29521"/>
                  </a:cubicBezTo>
                  <a:cubicBezTo>
                    <a:pt x="8046" y="29992"/>
                    <a:pt x="8152" y="30657"/>
                    <a:pt x="8113" y="31119"/>
                  </a:cubicBezTo>
                  <a:cubicBezTo>
                    <a:pt x="8101" y="31285"/>
                    <a:pt x="8095" y="31647"/>
                    <a:pt x="8101" y="32175"/>
                  </a:cubicBezTo>
                  <a:cubicBezTo>
                    <a:pt x="8195" y="31856"/>
                    <a:pt x="8299" y="31483"/>
                    <a:pt x="8357" y="31244"/>
                  </a:cubicBezTo>
                  <a:cubicBezTo>
                    <a:pt x="8492" y="30667"/>
                    <a:pt x="8412" y="29976"/>
                    <a:pt x="8352" y="29616"/>
                  </a:cubicBezTo>
                  <a:cubicBezTo>
                    <a:pt x="8326" y="29444"/>
                    <a:pt x="8226" y="29317"/>
                    <a:pt x="8136" y="29204"/>
                  </a:cubicBezTo>
                  <a:lnTo>
                    <a:pt x="8121" y="29186"/>
                  </a:lnTo>
                  <a:cubicBezTo>
                    <a:pt x="8019" y="29055"/>
                    <a:pt x="7913" y="28920"/>
                    <a:pt x="7939" y="28742"/>
                  </a:cubicBezTo>
                  <a:cubicBezTo>
                    <a:pt x="7960" y="28593"/>
                    <a:pt x="7890" y="28449"/>
                    <a:pt x="7796" y="28253"/>
                  </a:cubicBezTo>
                  <a:lnTo>
                    <a:pt x="7773" y="28206"/>
                  </a:lnTo>
                  <a:cubicBezTo>
                    <a:pt x="7753" y="28163"/>
                    <a:pt x="7728" y="28114"/>
                    <a:pt x="7708" y="28069"/>
                  </a:cubicBezTo>
                  <a:cubicBezTo>
                    <a:pt x="7571" y="27760"/>
                    <a:pt x="7432" y="27285"/>
                    <a:pt x="7426" y="27253"/>
                  </a:cubicBezTo>
                  <a:cubicBezTo>
                    <a:pt x="7409" y="27189"/>
                    <a:pt x="7432" y="27122"/>
                    <a:pt x="7487" y="27087"/>
                  </a:cubicBezTo>
                  <a:cubicBezTo>
                    <a:pt x="7514" y="27067"/>
                    <a:pt x="7545" y="27058"/>
                    <a:pt x="7576" y="27058"/>
                  </a:cubicBezTo>
                  <a:cubicBezTo>
                    <a:pt x="7607" y="27058"/>
                    <a:pt x="7638" y="27067"/>
                    <a:pt x="7665" y="27087"/>
                  </a:cubicBezTo>
                  <a:cubicBezTo>
                    <a:pt x="7876" y="27238"/>
                    <a:pt x="8377" y="27551"/>
                    <a:pt x="8602" y="27576"/>
                  </a:cubicBezTo>
                  <a:cubicBezTo>
                    <a:pt x="8919" y="27609"/>
                    <a:pt x="9228" y="27746"/>
                    <a:pt x="9455" y="27848"/>
                  </a:cubicBezTo>
                  <a:lnTo>
                    <a:pt x="9568" y="27897"/>
                  </a:lnTo>
                  <a:cubicBezTo>
                    <a:pt x="9688" y="27950"/>
                    <a:pt x="10010" y="28102"/>
                    <a:pt x="10321" y="28251"/>
                  </a:cubicBezTo>
                  <a:cubicBezTo>
                    <a:pt x="10249" y="28169"/>
                    <a:pt x="10159" y="28077"/>
                    <a:pt x="10059" y="27981"/>
                  </a:cubicBezTo>
                  <a:cubicBezTo>
                    <a:pt x="9870" y="27805"/>
                    <a:pt x="9547" y="27701"/>
                    <a:pt x="9236" y="27598"/>
                  </a:cubicBezTo>
                  <a:lnTo>
                    <a:pt x="9208" y="27588"/>
                  </a:lnTo>
                  <a:cubicBezTo>
                    <a:pt x="8899" y="27484"/>
                    <a:pt x="8604" y="27386"/>
                    <a:pt x="8432" y="27214"/>
                  </a:cubicBezTo>
                  <a:cubicBezTo>
                    <a:pt x="8183" y="26964"/>
                    <a:pt x="7786" y="26692"/>
                    <a:pt x="7368" y="26485"/>
                  </a:cubicBezTo>
                  <a:lnTo>
                    <a:pt x="7241" y="26422"/>
                  </a:lnTo>
                  <a:cubicBezTo>
                    <a:pt x="6935" y="26270"/>
                    <a:pt x="6765" y="26189"/>
                    <a:pt x="6765" y="26002"/>
                  </a:cubicBezTo>
                  <a:cubicBezTo>
                    <a:pt x="6765" y="25992"/>
                    <a:pt x="6757" y="25945"/>
                    <a:pt x="6714" y="25757"/>
                  </a:cubicBezTo>
                  <a:lnTo>
                    <a:pt x="6705" y="25720"/>
                  </a:lnTo>
                  <a:cubicBezTo>
                    <a:pt x="6624" y="25338"/>
                    <a:pt x="6499" y="24754"/>
                    <a:pt x="6521" y="24400"/>
                  </a:cubicBezTo>
                  <a:cubicBezTo>
                    <a:pt x="6532" y="24235"/>
                    <a:pt x="6521" y="24092"/>
                    <a:pt x="6511" y="23946"/>
                  </a:cubicBezTo>
                  <a:cubicBezTo>
                    <a:pt x="6495" y="23695"/>
                    <a:pt x="6476" y="23476"/>
                    <a:pt x="6611" y="23263"/>
                  </a:cubicBezTo>
                  <a:cubicBezTo>
                    <a:pt x="6703" y="23118"/>
                    <a:pt x="6761" y="22635"/>
                    <a:pt x="6761" y="22003"/>
                  </a:cubicBezTo>
                  <a:cubicBezTo>
                    <a:pt x="6761" y="21802"/>
                    <a:pt x="6945" y="21014"/>
                    <a:pt x="7088" y="20726"/>
                  </a:cubicBezTo>
                  <a:lnTo>
                    <a:pt x="7145" y="20605"/>
                  </a:lnTo>
                  <a:cubicBezTo>
                    <a:pt x="7201" y="20501"/>
                    <a:pt x="7286" y="20329"/>
                    <a:pt x="7284" y="20288"/>
                  </a:cubicBezTo>
                  <a:cubicBezTo>
                    <a:pt x="7276" y="20257"/>
                    <a:pt x="7262" y="20212"/>
                    <a:pt x="7244" y="20153"/>
                  </a:cubicBezTo>
                  <a:cubicBezTo>
                    <a:pt x="7227" y="20102"/>
                    <a:pt x="7207" y="20039"/>
                    <a:pt x="7184" y="19961"/>
                  </a:cubicBezTo>
                  <a:cubicBezTo>
                    <a:pt x="7125" y="19766"/>
                    <a:pt x="7053" y="19535"/>
                    <a:pt x="6978" y="19290"/>
                  </a:cubicBezTo>
                  <a:cubicBezTo>
                    <a:pt x="6879" y="18977"/>
                    <a:pt x="6787" y="18637"/>
                    <a:pt x="6705" y="18277"/>
                  </a:cubicBezTo>
                  <a:cubicBezTo>
                    <a:pt x="6703" y="18263"/>
                    <a:pt x="6701" y="18257"/>
                    <a:pt x="6701" y="18250"/>
                  </a:cubicBezTo>
                  <a:lnTo>
                    <a:pt x="6701" y="18248"/>
                  </a:lnTo>
                  <a:lnTo>
                    <a:pt x="6699" y="18240"/>
                  </a:lnTo>
                  <a:cubicBezTo>
                    <a:pt x="6689" y="18185"/>
                    <a:pt x="6705" y="18130"/>
                    <a:pt x="6746" y="18093"/>
                  </a:cubicBezTo>
                  <a:cubicBezTo>
                    <a:pt x="6773" y="18067"/>
                    <a:pt x="6809" y="18052"/>
                    <a:pt x="6847" y="18052"/>
                  </a:cubicBezTo>
                  <a:cubicBezTo>
                    <a:pt x="6865" y="18052"/>
                    <a:pt x="6883" y="18056"/>
                    <a:pt x="6900" y="18062"/>
                  </a:cubicBezTo>
                  <a:cubicBezTo>
                    <a:pt x="7028" y="18109"/>
                    <a:pt x="7383" y="18216"/>
                    <a:pt x="7644" y="18216"/>
                  </a:cubicBezTo>
                  <a:cubicBezTo>
                    <a:pt x="7703" y="18216"/>
                    <a:pt x="7758" y="18211"/>
                    <a:pt x="7804" y="18197"/>
                  </a:cubicBezTo>
                  <a:cubicBezTo>
                    <a:pt x="7854" y="18182"/>
                    <a:pt x="7902" y="18175"/>
                    <a:pt x="7947" y="18175"/>
                  </a:cubicBezTo>
                  <a:cubicBezTo>
                    <a:pt x="8116" y="18175"/>
                    <a:pt x="8252" y="18271"/>
                    <a:pt x="8383" y="18363"/>
                  </a:cubicBezTo>
                  <a:cubicBezTo>
                    <a:pt x="8537" y="18471"/>
                    <a:pt x="8708" y="18594"/>
                    <a:pt x="9007" y="18641"/>
                  </a:cubicBezTo>
                  <a:cubicBezTo>
                    <a:pt x="9365" y="18698"/>
                    <a:pt x="9717" y="18713"/>
                    <a:pt x="9997" y="18727"/>
                  </a:cubicBezTo>
                  <a:cubicBezTo>
                    <a:pt x="10269" y="18737"/>
                    <a:pt x="10490" y="18748"/>
                    <a:pt x="10670" y="18780"/>
                  </a:cubicBezTo>
                  <a:cubicBezTo>
                    <a:pt x="10883" y="18821"/>
                    <a:pt x="11184" y="18911"/>
                    <a:pt x="11472" y="18997"/>
                  </a:cubicBezTo>
                  <a:lnTo>
                    <a:pt x="11562" y="19024"/>
                  </a:lnTo>
                  <a:cubicBezTo>
                    <a:pt x="11773" y="19087"/>
                    <a:pt x="11990" y="19153"/>
                    <a:pt x="12162" y="19198"/>
                  </a:cubicBezTo>
                  <a:cubicBezTo>
                    <a:pt x="12244" y="19218"/>
                    <a:pt x="12328" y="19249"/>
                    <a:pt x="12409" y="19284"/>
                  </a:cubicBezTo>
                  <a:lnTo>
                    <a:pt x="12393" y="19275"/>
                  </a:lnTo>
                  <a:cubicBezTo>
                    <a:pt x="12195" y="19169"/>
                    <a:pt x="11953" y="19091"/>
                    <a:pt x="11697" y="19007"/>
                  </a:cubicBezTo>
                  <a:lnTo>
                    <a:pt x="11655" y="18993"/>
                  </a:lnTo>
                  <a:cubicBezTo>
                    <a:pt x="11288" y="18872"/>
                    <a:pt x="10910" y="18750"/>
                    <a:pt x="10619" y="18539"/>
                  </a:cubicBezTo>
                  <a:cubicBezTo>
                    <a:pt x="10409" y="18390"/>
                    <a:pt x="10181" y="18349"/>
                    <a:pt x="9963" y="18308"/>
                  </a:cubicBezTo>
                  <a:cubicBezTo>
                    <a:pt x="9688" y="18257"/>
                    <a:pt x="9406" y="18199"/>
                    <a:pt x="9128" y="17982"/>
                  </a:cubicBezTo>
                  <a:cubicBezTo>
                    <a:pt x="8645" y="17602"/>
                    <a:pt x="8453" y="17512"/>
                    <a:pt x="8101" y="17383"/>
                  </a:cubicBezTo>
                  <a:cubicBezTo>
                    <a:pt x="7970" y="17338"/>
                    <a:pt x="7796" y="17297"/>
                    <a:pt x="7630" y="17256"/>
                  </a:cubicBezTo>
                  <a:lnTo>
                    <a:pt x="7593" y="17248"/>
                  </a:lnTo>
                  <a:cubicBezTo>
                    <a:pt x="7258" y="17172"/>
                    <a:pt x="6990" y="17105"/>
                    <a:pt x="6822" y="16988"/>
                  </a:cubicBezTo>
                  <a:lnTo>
                    <a:pt x="6818" y="16984"/>
                  </a:lnTo>
                  <a:cubicBezTo>
                    <a:pt x="6795" y="16964"/>
                    <a:pt x="6771" y="16949"/>
                    <a:pt x="6740" y="16929"/>
                  </a:cubicBezTo>
                  <a:cubicBezTo>
                    <a:pt x="6730" y="16923"/>
                    <a:pt x="6722" y="16916"/>
                    <a:pt x="6712" y="16910"/>
                  </a:cubicBezTo>
                  <a:lnTo>
                    <a:pt x="6705" y="16908"/>
                  </a:lnTo>
                  <a:cubicBezTo>
                    <a:pt x="6495" y="16767"/>
                    <a:pt x="6204" y="16573"/>
                    <a:pt x="6204" y="16170"/>
                  </a:cubicBezTo>
                  <a:cubicBezTo>
                    <a:pt x="6204" y="15883"/>
                    <a:pt x="6112" y="15681"/>
                    <a:pt x="5985" y="15403"/>
                  </a:cubicBezTo>
                  <a:lnTo>
                    <a:pt x="5905" y="15231"/>
                  </a:lnTo>
                  <a:cubicBezTo>
                    <a:pt x="5764" y="14924"/>
                    <a:pt x="5711" y="14656"/>
                    <a:pt x="5652" y="14369"/>
                  </a:cubicBezTo>
                  <a:lnTo>
                    <a:pt x="5642" y="14324"/>
                  </a:lnTo>
                  <a:cubicBezTo>
                    <a:pt x="5625" y="14242"/>
                    <a:pt x="5607" y="14157"/>
                    <a:pt x="5586" y="14064"/>
                  </a:cubicBezTo>
                  <a:cubicBezTo>
                    <a:pt x="5486" y="13643"/>
                    <a:pt x="5200" y="11890"/>
                    <a:pt x="5200" y="11374"/>
                  </a:cubicBezTo>
                  <a:cubicBezTo>
                    <a:pt x="5200" y="11106"/>
                    <a:pt x="5200" y="10975"/>
                    <a:pt x="5335" y="10953"/>
                  </a:cubicBezTo>
                  <a:cubicBezTo>
                    <a:pt x="5824" y="9874"/>
                    <a:pt x="6323" y="8727"/>
                    <a:pt x="6343" y="8594"/>
                  </a:cubicBezTo>
                  <a:cubicBezTo>
                    <a:pt x="6351" y="8543"/>
                    <a:pt x="6354" y="8479"/>
                    <a:pt x="6354" y="8412"/>
                  </a:cubicBezTo>
                  <a:lnTo>
                    <a:pt x="6354" y="8365"/>
                  </a:lnTo>
                  <a:lnTo>
                    <a:pt x="6354" y="8360"/>
                  </a:lnTo>
                  <a:cubicBezTo>
                    <a:pt x="6356" y="8142"/>
                    <a:pt x="6358" y="7865"/>
                    <a:pt x="6501" y="7638"/>
                  </a:cubicBezTo>
                  <a:cubicBezTo>
                    <a:pt x="6536" y="7587"/>
                    <a:pt x="6562" y="7542"/>
                    <a:pt x="6589" y="7505"/>
                  </a:cubicBezTo>
                  <a:lnTo>
                    <a:pt x="6607" y="7479"/>
                  </a:lnTo>
                  <a:cubicBezTo>
                    <a:pt x="6693" y="7348"/>
                    <a:pt x="6732" y="7290"/>
                    <a:pt x="6834" y="7010"/>
                  </a:cubicBezTo>
                  <a:cubicBezTo>
                    <a:pt x="6894" y="6844"/>
                    <a:pt x="6904" y="6468"/>
                    <a:pt x="6910" y="6192"/>
                  </a:cubicBezTo>
                  <a:lnTo>
                    <a:pt x="6910" y="6188"/>
                  </a:lnTo>
                  <a:cubicBezTo>
                    <a:pt x="6924" y="5680"/>
                    <a:pt x="6930" y="5425"/>
                    <a:pt x="7151" y="5425"/>
                  </a:cubicBezTo>
                  <a:cubicBezTo>
                    <a:pt x="7313" y="5425"/>
                    <a:pt x="7743" y="5425"/>
                    <a:pt x="7882" y="5801"/>
                  </a:cubicBezTo>
                  <a:cubicBezTo>
                    <a:pt x="7919" y="5891"/>
                    <a:pt x="7943" y="6026"/>
                    <a:pt x="7974" y="6182"/>
                  </a:cubicBezTo>
                  <a:lnTo>
                    <a:pt x="7990" y="6257"/>
                  </a:lnTo>
                  <a:cubicBezTo>
                    <a:pt x="8039" y="6503"/>
                    <a:pt x="8131" y="6963"/>
                    <a:pt x="8240" y="7039"/>
                  </a:cubicBezTo>
                  <a:cubicBezTo>
                    <a:pt x="8320" y="7096"/>
                    <a:pt x="8545" y="7178"/>
                    <a:pt x="8780" y="7264"/>
                  </a:cubicBezTo>
                  <a:lnTo>
                    <a:pt x="8843" y="7286"/>
                  </a:lnTo>
                  <a:cubicBezTo>
                    <a:pt x="9201" y="7413"/>
                    <a:pt x="9697" y="7587"/>
                    <a:pt x="10026" y="7794"/>
                  </a:cubicBezTo>
                  <a:lnTo>
                    <a:pt x="10036" y="7798"/>
                  </a:lnTo>
                  <a:cubicBezTo>
                    <a:pt x="10589" y="8144"/>
                    <a:pt x="11022" y="8418"/>
                    <a:pt x="11063" y="8911"/>
                  </a:cubicBezTo>
                  <a:cubicBezTo>
                    <a:pt x="11071" y="8999"/>
                    <a:pt x="11071" y="9072"/>
                    <a:pt x="11071" y="9134"/>
                  </a:cubicBezTo>
                  <a:cubicBezTo>
                    <a:pt x="11071" y="9230"/>
                    <a:pt x="11073" y="9257"/>
                    <a:pt x="11092" y="9269"/>
                  </a:cubicBezTo>
                  <a:cubicBezTo>
                    <a:pt x="11125" y="9291"/>
                    <a:pt x="11221" y="9306"/>
                    <a:pt x="11376" y="9322"/>
                  </a:cubicBezTo>
                  <a:cubicBezTo>
                    <a:pt x="11898" y="9387"/>
                    <a:pt x="12144" y="9523"/>
                    <a:pt x="12454" y="9694"/>
                  </a:cubicBezTo>
                  <a:lnTo>
                    <a:pt x="12567" y="9756"/>
                  </a:lnTo>
                  <a:cubicBezTo>
                    <a:pt x="12700" y="9829"/>
                    <a:pt x="12900" y="9975"/>
                    <a:pt x="13158" y="10189"/>
                  </a:cubicBezTo>
                  <a:cubicBezTo>
                    <a:pt x="13058" y="10057"/>
                    <a:pt x="12950" y="9921"/>
                    <a:pt x="12827" y="9788"/>
                  </a:cubicBezTo>
                  <a:cubicBezTo>
                    <a:pt x="12561" y="9492"/>
                    <a:pt x="12299" y="9326"/>
                    <a:pt x="12049" y="9167"/>
                  </a:cubicBezTo>
                  <a:lnTo>
                    <a:pt x="12035" y="9158"/>
                  </a:lnTo>
                  <a:cubicBezTo>
                    <a:pt x="11697" y="8944"/>
                    <a:pt x="11380" y="8739"/>
                    <a:pt x="11149" y="8275"/>
                  </a:cubicBezTo>
                  <a:cubicBezTo>
                    <a:pt x="10771" y="7520"/>
                    <a:pt x="10623" y="7358"/>
                    <a:pt x="10120" y="7139"/>
                  </a:cubicBezTo>
                  <a:cubicBezTo>
                    <a:pt x="10044" y="7102"/>
                    <a:pt x="9977" y="7076"/>
                    <a:pt x="9915" y="7049"/>
                  </a:cubicBezTo>
                  <a:cubicBezTo>
                    <a:pt x="9400" y="6830"/>
                    <a:pt x="8864" y="6605"/>
                    <a:pt x="8659" y="6124"/>
                  </a:cubicBezTo>
                  <a:lnTo>
                    <a:pt x="8612" y="6012"/>
                  </a:lnTo>
                  <a:cubicBezTo>
                    <a:pt x="8420" y="5562"/>
                    <a:pt x="8185" y="5003"/>
                    <a:pt x="7653" y="4678"/>
                  </a:cubicBezTo>
                  <a:cubicBezTo>
                    <a:pt x="7614" y="4655"/>
                    <a:pt x="7579" y="4635"/>
                    <a:pt x="7544" y="4614"/>
                  </a:cubicBezTo>
                  <a:cubicBezTo>
                    <a:pt x="7507" y="4592"/>
                    <a:pt x="7473" y="4571"/>
                    <a:pt x="7440" y="4553"/>
                  </a:cubicBezTo>
                  <a:cubicBezTo>
                    <a:pt x="7018" y="4299"/>
                    <a:pt x="6986" y="4279"/>
                    <a:pt x="6577" y="3747"/>
                  </a:cubicBezTo>
                  <a:cubicBezTo>
                    <a:pt x="6126" y="3160"/>
                    <a:pt x="6028" y="3016"/>
                    <a:pt x="5993" y="2493"/>
                  </a:cubicBezTo>
                  <a:cubicBezTo>
                    <a:pt x="5957" y="2016"/>
                    <a:pt x="5946" y="1889"/>
                    <a:pt x="6108" y="1719"/>
                  </a:cubicBezTo>
                  <a:cubicBezTo>
                    <a:pt x="6112" y="1711"/>
                    <a:pt x="6120" y="1701"/>
                    <a:pt x="6126" y="1691"/>
                  </a:cubicBezTo>
                  <a:cubicBezTo>
                    <a:pt x="6131" y="1685"/>
                    <a:pt x="6133" y="1678"/>
                    <a:pt x="6139" y="1670"/>
                  </a:cubicBezTo>
                  <a:cubicBezTo>
                    <a:pt x="6226" y="1507"/>
                    <a:pt x="6346" y="1350"/>
                    <a:pt x="6646" y="1350"/>
                  </a:cubicBezTo>
                  <a:cubicBezTo>
                    <a:pt x="6774" y="1350"/>
                    <a:pt x="6934" y="1379"/>
                    <a:pt x="7139" y="1447"/>
                  </a:cubicBezTo>
                  <a:cubicBezTo>
                    <a:pt x="7855" y="1685"/>
                    <a:pt x="8003" y="1734"/>
                    <a:pt x="8309" y="2077"/>
                  </a:cubicBezTo>
                  <a:cubicBezTo>
                    <a:pt x="8395" y="2172"/>
                    <a:pt x="8473" y="2194"/>
                    <a:pt x="8637" y="2194"/>
                  </a:cubicBezTo>
                  <a:cubicBezTo>
                    <a:pt x="8682" y="2194"/>
                    <a:pt x="8733" y="2192"/>
                    <a:pt x="8792" y="2190"/>
                  </a:cubicBezTo>
                  <a:cubicBezTo>
                    <a:pt x="8855" y="2187"/>
                    <a:pt x="8928" y="2184"/>
                    <a:pt x="9012" y="2184"/>
                  </a:cubicBezTo>
                  <a:cubicBezTo>
                    <a:pt x="9170" y="2184"/>
                    <a:pt x="9365" y="2194"/>
                    <a:pt x="9598" y="2233"/>
                  </a:cubicBezTo>
                  <a:cubicBezTo>
                    <a:pt x="9862" y="2280"/>
                    <a:pt x="10118" y="2319"/>
                    <a:pt x="10343" y="2349"/>
                  </a:cubicBezTo>
                  <a:cubicBezTo>
                    <a:pt x="10265" y="2315"/>
                    <a:pt x="10188" y="2284"/>
                    <a:pt x="10108" y="2257"/>
                  </a:cubicBezTo>
                  <a:cubicBezTo>
                    <a:pt x="9926" y="2190"/>
                    <a:pt x="9768" y="2151"/>
                    <a:pt x="9625" y="2116"/>
                  </a:cubicBezTo>
                  <a:lnTo>
                    <a:pt x="9590" y="2108"/>
                  </a:lnTo>
                  <a:cubicBezTo>
                    <a:pt x="9281" y="2032"/>
                    <a:pt x="9036" y="1973"/>
                    <a:pt x="8782" y="1742"/>
                  </a:cubicBezTo>
                  <a:cubicBezTo>
                    <a:pt x="8616" y="1595"/>
                    <a:pt x="8414" y="1545"/>
                    <a:pt x="8199" y="1494"/>
                  </a:cubicBezTo>
                  <a:cubicBezTo>
                    <a:pt x="7988" y="1445"/>
                    <a:pt x="7796" y="1394"/>
                    <a:pt x="7604" y="1282"/>
                  </a:cubicBezTo>
                  <a:cubicBezTo>
                    <a:pt x="7397" y="1163"/>
                    <a:pt x="7135" y="1104"/>
                    <a:pt x="6945" y="1061"/>
                  </a:cubicBezTo>
                  <a:lnTo>
                    <a:pt x="6920" y="1054"/>
                  </a:lnTo>
                  <a:cubicBezTo>
                    <a:pt x="6720" y="1005"/>
                    <a:pt x="6560" y="971"/>
                    <a:pt x="6468" y="878"/>
                  </a:cubicBezTo>
                  <a:cubicBezTo>
                    <a:pt x="6435" y="846"/>
                    <a:pt x="6351" y="764"/>
                    <a:pt x="63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2105975" y="3643775"/>
              <a:ext cx="271225" cy="410675"/>
            </a:xfrm>
            <a:custGeom>
              <a:rect b="b" l="l" r="r" t="t"/>
              <a:pathLst>
                <a:path extrusionOk="0" h="16427" w="10849">
                  <a:moveTo>
                    <a:pt x="5646" y="2928"/>
                  </a:moveTo>
                  <a:cubicBezTo>
                    <a:pt x="5662" y="2928"/>
                    <a:pt x="5678" y="2934"/>
                    <a:pt x="5692" y="2948"/>
                  </a:cubicBezTo>
                  <a:cubicBezTo>
                    <a:pt x="6005" y="3261"/>
                    <a:pt x="6353" y="3542"/>
                    <a:pt x="6638" y="3877"/>
                  </a:cubicBezTo>
                  <a:cubicBezTo>
                    <a:pt x="7012" y="4325"/>
                    <a:pt x="7348" y="4785"/>
                    <a:pt x="7654" y="5283"/>
                  </a:cubicBezTo>
                  <a:cubicBezTo>
                    <a:pt x="8203" y="6177"/>
                    <a:pt x="8593" y="7151"/>
                    <a:pt x="8816" y="8174"/>
                  </a:cubicBezTo>
                  <a:cubicBezTo>
                    <a:pt x="8864" y="8397"/>
                    <a:pt x="8933" y="8644"/>
                    <a:pt x="8933" y="8869"/>
                  </a:cubicBezTo>
                  <a:cubicBezTo>
                    <a:pt x="8926" y="9205"/>
                    <a:pt x="8641" y="9474"/>
                    <a:pt x="8318" y="9474"/>
                  </a:cubicBezTo>
                  <a:cubicBezTo>
                    <a:pt x="8287" y="9474"/>
                    <a:pt x="8255" y="9472"/>
                    <a:pt x="8223" y="9467"/>
                  </a:cubicBezTo>
                  <a:cubicBezTo>
                    <a:pt x="7656" y="9374"/>
                    <a:pt x="7677" y="8744"/>
                    <a:pt x="7593" y="8298"/>
                  </a:cubicBezTo>
                  <a:cubicBezTo>
                    <a:pt x="7411" y="7353"/>
                    <a:pt x="7155" y="6406"/>
                    <a:pt x="6805" y="5506"/>
                  </a:cubicBezTo>
                  <a:cubicBezTo>
                    <a:pt x="6640" y="5082"/>
                    <a:pt x="6455" y="4652"/>
                    <a:pt x="6243" y="4247"/>
                  </a:cubicBezTo>
                  <a:cubicBezTo>
                    <a:pt x="6028" y="3840"/>
                    <a:pt x="5846" y="3429"/>
                    <a:pt x="5576" y="3059"/>
                  </a:cubicBezTo>
                  <a:cubicBezTo>
                    <a:pt x="5534" y="3001"/>
                    <a:pt x="5589" y="2928"/>
                    <a:pt x="5646" y="2928"/>
                  </a:cubicBezTo>
                  <a:close/>
                  <a:moveTo>
                    <a:pt x="8519" y="10080"/>
                  </a:moveTo>
                  <a:cubicBezTo>
                    <a:pt x="8553" y="10080"/>
                    <a:pt x="8587" y="10085"/>
                    <a:pt x="8618" y="10097"/>
                  </a:cubicBezTo>
                  <a:cubicBezTo>
                    <a:pt x="8710" y="10129"/>
                    <a:pt x="8790" y="10168"/>
                    <a:pt x="8861" y="10234"/>
                  </a:cubicBezTo>
                  <a:cubicBezTo>
                    <a:pt x="8933" y="10299"/>
                    <a:pt x="8990" y="10361"/>
                    <a:pt x="9035" y="10444"/>
                  </a:cubicBezTo>
                  <a:cubicBezTo>
                    <a:pt x="9097" y="10551"/>
                    <a:pt x="9130" y="10647"/>
                    <a:pt x="9148" y="10770"/>
                  </a:cubicBezTo>
                  <a:cubicBezTo>
                    <a:pt x="9148" y="10782"/>
                    <a:pt x="9150" y="10794"/>
                    <a:pt x="9154" y="10807"/>
                  </a:cubicBezTo>
                  <a:cubicBezTo>
                    <a:pt x="9170" y="10968"/>
                    <a:pt x="9187" y="11175"/>
                    <a:pt x="9097" y="11326"/>
                  </a:cubicBezTo>
                  <a:cubicBezTo>
                    <a:pt x="9076" y="11400"/>
                    <a:pt x="9042" y="11461"/>
                    <a:pt x="8986" y="11512"/>
                  </a:cubicBezTo>
                  <a:cubicBezTo>
                    <a:pt x="8943" y="11570"/>
                    <a:pt x="8888" y="11615"/>
                    <a:pt x="8821" y="11645"/>
                  </a:cubicBezTo>
                  <a:cubicBezTo>
                    <a:pt x="8739" y="11683"/>
                    <a:pt x="8653" y="11703"/>
                    <a:pt x="8563" y="11703"/>
                  </a:cubicBezTo>
                  <a:cubicBezTo>
                    <a:pt x="8559" y="11703"/>
                    <a:pt x="8555" y="11703"/>
                    <a:pt x="8551" y="11703"/>
                  </a:cubicBezTo>
                  <a:cubicBezTo>
                    <a:pt x="8430" y="11703"/>
                    <a:pt x="8315" y="11643"/>
                    <a:pt x="8225" y="11568"/>
                  </a:cubicBezTo>
                  <a:cubicBezTo>
                    <a:pt x="8168" y="11523"/>
                    <a:pt x="8123" y="11467"/>
                    <a:pt x="8092" y="11400"/>
                  </a:cubicBezTo>
                  <a:lnTo>
                    <a:pt x="8045" y="11271"/>
                  </a:lnTo>
                  <a:cubicBezTo>
                    <a:pt x="8025" y="11183"/>
                    <a:pt x="8012" y="11097"/>
                    <a:pt x="8021" y="11005"/>
                  </a:cubicBezTo>
                  <a:cubicBezTo>
                    <a:pt x="8023" y="10991"/>
                    <a:pt x="8023" y="10978"/>
                    <a:pt x="8025" y="10966"/>
                  </a:cubicBezTo>
                  <a:cubicBezTo>
                    <a:pt x="8029" y="10946"/>
                    <a:pt x="8029" y="10923"/>
                    <a:pt x="8031" y="10903"/>
                  </a:cubicBezTo>
                  <a:cubicBezTo>
                    <a:pt x="8025" y="10684"/>
                    <a:pt x="8019" y="10518"/>
                    <a:pt x="8192" y="10252"/>
                  </a:cubicBezTo>
                  <a:cubicBezTo>
                    <a:pt x="8237" y="10183"/>
                    <a:pt x="8301" y="10136"/>
                    <a:pt x="8379" y="10107"/>
                  </a:cubicBezTo>
                  <a:cubicBezTo>
                    <a:pt x="8422" y="10090"/>
                    <a:pt x="8471" y="10080"/>
                    <a:pt x="8519" y="10080"/>
                  </a:cubicBezTo>
                  <a:close/>
                  <a:moveTo>
                    <a:pt x="6028" y="0"/>
                  </a:moveTo>
                  <a:cubicBezTo>
                    <a:pt x="4633" y="550"/>
                    <a:pt x="3319" y="1395"/>
                    <a:pt x="2130" y="2510"/>
                  </a:cubicBezTo>
                  <a:cubicBezTo>
                    <a:pt x="1324" y="3265"/>
                    <a:pt x="614" y="4082"/>
                    <a:pt x="1" y="4953"/>
                  </a:cubicBezTo>
                  <a:cubicBezTo>
                    <a:pt x="234" y="7056"/>
                    <a:pt x="931" y="9096"/>
                    <a:pt x="2202" y="10772"/>
                  </a:cubicBezTo>
                  <a:cubicBezTo>
                    <a:pt x="3748" y="12820"/>
                    <a:pt x="6271" y="13987"/>
                    <a:pt x="8818" y="13987"/>
                  </a:cubicBezTo>
                  <a:cubicBezTo>
                    <a:pt x="9339" y="13987"/>
                    <a:pt x="9861" y="13939"/>
                    <a:pt x="10375" y="13839"/>
                  </a:cubicBezTo>
                  <a:lnTo>
                    <a:pt x="10375" y="13839"/>
                  </a:lnTo>
                  <a:cubicBezTo>
                    <a:pt x="9938" y="14888"/>
                    <a:pt x="9187" y="15854"/>
                    <a:pt x="8203" y="16427"/>
                  </a:cubicBezTo>
                  <a:cubicBezTo>
                    <a:pt x="9835" y="15608"/>
                    <a:pt x="10736" y="13886"/>
                    <a:pt x="10766" y="11451"/>
                  </a:cubicBezTo>
                  <a:cubicBezTo>
                    <a:pt x="10848" y="4632"/>
                    <a:pt x="6368" y="319"/>
                    <a:pt x="60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2108325" y="3210225"/>
              <a:ext cx="1435000" cy="1348325"/>
            </a:xfrm>
            <a:custGeom>
              <a:rect b="b" l="l" r="r" t="t"/>
              <a:pathLst>
                <a:path extrusionOk="0" h="53933" w="57400">
                  <a:moveTo>
                    <a:pt x="21001" y="10949"/>
                  </a:moveTo>
                  <a:cubicBezTo>
                    <a:pt x="21031" y="10949"/>
                    <a:pt x="21060" y="10961"/>
                    <a:pt x="21084" y="10989"/>
                  </a:cubicBezTo>
                  <a:cubicBezTo>
                    <a:pt x="22013" y="12096"/>
                    <a:pt x="23066" y="13089"/>
                    <a:pt x="24122" y="14071"/>
                  </a:cubicBezTo>
                  <a:cubicBezTo>
                    <a:pt x="26035" y="15851"/>
                    <a:pt x="28169" y="17354"/>
                    <a:pt x="30401" y="18707"/>
                  </a:cubicBezTo>
                  <a:cubicBezTo>
                    <a:pt x="31455" y="19347"/>
                    <a:pt x="32541" y="19914"/>
                    <a:pt x="33658" y="20438"/>
                  </a:cubicBezTo>
                  <a:cubicBezTo>
                    <a:pt x="34209" y="20697"/>
                    <a:pt x="34767" y="20945"/>
                    <a:pt x="35326" y="21180"/>
                  </a:cubicBezTo>
                  <a:cubicBezTo>
                    <a:pt x="35710" y="21342"/>
                    <a:pt x="36091" y="21510"/>
                    <a:pt x="36475" y="21669"/>
                  </a:cubicBezTo>
                  <a:cubicBezTo>
                    <a:pt x="36641" y="21739"/>
                    <a:pt x="36809" y="21802"/>
                    <a:pt x="36973" y="21870"/>
                  </a:cubicBezTo>
                  <a:cubicBezTo>
                    <a:pt x="37081" y="21917"/>
                    <a:pt x="37185" y="21970"/>
                    <a:pt x="37288" y="22021"/>
                  </a:cubicBezTo>
                  <a:cubicBezTo>
                    <a:pt x="37574" y="22132"/>
                    <a:pt x="37830" y="22285"/>
                    <a:pt x="38057" y="22479"/>
                  </a:cubicBezTo>
                  <a:cubicBezTo>
                    <a:pt x="38047" y="22481"/>
                    <a:pt x="38036" y="22483"/>
                    <a:pt x="38024" y="22488"/>
                  </a:cubicBezTo>
                  <a:cubicBezTo>
                    <a:pt x="38094" y="22559"/>
                    <a:pt x="38208" y="22565"/>
                    <a:pt x="38266" y="22672"/>
                  </a:cubicBezTo>
                  <a:cubicBezTo>
                    <a:pt x="38307" y="22745"/>
                    <a:pt x="38321" y="22827"/>
                    <a:pt x="38302" y="22909"/>
                  </a:cubicBezTo>
                  <a:cubicBezTo>
                    <a:pt x="38278" y="23103"/>
                    <a:pt x="38116" y="23238"/>
                    <a:pt x="37922" y="23247"/>
                  </a:cubicBezTo>
                  <a:cubicBezTo>
                    <a:pt x="37766" y="23253"/>
                    <a:pt x="37618" y="23260"/>
                    <a:pt x="37470" y="23260"/>
                  </a:cubicBezTo>
                  <a:cubicBezTo>
                    <a:pt x="37321" y="23260"/>
                    <a:pt x="37173" y="23253"/>
                    <a:pt x="37018" y="23230"/>
                  </a:cubicBezTo>
                  <a:cubicBezTo>
                    <a:pt x="36748" y="23193"/>
                    <a:pt x="36486" y="23136"/>
                    <a:pt x="36224" y="23062"/>
                  </a:cubicBezTo>
                  <a:cubicBezTo>
                    <a:pt x="35763" y="22929"/>
                    <a:pt x="35293" y="22817"/>
                    <a:pt x="34843" y="22647"/>
                  </a:cubicBezTo>
                  <a:cubicBezTo>
                    <a:pt x="34184" y="22402"/>
                    <a:pt x="33529" y="22150"/>
                    <a:pt x="32891" y="21853"/>
                  </a:cubicBezTo>
                  <a:cubicBezTo>
                    <a:pt x="30411" y="20699"/>
                    <a:pt x="28110" y="19228"/>
                    <a:pt x="26072" y="17403"/>
                  </a:cubicBezTo>
                  <a:cubicBezTo>
                    <a:pt x="25031" y="16470"/>
                    <a:pt x="24051" y="15462"/>
                    <a:pt x="23146" y="14396"/>
                  </a:cubicBezTo>
                  <a:cubicBezTo>
                    <a:pt x="22297" y="13391"/>
                    <a:pt x="21567" y="12266"/>
                    <a:pt x="20879" y="11145"/>
                  </a:cubicBezTo>
                  <a:cubicBezTo>
                    <a:pt x="20824" y="11053"/>
                    <a:pt x="20913" y="10949"/>
                    <a:pt x="21001" y="10949"/>
                  </a:cubicBezTo>
                  <a:close/>
                  <a:moveTo>
                    <a:pt x="40796" y="22860"/>
                  </a:moveTo>
                  <a:cubicBezTo>
                    <a:pt x="41250" y="22860"/>
                    <a:pt x="41699" y="22989"/>
                    <a:pt x="42155" y="23095"/>
                  </a:cubicBezTo>
                  <a:cubicBezTo>
                    <a:pt x="42842" y="23257"/>
                    <a:pt x="43608" y="23412"/>
                    <a:pt x="44006" y="24096"/>
                  </a:cubicBezTo>
                  <a:cubicBezTo>
                    <a:pt x="44139" y="24321"/>
                    <a:pt x="44072" y="24681"/>
                    <a:pt x="43820" y="24799"/>
                  </a:cubicBezTo>
                  <a:cubicBezTo>
                    <a:pt x="43566" y="24920"/>
                    <a:pt x="43273" y="24977"/>
                    <a:pt x="42984" y="24977"/>
                  </a:cubicBezTo>
                  <a:cubicBezTo>
                    <a:pt x="42871" y="24977"/>
                    <a:pt x="42758" y="24968"/>
                    <a:pt x="42648" y="24951"/>
                  </a:cubicBezTo>
                  <a:cubicBezTo>
                    <a:pt x="42359" y="24906"/>
                    <a:pt x="42044" y="24769"/>
                    <a:pt x="41764" y="24675"/>
                  </a:cubicBezTo>
                  <a:cubicBezTo>
                    <a:pt x="41103" y="24454"/>
                    <a:pt x="40367" y="24247"/>
                    <a:pt x="39927" y="23660"/>
                  </a:cubicBezTo>
                  <a:cubicBezTo>
                    <a:pt x="39724" y="23392"/>
                    <a:pt x="39833" y="23071"/>
                    <a:pt x="40150" y="22962"/>
                  </a:cubicBezTo>
                  <a:cubicBezTo>
                    <a:pt x="40367" y="22889"/>
                    <a:pt x="40582" y="22860"/>
                    <a:pt x="40796" y="22860"/>
                  </a:cubicBezTo>
                  <a:close/>
                  <a:moveTo>
                    <a:pt x="3685" y="0"/>
                  </a:moveTo>
                  <a:cubicBezTo>
                    <a:pt x="2415" y="0"/>
                    <a:pt x="1551" y="87"/>
                    <a:pt x="1329" y="111"/>
                  </a:cubicBezTo>
                  <a:cubicBezTo>
                    <a:pt x="729" y="1363"/>
                    <a:pt x="381" y="2587"/>
                    <a:pt x="295" y="3757"/>
                  </a:cubicBezTo>
                  <a:cubicBezTo>
                    <a:pt x="1" y="7700"/>
                    <a:pt x="664" y="9987"/>
                    <a:pt x="698" y="10106"/>
                  </a:cubicBezTo>
                  <a:cubicBezTo>
                    <a:pt x="1361" y="10576"/>
                    <a:pt x="1946" y="11063"/>
                    <a:pt x="2392" y="11517"/>
                  </a:cubicBezTo>
                  <a:cubicBezTo>
                    <a:pt x="2697" y="11423"/>
                    <a:pt x="3033" y="11300"/>
                    <a:pt x="3391" y="11153"/>
                  </a:cubicBezTo>
                  <a:cubicBezTo>
                    <a:pt x="4596" y="10653"/>
                    <a:pt x="7231" y="10078"/>
                    <a:pt x="9892" y="10078"/>
                  </a:cubicBezTo>
                  <a:cubicBezTo>
                    <a:pt x="12232" y="10078"/>
                    <a:pt x="14592" y="10522"/>
                    <a:pt x="16022" y="11853"/>
                  </a:cubicBezTo>
                  <a:cubicBezTo>
                    <a:pt x="16039" y="11865"/>
                    <a:pt x="16051" y="11881"/>
                    <a:pt x="16059" y="11902"/>
                  </a:cubicBezTo>
                  <a:cubicBezTo>
                    <a:pt x="16096" y="11982"/>
                    <a:pt x="16747" y="13389"/>
                    <a:pt x="16223" y="15014"/>
                  </a:cubicBezTo>
                  <a:cubicBezTo>
                    <a:pt x="15951" y="15853"/>
                    <a:pt x="15632" y="16385"/>
                    <a:pt x="15216" y="16691"/>
                  </a:cubicBezTo>
                  <a:cubicBezTo>
                    <a:pt x="14934" y="16899"/>
                    <a:pt x="14611" y="17001"/>
                    <a:pt x="14224" y="17001"/>
                  </a:cubicBezTo>
                  <a:cubicBezTo>
                    <a:pt x="14035" y="17001"/>
                    <a:pt x="13832" y="16977"/>
                    <a:pt x="13610" y="16929"/>
                  </a:cubicBezTo>
                  <a:lnTo>
                    <a:pt x="13471" y="16898"/>
                  </a:lnTo>
                  <a:cubicBezTo>
                    <a:pt x="12372" y="16654"/>
                    <a:pt x="11304" y="16531"/>
                    <a:pt x="10273" y="16531"/>
                  </a:cubicBezTo>
                  <a:cubicBezTo>
                    <a:pt x="8871" y="16531"/>
                    <a:pt x="7536" y="16757"/>
                    <a:pt x="6282" y="17209"/>
                  </a:cubicBezTo>
                  <a:cubicBezTo>
                    <a:pt x="6627" y="17547"/>
                    <a:pt x="7798" y="18764"/>
                    <a:pt x="8880" y="20673"/>
                  </a:cubicBezTo>
                  <a:cubicBezTo>
                    <a:pt x="9522" y="21808"/>
                    <a:pt x="10028" y="23001"/>
                    <a:pt x="10382" y="24218"/>
                  </a:cubicBezTo>
                  <a:cubicBezTo>
                    <a:pt x="10815" y="25706"/>
                    <a:pt x="11026" y="27240"/>
                    <a:pt x="11008" y="28783"/>
                  </a:cubicBezTo>
                  <a:cubicBezTo>
                    <a:pt x="10987" y="30340"/>
                    <a:pt x="10627" y="31625"/>
                    <a:pt x="9954" y="32586"/>
                  </a:cubicBezTo>
                  <a:cubicBezTo>
                    <a:pt x="9987" y="32588"/>
                    <a:pt x="10018" y="32605"/>
                    <a:pt x="10042" y="32627"/>
                  </a:cubicBezTo>
                  <a:cubicBezTo>
                    <a:pt x="14071" y="36302"/>
                    <a:pt x="15306" y="39266"/>
                    <a:pt x="16614" y="42407"/>
                  </a:cubicBezTo>
                  <a:cubicBezTo>
                    <a:pt x="16826" y="42918"/>
                    <a:pt x="17051" y="43460"/>
                    <a:pt x="17287" y="43992"/>
                  </a:cubicBezTo>
                  <a:cubicBezTo>
                    <a:pt x="18103" y="45850"/>
                    <a:pt x="18615" y="47704"/>
                    <a:pt x="18907" y="49512"/>
                  </a:cubicBezTo>
                  <a:cubicBezTo>
                    <a:pt x="22661" y="51984"/>
                    <a:pt x="27066" y="53498"/>
                    <a:pt x="31551" y="53850"/>
                  </a:cubicBezTo>
                  <a:cubicBezTo>
                    <a:pt x="32259" y="53905"/>
                    <a:pt x="32968" y="53932"/>
                    <a:pt x="33677" y="53932"/>
                  </a:cubicBezTo>
                  <a:cubicBezTo>
                    <a:pt x="40421" y="53932"/>
                    <a:pt x="47127" y="51463"/>
                    <a:pt x="52446" y="47288"/>
                  </a:cubicBezTo>
                  <a:cubicBezTo>
                    <a:pt x="54326" y="45813"/>
                    <a:pt x="56061" y="44101"/>
                    <a:pt x="57244" y="42026"/>
                  </a:cubicBezTo>
                  <a:cubicBezTo>
                    <a:pt x="57399" y="39420"/>
                    <a:pt x="57258" y="36586"/>
                    <a:pt x="56828" y="33515"/>
                  </a:cubicBezTo>
                  <a:cubicBezTo>
                    <a:pt x="55666" y="25276"/>
                    <a:pt x="48262" y="23152"/>
                    <a:pt x="42312" y="21446"/>
                  </a:cubicBezTo>
                  <a:lnTo>
                    <a:pt x="42210" y="21418"/>
                  </a:lnTo>
                  <a:cubicBezTo>
                    <a:pt x="40905" y="21043"/>
                    <a:pt x="39671" y="20687"/>
                    <a:pt x="38617" y="20290"/>
                  </a:cubicBezTo>
                  <a:cubicBezTo>
                    <a:pt x="33100" y="18222"/>
                    <a:pt x="27242" y="13807"/>
                    <a:pt x="19631" y="5977"/>
                  </a:cubicBezTo>
                  <a:cubicBezTo>
                    <a:pt x="18064" y="4363"/>
                    <a:pt x="16168" y="3051"/>
                    <a:pt x="13997" y="2073"/>
                  </a:cubicBezTo>
                  <a:cubicBezTo>
                    <a:pt x="12241" y="1284"/>
                    <a:pt x="10294" y="709"/>
                    <a:pt x="8213" y="365"/>
                  </a:cubicBezTo>
                  <a:cubicBezTo>
                    <a:pt x="6470" y="79"/>
                    <a:pt x="4894" y="0"/>
                    <a:pt x="36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1556350" y="4110175"/>
              <a:ext cx="47225" cy="219000"/>
            </a:xfrm>
            <a:custGeom>
              <a:rect b="b" l="l" r="r" t="t"/>
              <a:pathLst>
                <a:path extrusionOk="0" h="8760" w="1889">
                  <a:moveTo>
                    <a:pt x="1150" y="1"/>
                  </a:moveTo>
                  <a:cubicBezTo>
                    <a:pt x="354" y="2845"/>
                    <a:pt x="0" y="5811"/>
                    <a:pt x="123" y="8759"/>
                  </a:cubicBezTo>
                  <a:cubicBezTo>
                    <a:pt x="149" y="8649"/>
                    <a:pt x="505" y="7157"/>
                    <a:pt x="532" y="6879"/>
                  </a:cubicBezTo>
                  <a:cubicBezTo>
                    <a:pt x="563" y="6507"/>
                    <a:pt x="575" y="5969"/>
                    <a:pt x="508" y="5684"/>
                  </a:cubicBezTo>
                  <a:cubicBezTo>
                    <a:pt x="413" y="5271"/>
                    <a:pt x="620" y="4952"/>
                    <a:pt x="841" y="4610"/>
                  </a:cubicBezTo>
                  <a:cubicBezTo>
                    <a:pt x="1009" y="4348"/>
                    <a:pt x="1060" y="4046"/>
                    <a:pt x="1119" y="3696"/>
                  </a:cubicBezTo>
                  <a:lnTo>
                    <a:pt x="1125" y="3667"/>
                  </a:lnTo>
                  <a:cubicBezTo>
                    <a:pt x="1140" y="3573"/>
                    <a:pt x="1158" y="3473"/>
                    <a:pt x="1179" y="3370"/>
                  </a:cubicBezTo>
                  <a:cubicBezTo>
                    <a:pt x="1258" y="2982"/>
                    <a:pt x="1391" y="2693"/>
                    <a:pt x="1498" y="2460"/>
                  </a:cubicBezTo>
                  <a:lnTo>
                    <a:pt x="1506" y="2444"/>
                  </a:lnTo>
                  <a:cubicBezTo>
                    <a:pt x="1549" y="2358"/>
                    <a:pt x="1580" y="2290"/>
                    <a:pt x="1600" y="2233"/>
                  </a:cubicBezTo>
                  <a:cubicBezTo>
                    <a:pt x="1643" y="2118"/>
                    <a:pt x="1711" y="2049"/>
                    <a:pt x="1762" y="1996"/>
                  </a:cubicBezTo>
                  <a:cubicBezTo>
                    <a:pt x="1841" y="1910"/>
                    <a:pt x="1889" y="1859"/>
                    <a:pt x="1848" y="1588"/>
                  </a:cubicBezTo>
                  <a:lnTo>
                    <a:pt x="1823" y="1408"/>
                  </a:lnTo>
                  <a:cubicBezTo>
                    <a:pt x="1786" y="1136"/>
                    <a:pt x="1786" y="1136"/>
                    <a:pt x="1571" y="778"/>
                  </a:cubicBezTo>
                  <a:lnTo>
                    <a:pt x="1488" y="637"/>
                  </a:lnTo>
                  <a:cubicBezTo>
                    <a:pt x="1336" y="385"/>
                    <a:pt x="1224" y="195"/>
                    <a:pt x="1150" y="1"/>
                  </a:cubicBezTo>
                  <a:close/>
                </a:path>
              </a:pathLst>
            </a:custGeom>
            <a:solidFill>
              <a:srgbClr val="D75C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2133300" y="3502600"/>
              <a:ext cx="25" cy="25"/>
            </a:xfrm>
            <a:custGeom>
              <a:rect b="b" l="l" r="r" t="t"/>
              <a:pathLst>
                <a:path extrusionOk="0" h="1" w="1">
                  <a:moveTo>
                    <a:pt x="0" y="0"/>
                  </a:moveTo>
                  <a:lnTo>
                    <a:pt x="0" y="0"/>
                  </a:lnTo>
                  <a:lnTo>
                    <a:pt x="0" y="0"/>
                  </a:lnTo>
                  <a:close/>
                </a:path>
              </a:pathLst>
            </a:custGeom>
            <a:solidFill>
              <a:srgbClr val="D75C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1559250" y="3391925"/>
              <a:ext cx="1036025" cy="1628700"/>
            </a:xfrm>
            <a:custGeom>
              <a:rect b="b" l="l" r="r" t="t"/>
              <a:pathLst>
                <a:path extrusionOk="0" h="65148" w="41441">
                  <a:moveTo>
                    <a:pt x="33758" y="4434"/>
                  </a:moveTo>
                  <a:cubicBezTo>
                    <a:pt x="33795" y="4434"/>
                    <a:pt x="33833" y="4436"/>
                    <a:pt x="33871" y="4442"/>
                  </a:cubicBezTo>
                  <a:lnTo>
                    <a:pt x="33955" y="4450"/>
                  </a:lnTo>
                  <a:cubicBezTo>
                    <a:pt x="33963" y="4452"/>
                    <a:pt x="33969" y="4452"/>
                    <a:pt x="33975" y="4456"/>
                  </a:cubicBezTo>
                  <a:lnTo>
                    <a:pt x="33973" y="4452"/>
                  </a:lnTo>
                  <a:cubicBezTo>
                    <a:pt x="33979" y="4452"/>
                    <a:pt x="33984" y="4452"/>
                    <a:pt x="33990" y="4456"/>
                  </a:cubicBezTo>
                  <a:cubicBezTo>
                    <a:pt x="34004" y="4456"/>
                    <a:pt x="34020" y="4460"/>
                    <a:pt x="34035" y="4464"/>
                  </a:cubicBezTo>
                  <a:lnTo>
                    <a:pt x="34074" y="4480"/>
                  </a:lnTo>
                  <a:cubicBezTo>
                    <a:pt x="34076" y="4480"/>
                    <a:pt x="34078" y="4480"/>
                    <a:pt x="34082" y="4483"/>
                  </a:cubicBezTo>
                  <a:cubicBezTo>
                    <a:pt x="34086" y="4487"/>
                    <a:pt x="34094" y="4489"/>
                    <a:pt x="34098" y="4491"/>
                  </a:cubicBezTo>
                  <a:cubicBezTo>
                    <a:pt x="34104" y="4497"/>
                    <a:pt x="34104" y="4497"/>
                    <a:pt x="34108" y="4499"/>
                  </a:cubicBezTo>
                  <a:cubicBezTo>
                    <a:pt x="34164" y="4530"/>
                    <a:pt x="34211" y="4570"/>
                    <a:pt x="34252" y="4620"/>
                  </a:cubicBezTo>
                  <a:cubicBezTo>
                    <a:pt x="34327" y="4708"/>
                    <a:pt x="34348" y="4830"/>
                    <a:pt x="34331" y="4941"/>
                  </a:cubicBezTo>
                  <a:cubicBezTo>
                    <a:pt x="34323" y="5000"/>
                    <a:pt x="34307" y="5051"/>
                    <a:pt x="34272" y="5096"/>
                  </a:cubicBezTo>
                  <a:cubicBezTo>
                    <a:pt x="34247" y="5145"/>
                    <a:pt x="34211" y="5186"/>
                    <a:pt x="34166" y="5219"/>
                  </a:cubicBezTo>
                  <a:cubicBezTo>
                    <a:pt x="34119" y="5256"/>
                    <a:pt x="34067" y="5278"/>
                    <a:pt x="34012" y="5289"/>
                  </a:cubicBezTo>
                  <a:cubicBezTo>
                    <a:pt x="33977" y="5301"/>
                    <a:pt x="33942" y="5307"/>
                    <a:pt x="33907" y="5307"/>
                  </a:cubicBezTo>
                  <a:cubicBezTo>
                    <a:pt x="33885" y="5307"/>
                    <a:pt x="33863" y="5305"/>
                    <a:pt x="33840" y="5301"/>
                  </a:cubicBezTo>
                  <a:cubicBezTo>
                    <a:pt x="33797" y="5289"/>
                    <a:pt x="33750" y="5276"/>
                    <a:pt x="33707" y="5264"/>
                  </a:cubicBezTo>
                  <a:cubicBezTo>
                    <a:pt x="33687" y="5256"/>
                    <a:pt x="33666" y="5250"/>
                    <a:pt x="33644" y="5244"/>
                  </a:cubicBezTo>
                  <a:cubicBezTo>
                    <a:pt x="33599" y="5229"/>
                    <a:pt x="33556" y="5215"/>
                    <a:pt x="33517" y="5186"/>
                  </a:cubicBezTo>
                  <a:cubicBezTo>
                    <a:pt x="33433" y="5125"/>
                    <a:pt x="33372" y="5049"/>
                    <a:pt x="33302" y="4969"/>
                  </a:cubicBezTo>
                  <a:cubicBezTo>
                    <a:pt x="33292" y="4961"/>
                    <a:pt x="33280" y="4959"/>
                    <a:pt x="33272" y="4951"/>
                  </a:cubicBezTo>
                  <a:cubicBezTo>
                    <a:pt x="33247" y="4933"/>
                    <a:pt x="33227" y="4910"/>
                    <a:pt x="33214" y="4881"/>
                  </a:cubicBezTo>
                  <a:cubicBezTo>
                    <a:pt x="33198" y="4845"/>
                    <a:pt x="33188" y="4804"/>
                    <a:pt x="33188" y="4759"/>
                  </a:cubicBezTo>
                  <a:cubicBezTo>
                    <a:pt x="33188" y="4712"/>
                    <a:pt x="33214" y="4663"/>
                    <a:pt x="33245" y="4624"/>
                  </a:cubicBezTo>
                  <a:cubicBezTo>
                    <a:pt x="33263" y="4599"/>
                    <a:pt x="33286" y="4579"/>
                    <a:pt x="33314" y="4564"/>
                  </a:cubicBezTo>
                  <a:cubicBezTo>
                    <a:pt x="33335" y="4560"/>
                    <a:pt x="33351" y="4552"/>
                    <a:pt x="33372" y="4544"/>
                  </a:cubicBezTo>
                  <a:cubicBezTo>
                    <a:pt x="33386" y="4542"/>
                    <a:pt x="33400" y="4542"/>
                    <a:pt x="33417" y="4540"/>
                  </a:cubicBezTo>
                  <a:cubicBezTo>
                    <a:pt x="33427" y="4532"/>
                    <a:pt x="33437" y="4528"/>
                    <a:pt x="33447" y="4519"/>
                  </a:cubicBezTo>
                  <a:cubicBezTo>
                    <a:pt x="33482" y="4501"/>
                    <a:pt x="33521" y="4487"/>
                    <a:pt x="33560" y="4472"/>
                  </a:cubicBezTo>
                  <a:cubicBezTo>
                    <a:pt x="33591" y="4462"/>
                    <a:pt x="33617" y="4452"/>
                    <a:pt x="33646" y="4442"/>
                  </a:cubicBezTo>
                  <a:cubicBezTo>
                    <a:pt x="33683" y="4436"/>
                    <a:pt x="33720" y="4434"/>
                    <a:pt x="33758" y="4434"/>
                  </a:cubicBezTo>
                  <a:close/>
                  <a:moveTo>
                    <a:pt x="30474" y="3914"/>
                  </a:moveTo>
                  <a:cubicBezTo>
                    <a:pt x="30672" y="3914"/>
                    <a:pt x="30871" y="3920"/>
                    <a:pt x="31070" y="3930"/>
                  </a:cubicBezTo>
                  <a:cubicBezTo>
                    <a:pt x="31561" y="3957"/>
                    <a:pt x="32312" y="3928"/>
                    <a:pt x="32666" y="4325"/>
                  </a:cubicBezTo>
                  <a:cubicBezTo>
                    <a:pt x="32768" y="4437"/>
                    <a:pt x="32723" y="4699"/>
                    <a:pt x="32613" y="4793"/>
                  </a:cubicBezTo>
                  <a:cubicBezTo>
                    <a:pt x="32465" y="4910"/>
                    <a:pt x="32294" y="4946"/>
                    <a:pt x="32115" y="4946"/>
                  </a:cubicBezTo>
                  <a:cubicBezTo>
                    <a:pt x="31865" y="4946"/>
                    <a:pt x="31599" y="4877"/>
                    <a:pt x="31357" y="4859"/>
                  </a:cubicBezTo>
                  <a:cubicBezTo>
                    <a:pt x="31060" y="4836"/>
                    <a:pt x="30762" y="4829"/>
                    <a:pt x="30462" y="4829"/>
                  </a:cubicBezTo>
                  <a:cubicBezTo>
                    <a:pt x="30384" y="4829"/>
                    <a:pt x="30306" y="4829"/>
                    <a:pt x="30227" y="4830"/>
                  </a:cubicBezTo>
                  <a:cubicBezTo>
                    <a:pt x="29452" y="4841"/>
                    <a:pt x="28697" y="4939"/>
                    <a:pt x="27940" y="5090"/>
                  </a:cubicBezTo>
                  <a:cubicBezTo>
                    <a:pt x="27027" y="5274"/>
                    <a:pt x="26113" y="5526"/>
                    <a:pt x="25233" y="5829"/>
                  </a:cubicBezTo>
                  <a:cubicBezTo>
                    <a:pt x="24419" y="6105"/>
                    <a:pt x="23688" y="6553"/>
                    <a:pt x="22997" y="7064"/>
                  </a:cubicBezTo>
                  <a:cubicBezTo>
                    <a:pt x="22988" y="7071"/>
                    <a:pt x="22979" y="7074"/>
                    <a:pt x="22970" y="7074"/>
                  </a:cubicBezTo>
                  <a:cubicBezTo>
                    <a:pt x="22932" y="7074"/>
                    <a:pt x="22903" y="7018"/>
                    <a:pt x="22942" y="6985"/>
                  </a:cubicBezTo>
                  <a:cubicBezTo>
                    <a:pt x="23529" y="6459"/>
                    <a:pt x="24181" y="6037"/>
                    <a:pt x="24820" y="5583"/>
                  </a:cubicBezTo>
                  <a:cubicBezTo>
                    <a:pt x="25616" y="5021"/>
                    <a:pt x="26473" y="4597"/>
                    <a:pt x="27412" y="4337"/>
                  </a:cubicBezTo>
                  <a:cubicBezTo>
                    <a:pt x="28226" y="4110"/>
                    <a:pt x="29063" y="3979"/>
                    <a:pt x="29908" y="3930"/>
                  </a:cubicBezTo>
                  <a:cubicBezTo>
                    <a:pt x="30096" y="3919"/>
                    <a:pt x="30284" y="3914"/>
                    <a:pt x="30474" y="3914"/>
                  </a:cubicBezTo>
                  <a:close/>
                  <a:moveTo>
                    <a:pt x="10050" y="1957"/>
                  </a:moveTo>
                  <a:cubicBezTo>
                    <a:pt x="10097" y="1957"/>
                    <a:pt x="10127" y="2036"/>
                    <a:pt x="10069" y="2064"/>
                  </a:cubicBezTo>
                  <a:cubicBezTo>
                    <a:pt x="9729" y="2236"/>
                    <a:pt x="9412" y="2508"/>
                    <a:pt x="9121" y="2760"/>
                  </a:cubicBezTo>
                  <a:cubicBezTo>
                    <a:pt x="8784" y="3048"/>
                    <a:pt x="8446" y="3376"/>
                    <a:pt x="8170" y="3723"/>
                  </a:cubicBezTo>
                  <a:cubicBezTo>
                    <a:pt x="7583" y="4460"/>
                    <a:pt x="7041" y="5190"/>
                    <a:pt x="6605" y="6027"/>
                  </a:cubicBezTo>
                  <a:cubicBezTo>
                    <a:pt x="5787" y="7584"/>
                    <a:pt x="5310" y="9151"/>
                    <a:pt x="5289" y="10984"/>
                  </a:cubicBezTo>
                  <a:cubicBezTo>
                    <a:pt x="5281" y="11422"/>
                    <a:pt x="5310" y="11862"/>
                    <a:pt x="5361" y="12296"/>
                  </a:cubicBezTo>
                  <a:cubicBezTo>
                    <a:pt x="5390" y="12517"/>
                    <a:pt x="5433" y="12734"/>
                    <a:pt x="5453" y="12957"/>
                  </a:cubicBezTo>
                  <a:cubicBezTo>
                    <a:pt x="5484" y="13288"/>
                    <a:pt x="5521" y="13710"/>
                    <a:pt x="5302" y="13990"/>
                  </a:cubicBezTo>
                  <a:cubicBezTo>
                    <a:pt x="5229" y="14086"/>
                    <a:pt x="5111" y="14159"/>
                    <a:pt x="4989" y="14159"/>
                  </a:cubicBezTo>
                  <a:cubicBezTo>
                    <a:pt x="4952" y="14159"/>
                    <a:pt x="4915" y="14152"/>
                    <a:pt x="4878" y="14137"/>
                  </a:cubicBezTo>
                  <a:cubicBezTo>
                    <a:pt x="4279" y="13888"/>
                    <a:pt x="4172" y="13090"/>
                    <a:pt x="4103" y="12517"/>
                  </a:cubicBezTo>
                  <a:cubicBezTo>
                    <a:pt x="4043" y="12040"/>
                    <a:pt x="4019" y="11557"/>
                    <a:pt x="4027" y="11077"/>
                  </a:cubicBezTo>
                  <a:cubicBezTo>
                    <a:pt x="4052" y="9202"/>
                    <a:pt x="4559" y="7345"/>
                    <a:pt x="5537" y="5741"/>
                  </a:cubicBezTo>
                  <a:cubicBezTo>
                    <a:pt x="6136" y="4763"/>
                    <a:pt x="6973" y="3877"/>
                    <a:pt x="7914" y="3224"/>
                  </a:cubicBezTo>
                  <a:cubicBezTo>
                    <a:pt x="8256" y="2987"/>
                    <a:pt x="8585" y="2754"/>
                    <a:pt x="8948" y="2543"/>
                  </a:cubicBezTo>
                  <a:cubicBezTo>
                    <a:pt x="9302" y="2334"/>
                    <a:pt x="9676" y="2175"/>
                    <a:pt x="10026" y="1964"/>
                  </a:cubicBezTo>
                  <a:cubicBezTo>
                    <a:pt x="10034" y="1959"/>
                    <a:pt x="10042" y="1957"/>
                    <a:pt x="10050" y="1957"/>
                  </a:cubicBezTo>
                  <a:close/>
                  <a:moveTo>
                    <a:pt x="15136" y="4917"/>
                  </a:moveTo>
                  <a:cubicBezTo>
                    <a:pt x="16555" y="4917"/>
                    <a:pt x="17958" y="5496"/>
                    <a:pt x="19018" y="6451"/>
                  </a:cubicBezTo>
                  <a:cubicBezTo>
                    <a:pt x="19678" y="7044"/>
                    <a:pt x="20237" y="7934"/>
                    <a:pt x="19961" y="8775"/>
                  </a:cubicBezTo>
                  <a:cubicBezTo>
                    <a:pt x="19709" y="9544"/>
                    <a:pt x="18881" y="9933"/>
                    <a:pt x="18197" y="10371"/>
                  </a:cubicBezTo>
                  <a:cubicBezTo>
                    <a:pt x="16665" y="11357"/>
                    <a:pt x="15578" y="13010"/>
                    <a:pt x="15280" y="14806"/>
                  </a:cubicBezTo>
                  <a:cubicBezTo>
                    <a:pt x="15130" y="15686"/>
                    <a:pt x="15128" y="16684"/>
                    <a:pt x="14508" y="17329"/>
                  </a:cubicBezTo>
                  <a:cubicBezTo>
                    <a:pt x="14312" y="17536"/>
                    <a:pt x="14062" y="17689"/>
                    <a:pt x="13796" y="17797"/>
                  </a:cubicBezTo>
                  <a:cubicBezTo>
                    <a:pt x="13543" y="17900"/>
                    <a:pt x="13274" y="17962"/>
                    <a:pt x="13005" y="17962"/>
                  </a:cubicBezTo>
                  <a:cubicBezTo>
                    <a:pt x="12900" y="17962"/>
                    <a:pt x="12795" y="17953"/>
                    <a:pt x="12692" y="17932"/>
                  </a:cubicBezTo>
                  <a:cubicBezTo>
                    <a:pt x="12006" y="17799"/>
                    <a:pt x="11497" y="17229"/>
                    <a:pt x="11118" y="16646"/>
                  </a:cubicBezTo>
                  <a:cubicBezTo>
                    <a:pt x="10165" y="15170"/>
                    <a:pt x="9709" y="13376"/>
                    <a:pt x="9833" y="11623"/>
                  </a:cubicBezTo>
                  <a:cubicBezTo>
                    <a:pt x="9850" y="10549"/>
                    <a:pt x="10042" y="9479"/>
                    <a:pt x="10392" y="8462"/>
                  </a:cubicBezTo>
                  <a:cubicBezTo>
                    <a:pt x="10568" y="7954"/>
                    <a:pt x="10789" y="7455"/>
                    <a:pt x="11090" y="7005"/>
                  </a:cubicBezTo>
                  <a:cubicBezTo>
                    <a:pt x="11931" y="5761"/>
                    <a:pt x="13402" y="4994"/>
                    <a:pt x="14903" y="4922"/>
                  </a:cubicBezTo>
                  <a:cubicBezTo>
                    <a:pt x="14981" y="4919"/>
                    <a:pt x="15059" y="4917"/>
                    <a:pt x="15136" y="4917"/>
                  </a:cubicBezTo>
                  <a:close/>
                  <a:moveTo>
                    <a:pt x="5071" y="15027"/>
                  </a:moveTo>
                  <a:cubicBezTo>
                    <a:pt x="5126" y="15027"/>
                    <a:pt x="5181" y="15040"/>
                    <a:pt x="5228" y="15068"/>
                  </a:cubicBezTo>
                  <a:cubicBezTo>
                    <a:pt x="5320" y="15121"/>
                    <a:pt x="5418" y="15183"/>
                    <a:pt x="5482" y="15275"/>
                  </a:cubicBezTo>
                  <a:cubicBezTo>
                    <a:pt x="5562" y="15391"/>
                    <a:pt x="5643" y="15518"/>
                    <a:pt x="5699" y="15647"/>
                  </a:cubicBezTo>
                  <a:cubicBezTo>
                    <a:pt x="5797" y="15864"/>
                    <a:pt x="5864" y="16103"/>
                    <a:pt x="5950" y="16328"/>
                  </a:cubicBezTo>
                  <a:cubicBezTo>
                    <a:pt x="6006" y="16486"/>
                    <a:pt x="6046" y="16650"/>
                    <a:pt x="6093" y="16809"/>
                  </a:cubicBezTo>
                  <a:cubicBezTo>
                    <a:pt x="6128" y="16922"/>
                    <a:pt x="6161" y="17034"/>
                    <a:pt x="6196" y="17147"/>
                  </a:cubicBezTo>
                  <a:cubicBezTo>
                    <a:pt x="6202" y="17175"/>
                    <a:pt x="6212" y="17204"/>
                    <a:pt x="6220" y="17235"/>
                  </a:cubicBezTo>
                  <a:cubicBezTo>
                    <a:pt x="6222" y="17255"/>
                    <a:pt x="6229" y="17274"/>
                    <a:pt x="6233" y="17294"/>
                  </a:cubicBezTo>
                  <a:cubicBezTo>
                    <a:pt x="6239" y="17474"/>
                    <a:pt x="6247" y="17656"/>
                    <a:pt x="6253" y="17838"/>
                  </a:cubicBezTo>
                  <a:cubicBezTo>
                    <a:pt x="6241" y="18045"/>
                    <a:pt x="6042" y="18225"/>
                    <a:pt x="5850" y="18268"/>
                  </a:cubicBezTo>
                  <a:cubicBezTo>
                    <a:pt x="5810" y="18278"/>
                    <a:pt x="5769" y="18282"/>
                    <a:pt x="5728" y="18282"/>
                  </a:cubicBezTo>
                  <a:cubicBezTo>
                    <a:pt x="5561" y="18282"/>
                    <a:pt x="5394" y="18204"/>
                    <a:pt x="5298" y="18063"/>
                  </a:cubicBezTo>
                  <a:cubicBezTo>
                    <a:pt x="5036" y="17685"/>
                    <a:pt x="4954" y="17233"/>
                    <a:pt x="4850" y="16793"/>
                  </a:cubicBezTo>
                  <a:cubicBezTo>
                    <a:pt x="4805" y="16588"/>
                    <a:pt x="4768" y="16384"/>
                    <a:pt x="4727" y="16179"/>
                  </a:cubicBezTo>
                  <a:cubicBezTo>
                    <a:pt x="4661" y="15844"/>
                    <a:pt x="4637" y="15483"/>
                    <a:pt x="4807" y="15172"/>
                  </a:cubicBezTo>
                  <a:cubicBezTo>
                    <a:pt x="4859" y="15077"/>
                    <a:pt x="4966" y="15027"/>
                    <a:pt x="5071" y="15027"/>
                  </a:cubicBezTo>
                  <a:close/>
                  <a:moveTo>
                    <a:pt x="33361" y="30147"/>
                  </a:moveTo>
                  <a:cubicBezTo>
                    <a:pt x="33394" y="30147"/>
                    <a:pt x="33427" y="30159"/>
                    <a:pt x="33454" y="30190"/>
                  </a:cubicBezTo>
                  <a:cubicBezTo>
                    <a:pt x="34241" y="31069"/>
                    <a:pt x="34947" y="31986"/>
                    <a:pt x="35571" y="32990"/>
                  </a:cubicBezTo>
                  <a:cubicBezTo>
                    <a:pt x="36666" y="34756"/>
                    <a:pt x="37392" y="36673"/>
                    <a:pt x="37871" y="38690"/>
                  </a:cubicBezTo>
                  <a:cubicBezTo>
                    <a:pt x="38077" y="39574"/>
                    <a:pt x="38210" y="40474"/>
                    <a:pt x="38300" y="41377"/>
                  </a:cubicBezTo>
                  <a:cubicBezTo>
                    <a:pt x="38343" y="41806"/>
                    <a:pt x="38382" y="42240"/>
                    <a:pt x="38388" y="42678"/>
                  </a:cubicBezTo>
                  <a:cubicBezTo>
                    <a:pt x="38384" y="43079"/>
                    <a:pt x="38354" y="43476"/>
                    <a:pt x="38302" y="43875"/>
                  </a:cubicBezTo>
                  <a:cubicBezTo>
                    <a:pt x="38270" y="44147"/>
                    <a:pt x="38221" y="44286"/>
                    <a:pt x="38114" y="44529"/>
                  </a:cubicBezTo>
                  <a:cubicBezTo>
                    <a:pt x="38071" y="44630"/>
                    <a:pt x="38034" y="44736"/>
                    <a:pt x="37994" y="44838"/>
                  </a:cubicBezTo>
                  <a:cubicBezTo>
                    <a:pt x="37956" y="44935"/>
                    <a:pt x="37853" y="44986"/>
                    <a:pt x="37753" y="44986"/>
                  </a:cubicBezTo>
                  <a:cubicBezTo>
                    <a:pt x="37651" y="44986"/>
                    <a:pt x="37551" y="44934"/>
                    <a:pt x="37521" y="44826"/>
                  </a:cubicBezTo>
                  <a:cubicBezTo>
                    <a:pt x="37439" y="44529"/>
                    <a:pt x="37327" y="44235"/>
                    <a:pt x="37304" y="43928"/>
                  </a:cubicBezTo>
                  <a:cubicBezTo>
                    <a:pt x="37273" y="43545"/>
                    <a:pt x="37243" y="43165"/>
                    <a:pt x="37212" y="42782"/>
                  </a:cubicBezTo>
                  <a:cubicBezTo>
                    <a:pt x="37171" y="42297"/>
                    <a:pt x="37161" y="41808"/>
                    <a:pt x="37116" y="41324"/>
                  </a:cubicBezTo>
                  <a:cubicBezTo>
                    <a:pt x="36946" y="39445"/>
                    <a:pt x="36502" y="37606"/>
                    <a:pt x="35892" y="35824"/>
                  </a:cubicBezTo>
                  <a:cubicBezTo>
                    <a:pt x="35238" y="33917"/>
                    <a:pt x="34389" y="32006"/>
                    <a:pt x="33265" y="30323"/>
                  </a:cubicBezTo>
                  <a:cubicBezTo>
                    <a:pt x="33202" y="30232"/>
                    <a:pt x="33278" y="30147"/>
                    <a:pt x="33361" y="30147"/>
                  </a:cubicBezTo>
                  <a:close/>
                  <a:moveTo>
                    <a:pt x="37595" y="46046"/>
                  </a:moveTo>
                  <a:cubicBezTo>
                    <a:pt x="37628" y="46046"/>
                    <a:pt x="37660" y="46050"/>
                    <a:pt x="37693" y="46060"/>
                  </a:cubicBezTo>
                  <a:cubicBezTo>
                    <a:pt x="37848" y="46103"/>
                    <a:pt x="37979" y="46228"/>
                    <a:pt x="38030" y="46381"/>
                  </a:cubicBezTo>
                  <a:cubicBezTo>
                    <a:pt x="38092" y="46567"/>
                    <a:pt x="38102" y="46766"/>
                    <a:pt x="38098" y="46952"/>
                  </a:cubicBezTo>
                  <a:cubicBezTo>
                    <a:pt x="38098" y="47017"/>
                    <a:pt x="38096" y="47085"/>
                    <a:pt x="38094" y="47150"/>
                  </a:cubicBezTo>
                  <a:cubicBezTo>
                    <a:pt x="38092" y="47185"/>
                    <a:pt x="38092" y="47218"/>
                    <a:pt x="38088" y="47251"/>
                  </a:cubicBezTo>
                  <a:cubicBezTo>
                    <a:pt x="38086" y="47273"/>
                    <a:pt x="38086" y="47294"/>
                    <a:pt x="38084" y="47314"/>
                  </a:cubicBezTo>
                  <a:cubicBezTo>
                    <a:pt x="38077" y="47363"/>
                    <a:pt x="38073" y="47410"/>
                    <a:pt x="38067" y="47457"/>
                  </a:cubicBezTo>
                  <a:cubicBezTo>
                    <a:pt x="37965" y="47635"/>
                    <a:pt x="37867" y="47809"/>
                    <a:pt x="37766" y="47985"/>
                  </a:cubicBezTo>
                  <a:cubicBezTo>
                    <a:pt x="37691" y="48042"/>
                    <a:pt x="37601" y="48069"/>
                    <a:pt x="37511" y="48069"/>
                  </a:cubicBezTo>
                  <a:cubicBezTo>
                    <a:pt x="37507" y="48069"/>
                    <a:pt x="37504" y="48069"/>
                    <a:pt x="37500" y="48069"/>
                  </a:cubicBezTo>
                  <a:cubicBezTo>
                    <a:pt x="37412" y="48069"/>
                    <a:pt x="37308" y="48044"/>
                    <a:pt x="37243" y="47983"/>
                  </a:cubicBezTo>
                  <a:cubicBezTo>
                    <a:pt x="37165" y="47924"/>
                    <a:pt x="37104" y="47852"/>
                    <a:pt x="37059" y="47768"/>
                  </a:cubicBezTo>
                  <a:cubicBezTo>
                    <a:pt x="37020" y="47682"/>
                    <a:pt x="36999" y="47596"/>
                    <a:pt x="36991" y="47504"/>
                  </a:cubicBezTo>
                  <a:cubicBezTo>
                    <a:pt x="36981" y="47435"/>
                    <a:pt x="36969" y="47363"/>
                    <a:pt x="36977" y="47294"/>
                  </a:cubicBezTo>
                  <a:cubicBezTo>
                    <a:pt x="36981" y="47230"/>
                    <a:pt x="36987" y="47165"/>
                    <a:pt x="36993" y="47099"/>
                  </a:cubicBezTo>
                  <a:cubicBezTo>
                    <a:pt x="37018" y="46850"/>
                    <a:pt x="37028" y="46338"/>
                    <a:pt x="37265" y="46228"/>
                  </a:cubicBezTo>
                  <a:cubicBezTo>
                    <a:pt x="37288" y="46185"/>
                    <a:pt x="37325" y="46148"/>
                    <a:pt x="37365" y="46123"/>
                  </a:cubicBezTo>
                  <a:cubicBezTo>
                    <a:pt x="37390" y="46103"/>
                    <a:pt x="37419" y="46086"/>
                    <a:pt x="37449" y="46076"/>
                  </a:cubicBezTo>
                  <a:cubicBezTo>
                    <a:pt x="37495" y="46056"/>
                    <a:pt x="37545" y="46046"/>
                    <a:pt x="37595" y="46046"/>
                  </a:cubicBezTo>
                  <a:close/>
                  <a:moveTo>
                    <a:pt x="13506" y="1"/>
                  </a:moveTo>
                  <a:cubicBezTo>
                    <a:pt x="13455" y="1"/>
                    <a:pt x="13405" y="1"/>
                    <a:pt x="13354" y="2"/>
                  </a:cubicBezTo>
                  <a:cubicBezTo>
                    <a:pt x="10648" y="41"/>
                    <a:pt x="8350" y="1072"/>
                    <a:pt x="6531" y="3069"/>
                  </a:cubicBezTo>
                  <a:cubicBezTo>
                    <a:pt x="5355" y="4360"/>
                    <a:pt x="4494" y="5978"/>
                    <a:pt x="3972" y="7885"/>
                  </a:cubicBezTo>
                  <a:cubicBezTo>
                    <a:pt x="3540" y="9460"/>
                    <a:pt x="3336" y="11242"/>
                    <a:pt x="3360" y="13184"/>
                  </a:cubicBezTo>
                  <a:cubicBezTo>
                    <a:pt x="3364" y="13188"/>
                    <a:pt x="3364" y="13194"/>
                    <a:pt x="3364" y="13200"/>
                  </a:cubicBezTo>
                  <a:cubicBezTo>
                    <a:pt x="3364" y="13206"/>
                    <a:pt x="3364" y="13215"/>
                    <a:pt x="3360" y="13227"/>
                  </a:cubicBezTo>
                  <a:cubicBezTo>
                    <a:pt x="3422" y="16999"/>
                    <a:pt x="4338" y="20263"/>
                    <a:pt x="4543" y="20942"/>
                  </a:cubicBezTo>
                  <a:cubicBezTo>
                    <a:pt x="4551" y="20940"/>
                    <a:pt x="4561" y="20938"/>
                    <a:pt x="4567" y="20934"/>
                  </a:cubicBezTo>
                  <a:lnTo>
                    <a:pt x="4567" y="20934"/>
                  </a:lnTo>
                  <a:cubicBezTo>
                    <a:pt x="4561" y="20944"/>
                    <a:pt x="4555" y="20952"/>
                    <a:pt x="4547" y="20962"/>
                  </a:cubicBezTo>
                  <a:cubicBezTo>
                    <a:pt x="4547" y="20964"/>
                    <a:pt x="4551" y="20971"/>
                    <a:pt x="4551" y="20973"/>
                  </a:cubicBezTo>
                  <a:cubicBezTo>
                    <a:pt x="4933" y="20735"/>
                    <a:pt x="5312" y="20529"/>
                    <a:pt x="5678" y="20361"/>
                  </a:cubicBezTo>
                  <a:cubicBezTo>
                    <a:pt x="5697" y="20352"/>
                    <a:pt x="5717" y="20348"/>
                    <a:pt x="5738" y="20348"/>
                  </a:cubicBezTo>
                  <a:cubicBezTo>
                    <a:pt x="5756" y="20348"/>
                    <a:pt x="5775" y="20351"/>
                    <a:pt x="5793" y="20357"/>
                  </a:cubicBezTo>
                  <a:cubicBezTo>
                    <a:pt x="5832" y="20371"/>
                    <a:pt x="5864" y="20400"/>
                    <a:pt x="5881" y="20437"/>
                  </a:cubicBezTo>
                  <a:cubicBezTo>
                    <a:pt x="5895" y="20471"/>
                    <a:pt x="5897" y="20512"/>
                    <a:pt x="5883" y="20551"/>
                  </a:cubicBezTo>
                  <a:cubicBezTo>
                    <a:pt x="5866" y="20590"/>
                    <a:pt x="5840" y="20623"/>
                    <a:pt x="5803" y="20637"/>
                  </a:cubicBezTo>
                  <a:cubicBezTo>
                    <a:pt x="5461" y="20797"/>
                    <a:pt x="4868" y="21102"/>
                    <a:pt x="4131" y="21613"/>
                  </a:cubicBezTo>
                  <a:cubicBezTo>
                    <a:pt x="3248" y="23049"/>
                    <a:pt x="2501" y="24563"/>
                    <a:pt x="1895" y="26137"/>
                  </a:cubicBezTo>
                  <a:cubicBezTo>
                    <a:pt x="1916" y="26169"/>
                    <a:pt x="1932" y="26202"/>
                    <a:pt x="1946" y="26237"/>
                  </a:cubicBezTo>
                  <a:cubicBezTo>
                    <a:pt x="1957" y="26259"/>
                    <a:pt x="1967" y="26282"/>
                    <a:pt x="1975" y="26292"/>
                  </a:cubicBezTo>
                  <a:cubicBezTo>
                    <a:pt x="1987" y="26292"/>
                    <a:pt x="2018" y="26282"/>
                    <a:pt x="2049" y="26272"/>
                  </a:cubicBezTo>
                  <a:cubicBezTo>
                    <a:pt x="2137" y="26247"/>
                    <a:pt x="2223" y="26208"/>
                    <a:pt x="2306" y="26171"/>
                  </a:cubicBezTo>
                  <a:lnTo>
                    <a:pt x="2337" y="26159"/>
                  </a:lnTo>
                  <a:cubicBezTo>
                    <a:pt x="2502" y="26089"/>
                    <a:pt x="2659" y="26021"/>
                    <a:pt x="2807" y="26021"/>
                  </a:cubicBezTo>
                  <a:cubicBezTo>
                    <a:pt x="2883" y="26021"/>
                    <a:pt x="2957" y="26039"/>
                    <a:pt x="3029" y="26083"/>
                  </a:cubicBezTo>
                  <a:cubicBezTo>
                    <a:pt x="3129" y="26141"/>
                    <a:pt x="3180" y="26233"/>
                    <a:pt x="3221" y="26304"/>
                  </a:cubicBezTo>
                  <a:lnTo>
                    <a:pt x="3223" y="26311"/>
                  </a:lnTo>
                  <a:cubicBezTo>
                    <a:pt x="3265" y="26381"/>
                    <a:pt x="3287" y="26419"/>
                    <a:pt x="3348" y="26419"/>
                  </a:cubicBezTo>
                  <a:cubicBezTo>
                    <a:pt x="3385" y="26419"/>
                    <a:pt x="3436" y="26405"/>
                    <a:pt x="3514" y="26376"/>
                  </a:cubicBezTo>
                  <a:lnTo>
                    <a:pt x="3671" y="26319"/>
                  </a:lnTo>
                  <a:cubicBezTo>
                    <a:pt x="3946" y="26215"/>
                    <a:pt x="4197" y="26120"/>
                    <a:pt x="4410" y="26120"/>
                  </a:cubicBezTo>
                  <a:cubicBezTo>
                    <a:pt x="4546" y="26120"/>
                    <a:pt x="4666" y="26159"/>
                    <a:pt x="4766" y="26259"/>
                  </a:cubicBezTo>
                  <a:cubicBezTo>
                    <a:pt x="4817" y="26311"/>
                    <a:pt x="4858" y="26364"/>
                    <a:pt x="4899" y="26415"/>
                  </a:cubicBezTo>
                  <a:lnTo>
                    <a:pt x="4913" y="26435"/>
                  </a:lnTo>
                  <a:cubicBezTo>
                    <a:pt x="5022" y="26574"/>
                    <a:pt x="5084" y="26654"/>
                    <a:pt x="5266" y="26654"/>
                  </a:cubicBezTo>
                  <a:cubicBezTo>
                    <a:pt x="5283" y="26654"/>
                    <a:pt x="5301" y="26654"/>
                    <a:pt x="5320" y="26652"/>
                  </a:cubicBezTo>
                  <a:cubicBezTo>
                    <a:pt x="5347" y="26651"/>
                    <a:pt x="5374" y="26650"/>
                    <a:pt x="5402" y="26650"/>
                  </a:cubicBezTo>
                  <a:cubicBezTo>
                    <a:pt x="5570" y="26650"/>
                    <a:pt x="5746" y="26675"/>
                    <a:pt x="5926" y="26703"/>
                  </a:cubicBezTo>
                  <a:cubicBezTo>
                    <a:pt x="6093" y="26729"/>
                    <a:pt x="6275" y="26757"/>
                    <a:pt x="6445" y="26757"/>
                  </a:cubicBezTo>
                  <a:cubicBezTo>
                    <a:pt x="6531" y="26757"/>
                    <a:pt x="6614" y="26750"/>
                    <a:pt x="6691" y="26732"/>
                  </a:cubicBezTo>
                  <a:cubicBezTo>
                    <a:pt x="6822" y="26701"/>
                    <a:pt x="6953" y="26690"/>
                    <a:pt x="7076" y="26690"/>
                  </a:cubicBezTo>
                  <a:cubicBezTo>
                    <a:pt x="7391" y="26690"/>
                    <a:pt x="7648" y="26765"/>
                    <a:pt x="7685" y="26775"/>
                  </a:cubicBezTo>
                  <a:cubicBezTo>
                    <a:pt x="7755" y="26795"/>
                    <a:pt x="7802" y="26863"/>
                    <a:pt x="7796" y="26937"/>
                  </a:cubicBezTo>
                  <a:cubicBezTo>
                    <a:pt x="7790" y="27008"/>
                    <a:pt x="7736" y="27065"/>
                    <a:pt x="7665" y="27078"/>
                  </a:cubicBezTo>
                  <a:cubicBezTo>
                    <a:pt x="7663" y="27078"/>
                    <a:pt x="7655" y="27080"/>
                    <a:pt x="7642" y="27080"/>
                  </a:cubicBezTo>
                  <a:cubicBezTo>
                    <a:pt x="7376" y="27119"/>
                    <a:pt x="6709" y="27231"/>
                    <a:pt x="6306" y="27434"/>
                  </a:cubicBezTo>
                  <a:cubicBezTo>
                    <a:pt x="5934" y="27621"/>
                    <a:pt x="5624" y="27743"/>
                    <a:pt x="5356" y="27743"/>
                  </a:cubicBezTo>
                  <a:cubicBezTo>
                    <a:pt x="5214" y="27743"/>
                    <a:pt x="5085" y="27709"/>
                    <a:pt x="4964" y="27632"/>
                  </a:cubicBezTo>
                  <a:lnTo>
                    <a:pt x="4880" y="27579"/>
                  </a:lnTo>
                  <a:cubicBezTo>
                    <a:pt x="4706" y="27466"/>
                    <a:pt x="4706" y="27466"/>
                    <a:pt x="4307" y="27423"/>
                  </a:cubicBezTo>
                  <a:cubicBezTo>
                    <a:pt x="4058" y="27397"/>
                    <a:pt x="3839" y="27338"/>
                    <a:pt x="3665" y="27293"/>
                  </a:cubicBezTo>
                  <a:lnTo>
                    <a:pt x="3620" y="27280"/>
                  </a:lnTo>
                  <a:cubicBezTo>
                    <a:pt x="3503" y="27247"/>
                    <a:pt x="3392" y="27218"/>
                    <a:pt x="3332" y="27218"/>
                  </a:cubicBezTo>
                  <a:cubicBezTo>
                    <a:pt x="3325" y="27218"/>
                    <a:pt x="3319" y="27218"/>
                    <a:pt x="3313" y="27219"/>
                  </a:cubicBezTo>
                  <a:cubicBezTo>
                    <a:pt x="3266" y="27225"/>
                    <a:pt x="3166" y="27243"/>
                    <a:pt x="3051" y="27266"/>
                  </a:cubicBezTo>
                  <a:cubicBezTo>
                    <a:pt x="2990" y="27280"/>
                    <a:pt x="2926" y="27293"/>
                    <a:pt x="2857" y="27305"/>
                  </a:cubicBezTo>
                  <a:cubicBezTo>
                    <a:pt x="2560" y="27364"/>
                    <a:pt x="2364" y="27403"/>
                    <a:pt x="2251" y="27417"/>
                  </a:cubicBezTo>
                  <a:cubicBezTo>
                    <a:pt x="2317" y="27644"/>
                    <a:pt x="2397" y="27931"/>
                    <a:pt x="2429" y="28129"/>
                  </a:cubicBezTo>
                  <a:cubicBezTo>
                    <a:pt x="2480" y="28442"/>
                    <a:pt x="2509" y="28641"/>
                    <a:pt x="2484" y="29044"/>
                  </a:cubicBezTo>
                  <a:cubicBezTo>
                    <a:pt x="2480" y="29107"/>
                    <a:pt x="2476" y="29167"/>
                    <a:pt x="2470" y="29226"/>
                  </a:cubicBezTo>
                  <a:cubicBezTo>
                    <a:pt x="2450" y="29463"/>
                    <a:pt x="2429" y="29707"/>
                    <a:pt x="2499" y="29791"/>
                  </a:cubicBezTo>
                  <a:lnTo>
                    <a:pt x="2581" y="29893"/>
                  </a:lnTo>
                  <a:cubicBezTo>
                    <a:pt x="2689" y="30024"/>
                    <a:pt x="2808" y="30175"/>
                    <a:pt x="3027" y="30372"/>
                  </a:cubicBezTo>
                  <a:cubicBezTo>
                    <a:pt x="3113" y="30451"/>
                    <a:pt x="3190" y="30505"/>
                    <a:pt x="3246" y="30539"/>
                  </a:cubicBezTo>
                  <a:lnTo>
                    <a:pt x="3254" y="30546"/>
                  </a:lnTo>
                  <a:cubicBezTo>
                    <a:pt x="3401" y="30648"/>
                    <a:pt x="3528" y="30738"/>
                    <a:pt x="3593" y="31020"/>
                  </a:cubicBezTo>
                  <a:cubicBezTo>
                    <a:pt x="3604" y="31078"/>
                    <a:pt x="3614" y="31129"/>
                    <a:pt x="3622" y="31172"/>
                  </a:cubicBezTo>
                  <a:cubicBezTo>
                    <a:pt x="3624" y="31192"/>
                    <a:pt x="3626" y="31210"/>
                    <a:pt x="3632" y="31229"/>
                  </a:cubicBezTo>
                  <a:cubicBezTo>
                    <a:pt x="3661" y="31417"/>
                    <a:pt x="3665" y="31460"/>
                    <a:pt x="3876" y="31566"/>
                  </a:cubicBezTo>
                  <a:cubicBezTo>
                    <a:pt x="3998" y="31628"/>
                    <a:pt x="4144" y="31681"/>
                    <a:pt x="4281" y="31730"/>
                  </a:cubicBezTo>
                  <a:lnTo>
                    <a:pt x="4295" y="31734"/>
                  </a:lnTo>
                  <a:cubicBezTo>
                    <a:pt x="4596" y="31845"/>
                    <a:pt x="4858" y="31941"/>
                    <a:pt x="4952" y="32129"/>
                  </a:cubicBezTo>
                  <a:cubicBezTo>
                    <a:pt x="5036" y="32297"/>
                    <a:pt x="5257" y="32489"/>
                    <a:pt x="5451" y="32510"/>
                  </a:cubicBezTo>
                  <a:cubicBezTo>
                    <a:pt x="5641" y="32528"/>
                    <a:pt x="6337" y="32567"/>
                    <a:pt x="6824" y="32567"/>
                  </a:cubicBezTo>
                  <a:cubicBezTo>
                    <a:pt x="6932" y="32567"/>
                    <a:pt x="7029" y="32565"/>
                    <a:pt x="7108" y="32561"/>
                  </a:cubicBezTo>
                  <a:cubicBezTo>
                    <a:pt x="7122" y="32560"/>
                    <a:pt x="7135" y="32560"/>
                    <a:pt x="7149" y="32560"/>
                  </a:cubicBezTo>
                  <a:cubicBezTo>
                    <a:pt x="7368" y="32560"/>
                    <a:pt x="7599" y="32650"/>
                    <a:pt x="7824" y="32737"/>
                  </a:cubicBezTo>
                  <a:lnTo>
                    <a:pt x="7828" y="32739"/>
                  </a:lnTo>
                  <a:cubicBezTo>
                    <a:pt x="8023" y="32816"/>
                    <a:pt x="8223" y="32892"/>
                    <a:pt x="8383" y="32892"/>
                  </a:cubicBezTo>
                  <a:cubicBezTo>
                    <a:pt x="8421" y="32892"/>
                    <a:pt x="8458" y="32888"/>
                    <a:pt x="8491" y="32878"/>
                  </a:cubicBezTo>
                  <a:lnTo>
                    <a:pt x="8493" y="32878"/>
                  </a:lnTo>
                  <a:cubicBezTo>
                    <a:pt x="8508" y="32874"/>
                    <a:pt x="8523" y="32872"/>
                    <a:pt x="8537" y="32872"/>
                  </a:cubicBezTo>
                  <a:cubicBezTo>
                    <a:pt x="8583" y="32872"/>
                    <a:pt x="8625" y="32891"/>
                    <a:pt x="8655" y="32927"/>
                  </a:cubicBezTo>
                  <a:cubicBezTo>
                    <a:pt x="8696" y="32974"/>
                    <a:pt x="8704" y="33042"/>
                    <a:pt x="8673" y="33097"/>
                  </a:cubicBezTo>
                  <a:lnTo>
                    <a:pt x="8669" y="33103"/>
                  </a:lnTo>
                  <a:cubicBezTo>
                    <a:pt x="8617" y="33192"/>
                    <a:pt x="8418" y="33467"/>
                    <a:pt x="8066" y="33467"/>
                  </a:cubicBezTo>
                  <a:cubicBezTo>
                    <a:pt x="8036" y="33467"/>
                    <a:pt x="8004" y="33465"/>
                    <a:pt x="7972" y="33461"/>
                  </a:cubicBezTo>
                  <a:cubicBezTo>
                    <a:pt x="7775" y="33432"/>
                    <a:pt x="7573" y="33383"/>
                    <a:pt x="7395" y="33338"/>
                  </a:cubicBezTo>
                  <a:lnTo>
                    <a:pt x="7299" y="33316"/>
                  </a:lnTo>
                  <a:cubicBezTo>
                    <a:pt x="7184" y="33287"/>
                    <a:pt x="7084" y="33261"/>
                    <a:pt x="7016" y="33254"/>
                  </a:cubicBezTo>
                  <a:cubicBezTo>
                    <a:pt x="6998" y="33252"/>
                    <a:pt x="6973" y="33251"/>
                    <a:pt x="6941" y="33251"/>
                  </a:cubicBezTo>
                  <a:cubicBezTo>
                    <a:pt x="6768" y="33251"/>
                    <a:pt x="6417" y="33282"/>
                    <a:pt x="6157" y="33310"/>
                  </a:cubicBezTo>
                  <a:cubicBezTo>
                    <a:pt x="6231" y="33512"/>
                    <a:pt x="6384" y="33885"/>
                    <a:pt x="6576" y="34077"/>
                  </a:cubicBezTo>
                  <a:cubicBezTo>
                    <a:pt x="6887" y="34390"/>
                    <a:pt x="7133" y="34635"/>
                    <a:pt x="7325" y="34993"/>
                  </a:cubicBezTo>
                  <a:cubicBezTo>
                    <a:pt x="7503" y="35323"/>
                    <a:pt x="7857" y="36141"/>
                    <a:pt x="7892" y="36225"/>
                  </a:cubicBezTo>
                  <a:lnTo>
                    <a:pt x="8135" y="36520"/>
                  </a:lnTo>
                  <a:cubicBezTo>
                    <a:pt x="8184" y="36581"/>
                    <a:pt x="8182" y="36667"/>
                    <a:pt x="8127" y="36722"/>
                  </a:cubicBezTo>
                  <a:cubicBezTo>
                    <a:pt x="8096" y="36755"/>
                    <a:pt x="8056" y="36772"/>
                    <a:pt x="8014" y="36772"/>
                  </a:cubicBezTo>
                  <a:cubicBezTo>
                    <a:pt x="7984" y="36772"/>
                    <a:pt x="7954" y="36763"/>
                    <a:pt x="7927" y="36745"/>
                  </a:cubicBezTo>
                  <a:cubicBezTo>
                    <a:pt x="7923" y="36743"/>
                    <a:pt x="7916" y="36737"/>
                    <a:pt x="7906" y="36732"/>
                  </a:cubicBezTo>
                  <a:cubicBezTo>
                    <a:pt x="7554" y="36483"/>
                    <a:pt x="7296" y="36276"/>
                    <a:pt x="7153" y="36133"/>
                  </a:cubicBezTo>
                  <a:cubicBezTo>
                    <a:pt x="7061" y="36041"/>
                    <a:pt x="6934" y="35939"/>
                    <a:pt x="6812" y="35838"/>
                  </a:cubicBezTo>
                  <a:lnTo>
                    <a:pt x="6783" y="35816"/>
                  </a:lnTo>
                  <a:cubicBezTo>
                    <a:pt x="6621" y="35689"/>
                    <a:pt x="6439" y="35540"/>
                    <a:pt x="6317" y="35403"/>
                  </a:cubicBezTo>
                  <a:cubicBezTo>
                    <a:pt x="6161" y="35229"/>
                    <a:pt x="5744" y="34701"/>
                    <a:pt x="5492" y="34328"/>
                  </a:cubicBezTo>
                  <a:lnTo>
                    <a:pt x="5492" y="34328"/>
                  </a:lnTo>
                  <a:cubicBezTo>
                    <a:pt x="5498" y="34533"/>
                    <a:pt x="5492" y="34676"/>
                    <a:pt x="5467" y="34770"/>
                  </a:cubicBezTo>
                  <a:cubicBezTo>
                    <a:pt x="5398" y="35059"/>
                    <a:pt x="5349" y="35456"/>
                    <a:pt x="5392" y="35658"/>
                  </a:cubicBezTo>
                  <a:cubicBezTo>
                    <a:pt x="5431" y="35834"/>
                    <a:pt x="5433" y="36350"/>
                    <a:pt x="5422" y="37074"/>
                  </a:cubicBezTo>
                  <a:cubicBezTo>
                    <a:pt x="5422" y="37136"/>
                    <a:pt x="5422" y="37189"/>
                    <a:pt x="5420" y="37236"/>
                  </a:cubicBezTo>
                  <a:lnTo>
                    <a:pt x="5420" y="37322"/>
                  </a:lnTo>
                  <a:lnTo>
                    <a:pt x="5420" y="38384"/>
                  </a:lnTo>
                  <a:cubicBezTo>
                    <a:pt x="5420" y="38463"/>
                    <a:pt x="5361" y="38529"/>
                    <a:pt x="5281" y="38537"/>
                  </a:cubicBezTo>
                  <a:lnTo>
                    <a:pt x="5263" y="38537"/>
                  </a:lnTo>
                  <a:cubicBezTo>
                    <a:pt x="5189" y="38537"/>
                    <a:pt x="5126" y="38486"/>
                    <a:pt x="5109" y="38414"/>
                  </a:cubicBezTo>
                  <a:lnTo>
                    <a:pt x="5107" y="38406"/>
                  </a:lnTo>
                  <a:cubicBezTo>
                    <a:pt x="5064" y="38199"/>
                    <a:pt x="4841" y="37136"/>
                    <a:pt x="4770" y="36405"/>
                  </a:cubicBezTo>
                  <a:cubicBezTo>
                    <a:pt x="4737" y="36057"/>
                    <a:pt x="4678" y="35847"/>
                    <a:pt x="4633" y="35675"/>
                  </a:cubicBezTo>
                  <a:lnTo>
                    <a:pt x="4627" y="35660"/>
                  </a:lnTo>
                  <a:cubicBezTo>
                    <a:pt x="4567" y="35454"/>
                    <a:pt x="4520" y="35274"/>
                    <a:pt x="4565" y="34993"/>
                  </a:cubicBezTo>
                  <a:cubicBezTo>
                    <a:pt x="4582" y="34903"/>
                    <a:pt x="4594" y="34830"/>
                    <a:pt x="4604" y="34764"/>
                  </a:cubicBezTo>
                  <a:cubicBezTo>
                    <a:pt x="4659" y="34455"/>
                    <a:pt x="4698" y="34226"/>
                    <a:pt x="4653" y="34120"/>
                  </a:cubicBezTo>
                  <a:cubicBezTo>
                    <a:pt x="4627" y="34058"/>
                    <a:pt x="4602" y="33975"/>
                    <a:pt x="4571" y="33878"/>
                  </a:cubicBezTo>
                  <a:lnTo>
                    <a:pt x="4553" y="33817"/>
                  </a:lnTo>
                  <a:cubicBezTo>
                    <a:pt x="4496" y="33627"/>
                    <a:pt x="4418" y="33371"/>
                    <a:pt x="4326" y="33203"/>
                  </a:cubicBezTo>
                  <a:cubicBezTo>
                    <a:pt x="4236" y="33040"/>
                    <a:pt x="4074" y="32941"/>
                    <a:pt x="3868" y="32821"/>
                  </a:cubicBezTo>
                  <a:lnTo>
                    <a:pt x="3845" y="32806"/>
                  </a:lnTo>
                  <a:cubicBezTo>
                    <a:pt x="3757" y="32753"/>
                    <a:pt x="3667" y="32698"/>
                    <a:pt x="3573" y="32634"/>
                  </a:cubicBezTo>
                  <a:cubicBezTo>
                    <a:pt x="3256" y="32416"/>
                    <a:pt x="3070" y="32119"/>
                    <a:pt x="2873" y="31806"/>
                  </a:cubicBezTo>
                  <a:lnTo>
                    <a:pt x="2777" y="31659"/>
                  </a:lnTo>
                  <a:cubicBezTo>
                    <a:pt x="2693" y="31526"/>
                    <a:pt x="2591" y="31384"/>
                    <a:pt x="2476" y="31239"/>
                  </a:cubicBezTo>
                  <a:cubicBezTo>
                    <a:pt x="2356" y="31583"/>
                    <a:pt x="2274" y="31808"/>
                    <a:pt x="2223" y="31920"/>
                  </a:cubicBezTo>
                  <a:cubicBezTo>
                    <a:pt x="2192" y="31990"/>
                    <a:pt x="2167" y="32070"/>
                    <a:pt x="2141" y="32164"/>
                  </a:cubicBezTo>
                  <a:lnTo>
                    <a:pt x="2122" y="32221"/>
                  </a:lnTo>
                  <a:cubicBezTo>
                    <a:pt x="2065" y="32420"/>
                    <a:pt x="1989" y="32663"/>
                    <a:pt x="1856" y="32919"/>
                  </a:cubicBezTo>
                  <a:cubicBezTo>
                    <a:pt x="1768" y="33085"/>
                    <a:pt x="1758" y="33203"/>
                    <a:pt x="1748" y="33316"/>
                  </a:cubicBezTo>
                  <a:lnTo>
                    <a:pt x="1748" y="33330"/>
                  </a:lnTo>
                  <a:cubicBezTo>
                    <a:pt x="1738" y="33451"/>
                    <a:pt x="1727" y="33586"/>
                    <a:pt x="1605" y="33725"/>
                  </a:cubicBezTo>
                  <a:lnTo>
                    <a:pt x="1570" y="33760"/>
                  </a:lnTo>
                  <a:cubicBezTo>
                    <a:pt x="1412" y="33942"/>
                    <a:pt x="1324" y="34042"/>
                    <a:pt x="1304" y="34308"/>
                  </a:cubicBezTo>
                  <a:cubicBezTo>
                    <a:pt x="1281" y="34617"/>
                    <a:pt x="1210" y="34926"/>
                    <a:pt x="1110" y="35157"/>
                  </a:cubicBezTo>
                  <a:cubicBezTo>
                    <a:pt x="1087" y="35210"/>
                    <a:pt x="1085" y="35394"/>
                    <a:pt x="1083" y="35529"/>
                  </a:cubicBezTo>
                  <a:lnTo>
                    <a:pt x="1083" y="35536"/>
                  </a:lnTo>
                  <a:cubicBezTo>
                    <a:pt x="1079" y="35765"/>
                    <a:pt x="1077" y="36006"/>
                    <a:pt x="1005" y="36149"/>
                  </a:cubicBezTo>
                  <a:cubicBezTo>
                    <a:pt x="905" y="36354"/>
                    <a:pt x="287" y="37608"/>
                    <a:pt x="281" y="37622"/>
                  </a:cubicBezTo>
                  <a:cubicBezTo>
                    <a:pt x="254" y="37674"/>
                    <a:pt x="198" y="37707"/>
                    <a:pt x="141" y="37707"/>
                  </a:cubicBezTo>
                  <a:cubicBezTo>
                    <a:pt x="124" y="37707"/>
                    <a:pt x="107" y="37704"/>
                    <a:pt x="91" y="37698"/>
                  </a:cubicBezTo>
                  <a:cubicBezTo>
                    <a:pt x="50" y="37686"/>
                    <a:pt x="15" y="37655"/>
                    <a:pt x="1" y="37614"/>
                  </a:cubicBezTo>
                  <a:lnTo>
                    <a:pt x="1" y="37614"/>
                  </a:lnTo>
                  <a:cubicBezTo>
                    <a:pt x="11" y="37847"/>
                    <a:pt x="23" y="38077"/>
                    <a:pt x="42" y="38310"/>
                  </a:cubicBezTo>
                  <a:cubicBezTo>
                    <a:pt x="484" y="44362"/>
                    <a:pt x="2963" y="50270"/>
                    <a:pt x="6988" y="54839"/>
                  </a:cubicBezTo>
                  <a:cubicBezTo>
                    <a:pt x="8008" y="55997"/>
                    <a:pt x="9144" y="57083"/>
                    <a:pt x="10502" y="57818"/>
                  </a:cubicBezTo>
                  <a:cubicBezTo>
                    <a:pt x="12559" y="58933"/>
                    <a:pt x="14975" y="59168"/>
                    <a:pt x="17137" y="60046"/>
                  </a:cubicBezTo>
                  <a:cubicBezTo>
                    <a:pt x="20777" y="61521"/>
                    <a:pt x="23742" y="64805"/>
                    <a:pt x="27653" y="65124"/>
                  </a:cubicBezTo>
                  <a:cubicBezTo>
                    <a:pt x="27852" y="65140"/>
                    <a:pt x="28050" y="65148"/>
                    <a:pt x="28247" y="65148"/>
                  </a:cubicBezTo>
                  <a:cubicBezTo>
                    <a:pt x="30630" y="65148"/>
                    <a:pt x="32952" y="64001"/>
                    <a:pt x="34700" y="62358"/>
                  </a:cubicBezTo>
                  <a:cubicBezTo>
                    <a:pt x="36592" y="60578"/>
                    <a:pt x="37899" y="58268"/>
                    <a:pt x="38984" y="55903"/>
                  </a:cubicBezTo>
                  <a:cubicBezTo>
                    <a:pt x="39497" y="54786"/>
                    <a:pt x="39968" y="53646"/>
                    <a:pt x="40389" y="52490"/>
                  </a:cubicBezTo>
                  <a:cubicBezTo>
                    <a:pt x="41071" y="48110"/>
                    <a:pt x="41441" y="42484"/>
                    <a:pt x="38963" y="36847"/>
                  </a:cubicBezTo>
                  <a:cubicBezTo>
                    <a:pt x="38724" y="36313"/>
                    <a:pt x="38507" y="35791"/>
                    <a:pt x="38288" y="35259"/>
                  </a:cubicBezTo>
                  <a:cubicBezTo>
                    <a:pt x="36995" y="32154"/>
                    <a:pt x="35778" y="29224"/>
                    <a:pt x="31792" y="25590"/>
                  </a:cubicBezTo>
                  <a:cubicBezTo>
                    <a:pt x="31774" y="25574"/>
                    <a:pt x="31762" y="25556"/>
                    <a:pt x="31753" y="25535"/>
                  </a:cubicBezTo>
                  <a:cubicBezTo>
                    <a:pt x="31369" y="26022"/>
                    <a:pt x="30898" y="26413"/>
                    <a:pt x="30346" y="26707"/>
                  </a:cubicBezTo>
                  <a:cubicBezTo>
                    <a:pt x="30182" y="26937"/>
                    <a:pt x="29998" y="27155"/>
                    <a:pt x="29787" y="27344"/>
                  </a:cubicBezTo>
                  <a:cubicBezTo>
                    <a:pt x="29155" y="27908"/>
                    <a:pt x="28324" y="28199"/>
                    <a:pt x="27498" y="28387"/>
                  </a:cubicBezTo>
                  <a:cubicBezTo>
                    <a:pt x="27490" y="28778"/>
                    <a:pt x="27500" y="29030"/>
                    <a:pt x="27522" y="29095"/>
                  </a:cubicBezTo>
                  <a:cubicBezTo>
                    <a:pt x="27567" y="29122"/>
                    <a:pt x="27752" y="29163"/>
                    <a:pt x="27833" y="29181"/>
                  </a:cubicBezTo>
                  <a:lnTo>
                    <a:pt x="27846" y="29183"/>
                  </a:lnTo>
                  <a:cubicBezTo>
                    <a:pt x="28065" y="29234"/>
                    <a:pt x="28341" y="29298"/>
                    <a:pt x="28582" y="29437"/>
                  </a:cubicBezTo>
                  <a:cubicBezTo>
                    <a:pt x="28740" y="29531"/>
                    <a:pt x="28914" y="29574"/>
                    <a:pt x="29084" y="29615"/>
                  </a:cubicBezTo>
                  <a:lnTo>
                    <a:pt x="29104" y="29621"/>
                  </a:lnTo>
                  <a:cubicBezTo>
                    <a:pt x="29343" y="29678"/>
                    <a:pt x="29593" y="29739"/>
                    <a:pt x="29812" y="29940"/>
                  </a:cubicBezTo>
                  <a:cubicBezTo>
                    <a:pt x="30012" y="30118"/>
                    <a:pt x="30213" y="30167"/>
                    <a:pt x="30489" y="30235"/>
                  </a:cubicBezTo>
                  <a:cubicBezTo>
                    <a:pt x="30643" y="30271"/>
                    <a:pt x="30825" y="30318"/>
                    <a:pt x="31037" y="30392"/>
                  </a:cubicBezTo>
                  <a:cubicBezTo>
                    <a:pt x="31659" y="30609"/>
                    <a:pt x="32011" y="30895"/>
                    <a:pt x="32013" y="30902"/>
                  </a:cubicBezTo>
                  <a:cubicBezTo>
                    <a:pt x="32069" y="30942"/>
                    <a:pt x="32085" y="31018"/>
                    <a:pt x="32060" y="31080"/>
                  </a:cubicBezTo>
                  <a:cubicBezTo>
                    <a:pt x="32039" y="31136"/>
                    <a:pt x="31978" y="31176"/>
                    <a:pt x="31914" y="31176"/>
                  </a:cubicBezTo>
                  <a:cubicBezTo>
                    <a:pt x="31911" y="31176"/>
                    <a:pt x="31908" y="31176"/>
                    <a:pt x="31905" y="31176"/>
                  </a:cubicBezTo>
                  <a:cubicBezTo>
                    <a:pt x="31850" y="31170"/>
                    <a:pt x="31140" y="31098"/>
                    <a:pt x="30375" y="30967"/>
                  </a:cubicBezTo>
                  <a:cubicBezTo>
                    <a:pt x="30160" y="30931"/>
                    <a:pt x="29981" y="30923"/>
                    <a:pt x="29834" y="30923"/>
                  </a:cubicBezTo>
                  <a:cubicBezTo>
                    <a:pt x="29758" y="30923"/>
                    <a:pt x="29690" y="30925"/>
                    <a:pt x="29630" y="30926"/>
                  </a:cubicBezTo>
                  <a:cubicBezTo>
                    <a:pt x="29573" y="30928"/>
                    <a:pt x="29518" y="30930"/>
                    <a:pt x="29465" y="30930"/>
                  </a:cubicBezTo>
                  <a:cubicBezTo>
                    <a:pt x="29256" y="30930"/>
                    <a:pt x="29071" y="30898"/>
                    <a:pt x="28903" y="30709"/>
                  </a:cubicBezTo>
                  <a:cubicBezTo>
                    <a:pt x="28658" y="30433"/>
                    <a:pt x="28586" y="30406"/>
                    <a:pt x="27897" y="30175"/>
                  </a:cubicBezTo>
                  <a:lnTo>
                    <a:pt x="27868" y="30165"/>
                  </a:lnTo>
                  <a:cubicBezTo>
                    <a:pt x="27690" y="30105"/>
                    <a:pt x="27567" y="30081"/>
                    <a:pt x="27479" y="30081"/>
                  </a:cubicBezTo>
                  <a:cubicBezTo>
                    <a:pt x="27319" y="30081"/>
                    <a:pt x="27274" y="30158"/>
                    <a:pt x="27232" y="30235"/>
                  </a:cubicBezTo>
                  <a:cubicBezTo>
                    <a:pt x="27214" y="30269"/>
                    <a:pt x="27199" y="30296"/>
                    <a:pt x="27179" y="30321"/>
                  </a:cubicBezTo>
                  <a:cubicBezTo>
                    <a:pt x="27113" y="30404"/>
                    <a:pt x="27103" y="30419"/>
                    <a:pt x="27140" y="30906"/>
                  </a:cubicBezTo>
                  <a:cubicBezTo>
                    <a:pt x="27173" y="31343"/>
                    <a:pt x="27214" y="31413"/>
                    <a:pt x="27662" y="31996"/>
                  </a:cubicBezTo>
                  <a:cubicBezTo>
                    <a:pt x="28030" y="32479"/>
                    <a:pt x="28044" y="32487"/>
                    <a:pt x="28431" y="32720"/>
                  </a:cubicBezTo>
                  <a:lnTo>
                    <a:pt x="28439" y="32724"/>
                  </a:lnTo>
                  <a:cubicBezTo>
                    <a:pt x="28468" y="32743"/>
                    <a:pt x="28498" y="32759"/>
                    <a:pt x="28531" y="32782"/>
                  </a:cubicBezTo>
                  <a:cubicBezTo>
                    <a:pt x="28570" y="32804"/>
                    <a:pt x="28611" y="32829"/>
                    <a:pt x="28654" y="32855"/>
                  </a:cubicBezTo>
                  <a:cubicBezTo>
                    <a:pt x="29272" y="33234"/>
                    <a:pt x="29532" y="33844"/>
                    <a:pt x="29738" y="34335"/>
                  </a:cubicBezTo>
                  <a:lnTo>
                    <a:pt x="29783" y="34443"/>
                  </a:lnTo>
                  <a:cubicBezTo>
                    <a:pt x="29941" y="34811"/>
                    <a:pt x="30415" y="35010"/>
                    <a:pt x="30874" y="35202"/>
                  </a:cubicBezTo>
                  <a:cubicBezTo>
                    <a:pt x="30908" y="35218"/>
                    <a:pt x="30943" y="35233"/>
                    <a:pt x="30976" y="35245"/>
                  </a:cubicBezTo>
                  <a:cubicBezTo>
                    <a:pt x="31011" y="35261"/>
                    <a:pt x="31046" y="35276"/>
                    <a:pt x="31080" y="35292"/>
                  </a:cubicBezTo>
                  <a:cubicBezTo>
                    <a:pt x="31684" y="35556"/>
                    <a:pt x="31874" y="35802"/>
                    <a:pt x="32259" y="36571"/>
                  </a:cubicBezTo>
                  <a:cubicBezTo>
                    <a:pt x="32459" y="36964"/>
                    <a:pt x="32727" y="37136"/>
                    <a:pt x="33042" y="37336"/>
                  </a:cubicBezTo>
                  <a:lnTo>
                    <a:pt x="33046" y="37338"/>
                  </a:lnTo>
                  <a:cubicBezTo>
                    <a:pt x="33302" y="37502"/>
                    <a:pt x="33595" y="37688"/>
                    <a:pt x="33891" y="38015"/>
                  </a:cubicBezTo>
                  <a:cubicBezTo>
                    <a:pt x="34560" y="38754"/>
                    <a:pt x="34743" y="39290"/>
                    <a:pt x="34751" y="39312"/>
                  </a:cubicBezTo>
                  <a:cubicBezTo>
                    <a:pt x="34773" y="39378"/>
                    <a:pt x="34749" y="39454"/>
                    <a:pt x="34689" y="39490"/>
                  </a:cubicBezTo>
                  <a:cubicBezTo>
                    <a:pt x="34663" y="39508"/>
                    <a:pt x="34633" y="39517"/>
                    <a:pt x="34603" y="39517"/>
                  </a:cubicBezTo>
                  <a:cubicBezTo>
                    <a:pt x="34566" y="39517"/>
                    <a:pt x="34530" y="39503"/>
                    <a:pt x="34499" y="39476"/>
                  </a:cubicBezTo>
                  <a:lnTo>
                    <a:pt x="34495" y="39470"/>
                  </a:lnTo>
                  <a:cubicBezTo>
                    <a:pt x="34442" y="39417"/>
                    <a:pt x="33597" y="38652"/>
                    <a:pt x="33255" y="38461"/>
                  </a:cubicBezTo>
                  <a:lnTo>
                    <a:pt x="33147" y="38402"/>
                  </a:lnTo>
                  <a:cubicBezTo>
                    <a:pt x="32840" y="38232"/>
                    <a:pt x="32637" y="38124"/>
                    <a:pt x="32173" y="38066"/>
                  </a:cubicBezTo>
                  <a:cubicBezTo>
                    <a:pt x="31696" y="38007"/>
                    <a:pt x="31594" y="37919"/>
                    <a:pt x="31594" y="37571"/>
                  </a:cubicBezTo>
                  <a:cubicBezTo>
                    <a:pt x="31594" y="37514"/>
                    <a:pt x="31594" y="37451"/>
                    <a:pt x="31588" y="37373"/>
                  </a:cubicBezTo>
                  <a:cubicBezTo>
                    <a:pt x="31561" y="37050"/>
                    <a:pt x="31246" y="36837"/>
                    <a:pt x="30692" y="36491"/>
                  </a:cubicBezTo>
                  <a:cubicBezTo>
                    <a:pt x="30393" y="36305"/>
                    <a:pt x="29937" y="36143"/>
                    <a:pt x="29573" y="36012"/>
                  </a:cubicBezTo>
                  <a:lnTo>
                    <a:pt x="29534" y="36000"/>
                  </a:lnTo>
                  <a:cubicBezTo>
                    <a:pt x="29239" y="35896"/>
                    <a:pt x="29006" y="35814"/>
                    <a:pt x="28889" y="35726"/>
                  </a:cubicBezTo>
                  <a:cubicBezTo>
                    <a:pt x="28678" y="35579"/>
                    <a:pt x="28593" y="35141"/>
                    <a:pt x="28515" y="34754"/>
                  </a:cubicBezTo>
                  <a:lnTo>
                    <a:pt x="28509" y="34719"/>
                  </a:lnTo>
                  <a:cubicBezTo>
                    <a:pt x="28478" y="34566"/>
                    <a:pt x="28447" y="34421"/>
                    <a:pt x="28419" y="34343"/>
                  </a:cubicBezTo>
                  <a:cubicBezTo>
                    <a:pt x="28378" y="34236"/>
                    <a:pt x="28269" y="34181"/>
                    <a:pt x="28071" y="34171"/>
                  </a:cubicBezTo>
                  <a:cubicBezTo>
                    <a:pt x="28054" y="34290"/>
                    <a:pt x="28050" y="34509"/>
                    <a:pt x="28044" y="34637"/>
                  </a:cubicBezTo>
                  <a:cubicBezTo>
                    <a:pt x="28038" y="34987"/>
                    <a:pt x="28022" y="35345"/>
                    <a:pt x="27950" y="35550"/>
                  </a:cubicBezTo>
                  <a:cubicBezTo>
                    <a:pt x="27838" y="35855"/>
                    <a:pt x="27793" y="35928"/>
                    <a:pt x="27690" y="36082"/>
                  </a:cubicBezTo>
                  <a:cubicBezTo>
                    <a:pt x="27662" y="36123"/>
                    <a:pt x="27629" y="36174"/>
                    <a:pt x="27590" y="36235"/>
                  </a:cubicBezTo>
                  <a:cubicBezTo>
                    <a:pt x="27492" y="36391"/>
                    <a:pt x="27490" y="36610"/>
                    <a:pt x="27488" y="36800"/>
                  </a:cubicBezTo>
                  <a:cubicBezTo>
                    <a:pt x="27488" y="36898"/>
                    <a:pt x="27488" y="36990"/>
                    <a:pt x="27475" y="37074"/>
                  </a:cubicBezTo>
                  <a:cubicBezTo>
                    <a:pt x="27437" y="37342"/>
                    <a:pt x="26371" y="39679"/>
                    <a:pt x="26356" y="39701"/>
                  </a:cubicBezTo>
                  <a:lnTo>
                    <a:pt x="26354" y="39705"/>
                  </a:lnTo>
                  <a:cubicBezTo>
                    <a:pt x="26350" y="39715"/>
                    <a:pt x="26342" y="39724"/>
                    <a:pt x="26336" y="39732"/>
                  </a:cubicBezTo>
                  <a:lnTo>
                    <a:pt x="26336" y="39807"/>
                  </a:lnTo>
                  <a:cubicBezTo>
                    <a:pt x="26336" y="40258"/>
                    <a:pt x="26608" y="41986"/>
                    <a:pt x="26710" y="42426"/>
                  </a:cubicBezTo>
                  <a:cubicBezTo>
                    <a:pt x="26731" y="42512"/>
                    <a:pt x="26745" y="42590"/>
                    <a:pt x="26761" y="42670"/>
                  </a:cubicBezTo>
                  <a:lnTo>
                    <a:pt x="26780" y="42754"/>
                  </a:lnTo>
                  <a:cubicBezTo>
                    <a:pt x="26841" y="43044"/>
                    <a:pt x="26888" y="43271"/>
                    <a:pt x="27009" y="43537"/>
                  </a:cubicBezTo>
                  <a:lnTo>
                    <a:pt x="27072" y="43674"/>
                  </a:lnTo>
                  <a:cubicBezTo>
                    <a:pt x="27220" y="43989"/>
                    <a:pt x="27334" y="44237"/>
                    <a:pt x="27334" y="44601"/>
                  </a:cubicBezTo>
                  <a:cubicBezTo>
                    <a:pt x="27334" y="44840"/>
                    <a:pt x="27506" y="44953"/>
                    <a:pt x="27703" y="45084"/>
                  </a:cubicBezTo>
                  <a:cubicBezTo>
                    <a:pt x="27745" y="45113"/>
                    <a:pt x="27784" y="45137"/>
                    <a:pt x="27823" y="45166"/>
                  </a:cubicBezTo>
                  <a:cubicBezTo>
                    <a:pt x="27950" y="45258"/>
                    <a:pt x="28259" y="45329"/>
                    <a:pt x="28484" y="45381"/>
                  </a:cubicBezTo>
                  <a:cubicBezTo>
                    <a:pt x="28672" y="45424"/>
                    <a:pt x="28869" y="45471"/>
                    <a:pt x="29026" y="45530"/>
                  </a:cubicBezTo>
                  <a:cubicBezTo>
                    <a:pt x="29433" y="45677"/>
                    <a:pt x="29650" y="45790"/>
                    <a:pt x="30139" y="46174"/>
                  </a:cubicBezTo>
                  <a:cubicBezTo>
                    <a:pt x="30356" y="46344"/>
                    <a:pt x="30585" y="46389"/>
                    <a:pt x="30827" y="46434"/>
                  </a:cubicBezTo>
                  <a:lnTo>
                    <a:pt x="30841" y="46436"/>
                  </a:lnTo>
                  <a:cubicBezTo>
                    <a:pt x="31068" y="46477"/>
                    <a:pt x="31348" y="46532"/>
                    <a:pt x="31620" y="46721"/>
                  </a:cubicBezTo>
                  <a:cubicBezTo>
                    <a:pt x="31880" y="46907"/>
                    <a:pt x="32249" y="47026"/>
                    <a:pt x="32576" y="47130"/>
                  </a:cubicBezTo>
                  <a:lnTo>
                    <a:pt x="32605" y="47140"/>
                  </a:lnTo>
                  <a:cubicBezTo>
                    <a:pt x="32866" y="47228"/>
                    <a:pt x="33136" y="47316"/>
                    <a:pt x="33364" y="47437"/>
                  </a:cubicBezTo>
                  <a:cubicBezTo>
                    <a:pt x="33916" y="47733"/>
                    <a:pt x="34049" y="48210"/>
                    <a:pt x="34063" y="48263"/>
                  </a:cubicBezTo>
                  <a:cubicBezTo>
                    <a:pt x="34078" y="48327"/>
                    <a:pt x="34053" y="48394"/>
                    <a:pt x="33996" y="48429"/>
                  </a:cubicBezTo>
                  <a:cubicBezTo>
                    <a:pt x="33971" y="48444"/>
                    <a:pt x="33943" y="48452"/>
                    <a:pt x="33915" y="48452"/>
                  </a:cubicBezTo>
                  <a:cubicBezTo>
                    <a:pt x="33882" y="48452"/>
                    <a:pt x="33849" y="48442"/>
                    <a:pt x="33822" y="48421"/>
                  </a:cubicBezTo>
                  <a:cubicBezTo>
                    <a:pt x="33820" y="48419"/>
                    <a:pt x="33818" y="48419"/>
                    <a:pt x="33812" y="48415"/>
                  </a:cubicBezTo>
                  <a:cubicBezTo>
                    <a:pt x="33646" y="48294"/>
                    <a:pt x="33227" y="48010"/>
                    <a:pt x="32909" y="47930"/>
                  </a:cubicBezTo>
                  <a:cubicBezTo>
                    <a:pt x="32740" y="47887"/>
                    <a:pt x="32541" y="47828"/>
                    <a:pt x="32296" y="47754"/>
                  </a:cubicBezTo>
                  <a:cubicBezTo>
                    <a:pt x="31960" y="47652"/>
                    <a:pt x="31645" y="47557"/>
                    <a:pt x="31436" y="47521"/>
                  </a:cubicBezTo>
                  <a:cubicBezTo>
                    <a:pt x="31293" y="47496"/>
                    <a:pt x="31107" y="47486"/>
                    <a:pt x="30894" y="47476"/>
                  </a:cubicBezTo>
                  <a:lnTo>
                    <a:pt x="30755" y="47467"/>
                  </a:lnTo>
                  <a:cubicBezTo>
                    <a:pt x="30462" y="47453"/>
                    <a:pt x="30129" y="47437"/>
                    <a:pt x="29787" y="47384"/>
                  </a:cubicBezTo>
                  <a:cubicBezTo>
                    <a:pt x="29423" y="47324"/>
                    <a:pt x="29198" y="47169"/>
                    <a:pt x="29034" y="47056"/>
                  </a:cubicBezTo>
                  <a:lnTo>
                    <a:pt x="29030" y="47054"/>
                  </a:lnTo>
                  <a:cubicBezTo>
                    <a:pt x="28902" y="46963"/>
                    <a:pt x="28838" y="46922"/>
                    <a:pt x="28772" y="46922"/>
                  </a:cubicBezTo>
                  <a:cubicBezTo>
                    <a:pt x="28754" y="46922"/>
                    <a:pt x="28735" y="46925"/>
                    <a:pt x="28715" y="46931"/>
                  </a:cubicBezTo>
                  <a:cubicBezTo>
                    <a:pt x="28645" y="46953"/>
                    <a:pt x="28562" y="46963"/>
                    <a:pt x="28468" y="46963"/>
                  </a:cubicBezTo>
                  <a:cubicBezTo>
                    <a:pt x="28307" y="46963"/>
                    <a:pt x="28113" y="46933"/>
                    <a:pt x="27885" y="46872"/>
                  </a:cubicBezTo>
                  <a:lnTo>
                    <a:pt x="27885" y="46872"/>
                  </a:lnTo>
                  <a:cubicBezTo>
                    <a:pt x="27930" y="47056"/>
                    <a:pt x="28001" y="47334"/>
                    <a:pt x="28093" y="47633"/>
                  </a:cubicBezTo>
                  <a:cubicBezTo>
                    <a:pt x="28181" y="47913"/>
                    <a:pt x="28249" y="48141"/>
                    <a:pt x="28300" y="48308"/>
                  </a:cubicBezTo>
                  <a:cubicBezTo>
                    <a:pt x="28316" y="48357"/>
                    <a:pt x="28329" y="48400"/>
                    <a:pt x="28341" y="48441"/>
                  </a:cubicBezTo>
                  <a:cubicBezTo>
                    <a:pt x="28369" y="48531"/>
                    <a:pt x="28390" y="48599"/>
                    <a:pt x="28402" y="48634"/>
                  </a:cubicBezTo>
                  <a:cubicBezTo>
                    <a:pt x="28451" y="48785"/>
                    <a:pt x="28369" y="48943"/>
                    <a:pt x="28247" y="49186"/>
                  </a:cubicBezTo>
                  <a:lnTo>
                    <a:pt x="28187" y="49305"/>
                  </a:lnTo>
                  <a:cubicBezTo>
                    <a:pt x="28061" y="49560"/>
                    <a:pt x="27895" y="50293"/>
                    <a:pt x="27895" y="50442"/>
                  </a:cubicBezTo>
                  <a:cubicBezTo>
                    <a:pt x="27895" y="50952"/>
                    <a:pt x="27860" y="51610"/>
                    <a:pt x="27696" y="51872"/>
                  </a:cubicBezTo>
                  <a:cubicBezTo>
                    <a:pt x="27619" y="51997"/>
                    <a:pt x="27629" y="52142"/>
                    <a:pt x="27643" y="52357"/>
                  </a:cubicBezTo>
                  <a:lnTo>
                    <a:pt x="27643" y="52369"/>
                  </a:lnTo>
                  <a:cubicBezTo>
                    <a:pt x="27655" y="52517"/>
                    <a:pt x="27666" y="52676"/>
                    <a:pt x="27653" y="52871"/>
                  </a:cubicBezTo>
                  <a:cubicBezTo>
                    <a:pt x="27631" y="53208"/>
                    <a:pt x="27774" y="53859"/>
                    <a:pt x="27838" y="54135"/>
                  </a:cubicBezTo>
                  <a:lnTo>
                    <a:pt x="27856" y="54225"/>
                  </a:lnTo>
                  <a:cubicBezTo>
                    <a:pt x="27878" y="54334"/>
                    <a:pt x="27891" y="54389"/>
                    <a:pt x="27895" y="54426"/>
                  </a:cubicBezTo>
                  <a:cubicBezTo>
                    <a:pt x="27936" y="54462"/>
                    <a:pt x="28110" y="54546"/>
                    <a:pt x="28196" y="54589"/>
                  </a:cubicBezTo>
                  <a:lnTo>
                    <a:pt x="28324" y="54655"/>
                  </a:lnTo>
                  <a:cubicBezTo>
                    <a:pt x="28490" y="54737"/>
                    <a:pt x="29061" y="55035"/>
                    <a:pt x="29466" y="55442"/>
                  </a:cubicBezTo>
                  <a:cubicBezTo>
                    <a:pt x="29589" y="55567"/>
                    <a:pt x="29855" y="55653"/>
                    <a:pt x="30139" y="55745"/>
                  </a:cubicBezTo>
                  <a:lnTo>
                    <a:pt x="30147" y="55749"/>
                  </a:lnTo>
                  <a:cubicBezTo>
                    <a:pt x="30489" y="55862"/>
                    <a:pt x="30843" y="55978"/>
                    <a:pt x="31082" y="56195"/>
                  </a:cubicBezTo>
                  <a:cubicBezTo>
                    <a:pt x="31518" y="56594"/>
                    <a:pt x="31766" y="57022"/>
                    <a:pt x="31768" y="57028"/>
                  </a:cubicBezTo>
                  <a:cubicBezTo>
                    <a:pt x="31803" y="57083"/>
                    <a:pt x="31794" y="57161"/>
                    <a:pt x="31747" y="57212"/>
                  </a:cubicBezTo>
                  <a:cubicBezTo>
                    <a:pt x="31719" y="57245"/>
                    <a:pt x="31679" y="57262"/>
                    <a:pt x="31639" y="57262"/>
                  </a:cubicBezTo>
                  <a:cubicBezTo>
                    <a:pt x="31615" y="57262"/>
                    <a:pt x="31592" y="57256"/>
                    <a:pt x="31569" y="57245"/>
                  </a:cubicBezTo>
                  <a:cubicBezTo>
                    <a:pt x="31561" y="57243"/>
                    <a:pt x="31537" y="57229"/>
                    <a:pt x="31420" y="57173"/>
                  </a:cubicBezTo>
                  <a:cubicBezTo>
                    <a:pt x="31129" y="57032"/>
                    <a:pt x="30446" y="56705"/>
                    <a:pt x="30262" y="56625"/>
                  </a:cubicBezTo>
                  <a:lnTo>
                    <a:pt x="30141" y="56572"/>
                  </a:lnTo>
                  <a:cubicBezTo>
                    <a:pt x="29922" y="56476"/>
                    <a:pt x="29646" y="56353"/>
                    <a:pt x="29388" y="56324"/>
                  </a:cubicBezTo>
                  <a:cubicBezTo>
                    <a:pt x="29174" y="56302"/>
                    <a:pt x="28869" y="56134"/>
                    <a:pt x="28672" y="56017"/>
                  </a:cubicBezTo>
                  <a:lnTo>
                    <a:pt x="28672" y="56017"/>
                  </a:lnTo>
                  <a:cubicBezTo>
                    <a:pt x="28709" y="56128"/>
                    <a:pt x="28760" y="56263"/>
                    <a:pt x="28811" y="56379"/>
                  </a:cubicBezTo>
                  <a:cubicBezTo>
                    <a:pt x="28826" y="56406"/>
                    <a:pt x="28838" y="56431"/>
                    <a:pt x="28848" y="56457"/>
                  </a:cubicBezTo>
                  <a:lnTo>
                    <a:pt x="28893" y="56557"/>
                  </a:lnTo>
                  <a:cubicBezTo>
                    <a:pt x="29000" y="56774"/>
                    <a:pt x="29098" y="56981"/>
                    <a:pt x="29065" y="57224"/>
                  </a:cubicBezTo>
                  <a:cubicBezTo>
                    <a:pt x="29057" y="57269"/>
                    <a:pt x="29114" y="57347"/>
                    <a:pt x="29190" y="57441"/>
                  </a:cubicBezTo>
                  <a:cubicBezTo>
                    <a:pt x="29292" y="57572"/>
                    <a:pt x="29433" y="57750"/>
                    <a:pt x="29476" y="58004"/>
                  </a:cubicBezTo>
                  <a:cubicBezTo>
                    <a:pt x="29554" y="58475"/>
                    <a:pt x="29615" y="59160"/>
                    <a:pt x="29474" y="59755"/>
                  </a:cubicBezTo>
                  <a:cubicBezTo>
                    <a:pt x="29337" y="60334"/>
                    <a:pt x="28948" y="61584"/>
                    <a:pt x="28928" y="61648"/>
                  </a:cubicBezTo>
                  <a:cubicBezTo>
                    <a:pt x="28903" y="61713"/>
                    <a:pt x="28846" y="61756"/>
                    <a:pt x="28779" y="61756"/>
                  </a:cubicBezTo>
                  <a:cubicBezTo>
                    <a:pt x="28770" y="61756"/>
                    <a:pt x="28764" y="61754"/>
                    <a:pt x="28760" y="61754"/>
                  </a:cubicBezTo>
                  <a:lnTo>
                    <a:pt x="28758" y="61754"/>
                  </a:lnTo>
                  <a:cubicBezTo>
                    <a:pt x="28685" y="61744"/>
                    <a:pt x="28629" y="61683"/>
                    <a:pt x="28625" y="61605"/>
                  </a:cubicBezTo>
                  <a:cubicBezTo>
                    <a:pt x="28623" y="61515"/>
                    <a:pt x="28584" y="59978"/>
                    <a:pt x="28617" y="59536"/>
                  </a:cubicBezTo>
                  <a:cubicBezTo>
                    <a:pt x="28650" y="59101"/>
                    <a:pt x="28552" y="58472"/>
                    <a:pt x="28447" y="58031"/>
                  </a:cubicBezTo>
                  <a:cubicBezTo>
                    <a:pt x="28406" y="57857"/>
                    <a:pt x="28288" y="57705"/>
                    <a:pt x="28173" y="57562"/>
                  </a:cubicBezTo>
                  <a:lnTo>
                    <a:pt x="28171" y="57560"/>
                  </a:lnTo>
                  <a:cubicBezTo>
                    <a:pt x="28022" y="57378"/>
                    <a:pt x="27856" y="57167"/>
                    <a:pt x="27856" y="56891"/>
                  </a:cubicBezTo>
                  <a:cubicBezTo>
                    <a:pt x="27856" y="56486"/>
                    <a:pt x="27715" y="56087"/>
                    <a:pt x="27480" y="55821"/>
                  </a:cubicBezTo>
                  <a:lnTo>
                    <a:pt x="27475" y="55815"/>
                  </a:lnTo>
                  <a:cubicBezTo>
                    <a:pt x="27193" y="55498"/>
                    <a:pt x="26927" y="55199"/>
                    <a:pt x="26856" y="54493"/>
                  </a:cubicBezTo>
                  <a:cubicBezTo>
                    <a:pt x="26851" y="54432"/>
                    <a:pt x="26845" y="54374"/>
                    <a:pt x="26841" y="54321"/>
                  </a:cubicBezTo>
                  <a:cubicBezTo>
                    <a:pt x="26835" y="54260"/>
                    <a:pt x="26831" y="54205"/>
                    <a:pt x="26823" y="54147"/>
                  </a:cubicBezTo>
                  <a:lnTo>
                    <a:pt x="26821" y="54113"/>
                  </a:lnTo>
                  <a:cubicBezTo>
                    <a:pt x="26782" y="53718"/>
                    <a:pt x="26763" y="53521"/>
                    <a:pt x="26665" y="53300"/>
                  </a:cubicBezTo>
                  <a:cubicBezTo>
                    <a:pt x="26594" y="53137"/>
                    <a:pt x="26590" y="52928"/>
                    <a:pt x="26606" y="52746"/>
                  </a:cubicBezTo>
                  <a:lnTo>
                    <a:pt x="26606" y="52746"/>
                  </a:lnTo>
                  <a:cubicBezTo>
                    <a:pt x="26481" y="52867"/>
                    <a:pt x="26381" y="52979"/>
                    <a:pt x="26309" y="53084"/>
                  </a:cubicBezTo>
                  <a:cubicBezTo>
                    <a:pt x="26051" y="53452"/>
                    <a:pt x="25898" y="53601"/>
                    <a:pt x="25346" y="54016"/>
                  </a:cubicBezTo>
                  <a:cubicBezTo>
                    <a:pt x="24844" y="54391"/>
                    <a:pt x="24237" y="55201"/>
                    <a:pt x="24171" y="55293"/>
                  </a:cubicBezTo>
                  <a:lnTo>
                    <a:pt x="24169" y="55295"/>
                  </a:lnTo>
                  <a:cubicBezTo>
                    <a:pt x="24138" y="55336"/>
                    <a:pt x="24091" y="55358"/>
                    <a:pt x="24044" y="55358"/>
                  </a:cubicBezTo>
                  <a:cubicBezTo>
                    <a:pt x="24021" y="55358"/>
                    <a:pt x="23997" y="55353"/>
                    <a:pt x="23975" y="55342"/>
                  </a:cubicBezTo>
                  <a:cubicBezTo>
                    <a:pt x="23907" y="55305"/>
                    <a:pt x="23875" y="55230"/>
                    <a:pt x="23897" y="55158"/>
                  </a:cubicBezTo>
                  <a:cubicBezTo>
                    <a:pt x="23913" y="55105"/>
                    <a:pt x="24181" y="54239"/>
                    <a:pt x="24421" y="53726"/>
                  </a:cubicBezTo>
                  <a:cubicBezTo>
                    <a:pt x="24605" y="53325"/>
                    <a:pt x="24803" y="53163"/>
                    <a:pt x="25071" y="52940"/>
                  </a:cubicBezTo>
                  <a:cubicBezTo>
                    <a:pt x="25184" y="52848"/>
                    <a:pt x="25307" y="52746"/>
                    <a:pt x="25454" y="52609"/>
                  </a:cubicBezTo>
                  <a:cubicBezTo>
                    <a:pt x="25796" y="52288"/>
                    <a:pt x="25863" y="52155"/>
                    <a:pt x="25966" y="51950"/>
                  </a:cubicBezTo>
                  <a:cubicBezTo>
                    <a:pt x="25980" y="51928"/>
                    <a:pt x="25990" y="51905"/>
                    <a:pt x="26002" y="51883"/>
                  </a:cubicBezTo>
                  <a:cubicBezTo>
                    <a:pt x="26043" y="51803"/>
                    <a:pt x="26088" y="51713"/>
                    <a:pt x="26156" y="51606"/>
                  </a:cubicBezTo>
                  <a:cubicBezTo>
                    <a:pt x="26225" y="51494"/>
                    <a:pt x="26299" y="51381"/>
                    <a:pt x="26375" y="51261"/>
                  </a:cubicBezTo>
                  <a:lnTo>
                    <a:pt x="26422" y="51191"/>
                  </a:lnTo>
                  <a:cubicBezTo>
                    <a:pt x="26614" y="50901"/>
                    <a:pt x="26851" y="50534"/>
                    <a:pt x="26972" y="50248"/>
                  </a:cubicBezTo>
                  <a:cubicBezTo>
                    <a:pt x="27076" y="50002"/>
                    <a:pt x="27036" y="49636"/>
                    <a:pt x="26999" y="49315"/>
                  </a:cubicBezTo>
                  <a:lnTo>
                    <a:pt x="26995" y="49268"/>
                  </a:lnTo>
                  <a:cubicBezTo>
                    <a:pt x="26976" y="49106"/>
                    <a:pt x="26962" y="48941"/>
                    <a:pt x="26962" y="48789"/>
                  </a:cubicBezTo>
                  <a:cubicBezTo>
                    <a:pt x="26962" y="48323"/>
                    <a:pt x="26927" y="48028"/>
                    <a:pt x="26829" y="47621"/>
                  </a:cubicBezTo>
                  <a:cubicBezTo>
                    <a:pt x="26798" y="47500"/>
                    <a:pt x="26778" y="47392"/>
                    <a:pt x="26757" y="47296"/>
                  </a:cubicBezTo>
                  <a:cubicBezTo>
                    <a:pt x="26751" y="47271"/>
                    <a:pt x="26747" y="47244"/>
                    <a:pt x="26741" y="47222"/>
                  </a:cubicBezTo>
                  <a:lnTo>
                    <a:pt x="26737" y="47197"/>
                  </a:lnTo>
                  <a:cubicBezTo>
                    <a:pt x="26700" y="47013"/>
                    <a:pt x="26671" y="46870"/>
                    <a:pt x="26600" y="46719"/>
                  </a:cubicBezTo>
                  <a:cubicBezTo>
                    <a:pt x="26532" y="46569"/>
                    <a:pt x="26508" y="46389"/>
                    <a:pt x="26485" y="46215"/>
                  </a:cubicBezTo>
                  <a:lnTo>
                    <a:pt x="26483" y="46189"/>
                  </a:lnTo>
                  <a:cubicBezTo>
                    <a:pt x="26455" y="45984"/>
                    <a:pt x="26424" y="45771"/>
                    <a:pt x="26332" y="45632"/>
                  </a:cubicBezTo>
                  <a:cubicBezTo>
                    <a:pt x="26168" y="45387"/>
                    <a:pt x="26180" y="45151"/>
                    <a:pt x="26199" y="44900"/>
                  </a:cubicBezTo>
                  <a:lnTo>
                    <a:pt x="26201" y="44861"/>
                  </a:lnTo>
                  <a:cubicBezTo>
                    <a:pt x="26209" y="44755"/>
                    <a:pt x="26217" y="44644"/>
                    <a:pt x="26205" y="44527"/>
                  </a:cubicBezTo>
                  <a:cubicBezTo>
                    <a:pt x="26189" y="44356"/>
                    <a:pt x="26127" y="44182"/>
                    <a:pt x="26068" y="44010"/>
                  </a:cubicBezTo>
                  <a:lnTo>
                    <a:pt x="26066" y="44002"/>
                  </a:lnTo>
                  <a:cubicBezTo>
                    <a:pt x="25974" y="43750"/>
                    <a:pt x="25908" y="43539"/>
                    <a:pt x="25929" y="43324"/>
                  </a:cubicBezTo>
                  <a:cubicBezTo>
                    <a:pt x="25945" y="43132"/>
                    <a:pt x="25833" y="42866"/>
                    <a:pt x="25714" y="42588"/>
                  </a:cubicBezTo>
                  <a:lnTo>
                    <a:pt x="25683" y="42518"/>
                  </a:lnTo>
                  <a:cubicBezTo>
                    <a:pt x="25626" y="42389"/>
                    <a:pt x="25569" y="42256"/>
                    <a:pt x="25522" y="42115"/>
                  </a:cubicBezTo>
                  <a:cubicBezTo>
                    <a:pt x="25446" y="41909"/>
                    <a:pt x="25389" y="41649"/>
                    <a:pt x="25348" y="41340"/>
                  </a:cubicBezTo>
                  <a:lnTo>
                    <a:pt x="25317" y="41379"/>
                  </a:lnTo>
                  <a:lnTo>
                    <a:pt x="25292" y="41407"/>
                  </a:lnTo>
                  <a:cubicBezTo>
                    <a:pt x="25108" y="41643"/>
                    <a:pt x="24859" y="41966"/>
                    <a:pt x="24623" y="42320"/>
                  </a:cubicBezTo>
                  <a:cubicBezTo>
                    <a:pt x="24450" y="42584"/>
                    <a:pt x="24317" y="42729"/>
                    <a:pt x="24200" y="42860"/>
                  </a:cubicBezTo>
                  <a:lnTo>
                    <a:pt x="24186" y="42874"/>
                  </a:lnTo>
                  <a:cubicBezTo>
                    <a:pt x="24032" y="43046"/>
                    <a:pt x="23909" y="43181"/>
                    <a:pt x="23742" y="43541"/>
                  </a:cubicBezTo>
                  <a:cubicBezTo>
                    <a:pt x="23529" y="43998"/>
                    <a:pt x="23281" y="44257"/>
                    <a:pt x="22995" y="44560"/>
                  </a:cubicBezTo>
                  <a:lnTo>
                    <a:pt x="22944" y="44615"/>
                  </a:lnTo>
                  <a:cubicBezTo>
                    <a:pt x="22817" y="44748"/>
                    <a:pt x="22684" y="44888"/>
                    <a:pt x="22547" y="45055"/>
                  </a:cubicBezTo>
                  <a:cubicBezTo>
                    <a:pt x="22074" y="45634"/>
                    <a:pt x="21974" y="45767"/>
                    <a:pt x="21638" y="46506"/>
                  </a:cubicBezTo>
                  <a:cubicBezTo>
                    <a:pt x="21297" y="47259"/>
                    <a:pt x="20607" y="48672"/>
                    <a:pt x="20603" y="48683"/>
                  </a:cubicBezTo>
                  <a:cubicBezTo>
                    <a:pt x="20577" y="48738"/>
                    <a:pt x="20521" y="48770"/>
                    <a:pt x="20463" y="48770"/>
                  </a:cubicBezTo>
                  <a:cubicBezTo>
                    <a:pt x="20448" y="48770"/>
                    <a:pt x="20432" y="48767"/>
                    <a:pt x="20417" y="48763"/>
                  </a:cubicBezTo>
                  <a:cubicBezTo>
                    <a:pt x="20341" y="48736"/>
                    <a:pt x="20298" y="48662"/>
                    <a:pt x="20315" y="48589"/>
                  </a:cubicBezTo>
                  <a:cubicBezTo>
                    <a:pt x="20315" y="48582"/>
                    <a:pt x="20319" y="48560"/>
                    <a:pt x="20325" y="48529"/>
                  </a:cubicBezTo>
                  <a:cubicBezTo>
                    <a:pt x="20554" y="47197"/>
                    <a:pt x="20736" y="46314"/>
                    <a:pt x="20841" y="46043"/>
                  </a:cubicBezTo>
                  <a:cubicBezTo>
                    <a:pt x="20918" y="45843"/>
                    <a:pt x="20951" y="45696"/>
                    <a:pt x="20988" y="45536"/>
                  </a:cubicBezTo>
                  <a:lnTo>
                    <a:pt x="20988" y="45532"/>
                  </a:lnTo>
                  <a:cubicBezTo>
                    <a:pt x="21025" y="45356"/>
                    <a:pt x="21072" y="45156"/>
                    <a:pt x="21186" y="44867"/>
                  </a:cubicBezTo>
                  <a:cubicBezTo>
                    <a:pt x="21327" y="44519"/>
                    <a:pt x="21622" y="44298"/>
                    <a:pt x="21882" y="44104"/>
                  </a:cubicBezTo>
                  <a:lnTo>
                    <a:pt x="21915" y="44079"/>
                  </a:lnTo>
                  <a:cubicBezTo>
                    <a:pt x="22078" y="43955"/>
                    <a:pt x="22236" y="43836"/>
                    <a:pt x="22344" y="43691"/>
                  </a:cubicBezTo>
                  <a:cubicBezTo>
                    <a:pt x="22631" y="43310"/>
                    <a:pt x="22768" y="43024"/>
                    <a:pt x="22798" y="42731"/>
                  </a:cubicBezTo>
                  <a:cubicBezTo>
                    <a:pt x="22825" y="42465"/>
                    <a:pt x="22933" y="42385"/>
                    <a:pt x="23081" y="42304"/>
                  </a:cubicBezTo>
                  <a:lnTo>
                    <a:pt x="23087" y="42301"/>
                  </a:lnTo>
                  <a:cubicBezTo>
                    <a:pt x="23138" y="42271"/>
                    <a:pt x="23195" y="42238"/>
                    <a:pt x="23263" y="42181"/>
                  </a:cubicBezTo>
                  <a:cubicBezTo>
                    <a:pt x="23402" y="42062"/>
                    <a:pt x="23545" y="41929"/>
                    <a:pt x="23688" y="41792"/>
                  </a:cubicBezTo>
                  <a:cubicBezTo>
                    <a:pt x="23731" y="41751"/>
                    <a:pt x="23774" y="41710"/>
                    <a:pt x="23821" y="41669"/>
                  </a:cubicBezTo>
                  <a:cubicBezTo>
                    <a:pt x="23916" y="41581"/>
                    <a:pt x="24014" y="41489"/>
                    <a:pt x="24122" y="41393"/>
                  </a:cubicBezTo>
                  <a:cubicBezTo>
                    <a:pt x="24282" y="41250"/>
                    <a:pt x="24274" y="40929"/>
                    <a:pt x="24265" y="40642"/>
                  </a:cubicBezTo>
                  <a:lnTo>
                    <a:pt x="24265" y="40616"/>
                  </a:lnTo>
                  <a:cubicBezTo>
                    <a:pt x="24263" y="40403"/>
                    <a:pt x="24259" y="40200"/>
                    <a:pt x="24325" y="40041"/>
                  </a:cubicBezTo>
                  <a:cubicBezTo>
                    <a:pt x="24439" y="39752"/>
                    <a:pt x="24718" y="39652"/>
                    <a:pt x="24904" y="39587"/>
                  </a:cubicBezTo>
                  <a:lnTo>
                    <a:pt x="24928" y="39578"/>
                  </a:lnTo>
                  <a:cubicBezTo>
                    <a:pt x="24990" y="39556"/>
                    <a:pt x="25061" y="39529"/>
                    <a:pt x="25082" y="39507"/>
                  </a:cubicBezTo>
                  <a:cubicBezTo>
                    <a:pt x="25151" y="39435"/>
                    <a:pt x="25423" y="38840"/>
                    <a:pt x="25569" y="38519"/>
                  </a:cubicBezTo>
                  <a:lnTo>
                    <a:pt x="25577" y="38502"/>
                  </a:lnTo>
                  <a:cubicBezTo>
                    <a:pt x="25695" y="38246"/>
                    <a:pt x="25804" y="38003"/>
                    <a:pt x="25894" y="37823"/>
                  </a:cubicBezTo>
                  <a:cubicBezTo>
                    <a:pt x="26047" y="37516"/>
                    <a:pt x="26119" y="37185"/>
                    <a:pt x="26166" y="36964"/>
                  </a:cubicBezTo>
                  <a:lnTo>
                    <a:pt x="26168" y="36951"/>
                  </a:lnTo>
                  <a:cubicBezTo>
                    <a:pt x="26203" y="36784"/>
                    <a:pt x="26227" y="36696"/>
                    <a:pt x="26262" y="36636"/>
                  </a:cubicBezTo>
                  <a:cubicBezTo>
                    <a:pt x="26264" y="36630"/>
                    <a:pt x="26274" y="36581"/>
                    <a:pt x="26264" y="36360"/>
                  </a:cubicBezTo>
                  <a:cubicBezTo>
                    <a:pt x="26260" y="36227"/>
                    <a:pt x="26258" y="36090"/>
                    <a:pt x="26272" y="35971"/>
                  </a:cubicBezTo>
                  <a:cubicBezTo>
                    <a:pt x="26283" y="35896"/>
                    <a:pt x="26313" y="35740"/>
                    <a:pt x="26352" y="35540"/>
                  </a:cubicBezTo>
                  <a:cubicBezTo>
                    <a:pt x="26371" y="35450"/>
                    <a:pt x="26387" y="35351"/>
                    <a:pt x="26405" y="35251"/>
                  </a:cubicBezTo>
                  <a:lnTo>
                    <a:pt x="26428" y="35133"/>
                  </a:lnTo>
                  <a:cubicBezTo>
                    <a:pt x="26495" y="34783"/>
                    <a:pt x="26567" y="34421"/>
                    <a:pt x="26581" y="34283"/>
                  </a:cubicBezTo>
                  <a:cubicBezTo>
                    <a:pt x="26606" y="34103"/>
                    <a:pt x="26534" y="33983"/>
                    <a:pt x="26418" y="33782"/>
                  </a:cubicBezTo>
                  <a:lnTo>
                    <a:pt x="26416" y="33778"/>
                  </a:lnTo>
                  <a:cubicBezTo>
                    <a:pt x="26403" y="33756"/>
                    <a:pt x="26391" y="33731"/>
                    <a:pt x="26375" y="33709"/>
                  </a:cubicBezTo>
                  <a:lnTo>
                    <a:pt x="26344" y="33655"/>
                  </a:lnTo>
                  <a:cubicBezTo>
                    <a:pt x="26270" y="33526"/>
                    <a:pt x="26217" y="33387"/>
                    <a:pt x="26166" y="33250"/>
                  </a:cubicBezTo>
                  <a:lnTo>
                    <a:pt x="26160" y="33236"/>
                  </a:lnTo>
                  <a:cubicBezTo>
                    <a:pt x="26090" y="33060"/>
                    <a:pt x="26019" y="32878"/>
                    <a:pt x="25902" y="32698"/>
                  </a:cubicBezTo>
                  <a:cubicBezTo>
                    <a:pt x="25810" y="32555"/>
                    <a:pt x="25730" y="32409"/>
                    <a:pt x="25667" y="32272"/>
                  </a:cubicBezTo>
                  <a:cubicBezTo>
                    <a:pt x="25624" y="32303"/>
                    <a:pt x="25575" y="32336"/>
                    <a:pt x="25517" y="32375"/>
                  </a:cubicBezTo>
                  <a:lnTo>
                    <a:pt x="25485" y="32397"/>
                  </a:lnTo>
                  <a:cubicBezTo>
                    <a:pt x="25198" y="32594"/>
                    <a:pt x="24715" y="32921"/>
                    <a:pt x="24533" y="33105"/>
                  </a:cubicBezTo>
                  <a:cubicBezTo>
                    <a:pt x="24488" y="33152"/>
                    <a:pt x="24433" y="33199"/>
                    <a:pt x="24378" y="33250"/>
                  </a:cubicBezTo>
                  <a:lnTo>
                    <a:pt x="24308" y="33312"/>
                  </a:lnTo>
                  <a:cubicBezTo>
                    <a:pt x="24028" y="33563"/>
                    <a:pt x="23643" y="33905"/>
                    <a:pt x="23572" y="34236"/>
                  </a:cubicBezTo>
                  <a:cubicBezTo>
                    <a:pt x="23519" y="34476"/>
                    <a:pt x="23429" y="34740"/>
                    <a:pt x="23339" y="34985"/>
                  </a:cubicBezTo>
                  <a:cubicBezTo>
                    <a:pt x="23261" y="35204"/>
                    <a:pt x="23175" y="35450"/>
                    <a:pt x="23159" y="35599"/>
                  </a:cubicBezTo>
                  <a:cubicBezTo>
                    <a:pt x="23126" y="35900"/>
                    <a:pt x="22888" y="36274"/>
                    <a:pt x="22590" y="36745"/>
                  </a:cubicBezTo>
                  <a:lnTo>
                    <a:pt x="22447" y="36972"/>
                  </a:lnTo>
                  <a:cubicBezTo>
                    <a:pt x="22287" y="37228"/>
                    <a:pt x="22189" y="37438"/>
                    <a:pt x="22086" y="37657"/>
                  </a:cubicBezTo>
                  <a:lnTo>
                    <a:pt x="22068" y="37696"/>
                  </a:lnTo>
                  <a:cubicBezTo>
                    <a:pt x="21962" y="37931"/>
                    <a:pt x="21849" y="38175"/>
                    <a:pt x="21655" y="38486"/>
                  </a:cubicBezTo>
                  <a:cubicBezTo>
                    <a:pt x="21340" y="38999"/>
                    <a:pt x="20971" y="39501"/>
                    <a:pt x="20828" y="39693"/>
                  </a:cubicBezTo>
                  <a:lnTo>
                    <a:pt x="20818" y="39709"/>
                  </a:lnTo>
                  <a:cubicBezTo>
                    <a:pt x="20787" y="39747"/>
                    <a:pt x="20741" y="39769"/>
                    <a:pt x="20695" y="39769"/>
                  </a:cubicBezTo>
                  <a:cubicBezTo>
                    <a:pt x="20673" y="39769"/>
                    <a:pt x="20652" y="39764"/>
                    <a:pt x="20632" y="39754"/>
                  </a:cubicBezTo>
                  <a:cubicBezTo>
                    <a:pt x="20568" y="39730"/>
                    <a:pt x="20530" y="39654"/>
                    <a:pt x="20544" y="39587"/>
                  </a:cubicBezTo>
                  <a:lnTo>
                    <a:pt x="20546" y="39570"/>
                  </a:lnTo>
                  <a:cubicBezTo>
                    <a:pt x="20624" y="39179"/>
                    <a:pt x="20816" y="38232"/>
                    <a:pt x="20969" y="37899"/>
                  </a:cubicBezTo>
                  <a:lnTo>
                    <a:pt x="21037" y="37747"/>
                  </a:lnTo>
                  <a:cubicBezTo>
                    <a:pt x="21154" y="37500"/>
                    <a:pt x="21178" y="37440"/>
                    <a:pt x="21231" y="37111"/>
                  </a:cubicBezTo>
                  <a:cubicBezTo>
                    <a:pt x="21311" y="36647"/>
                    <a:pt x="21542" y="36415"/>
                    <a:pt x="21863" y="36094"/>
                  </a:cubicBezTo>
                  <a:cubicBezTo>
                    <a:pt x="22064" y="35896"/>
                    <a:pt x="22099" y="35767"/>
                    <a:pt x="22168" y="35515"/>
                  </a:cubicBezTo>
                  <a:cubicBezTo>
                    <a:pt x="22197" y="35413"/>
                    <a:pt x="22230" y="35296"/>
                    <a:pt x="22275" y="35157"/>
                  </a:cubicBezTo>
                  <a:cubicBezTo>
                    <a:pt x="22442" y="34660"/>
                    <a:pt x="22477" y="34492"/>
                    <a:pt x="22545" y="34044"/>
                  </a:cubicBezTo>
                  <a:cubicBezTo>
                    <a:pt x="22614" y="33586"/>
                    <a:pt x="22927" y="33297"/>
                    <a:pt x="23326" y="32931"/>
                  </a:cubicBezTo>
                  <a:lnTo>
                    <a:pt x="23451" y="32817"/>
                  </a:lnTo>
                  <a:cubicBezTo>
                    <a:pt x="23889" y="32411"/>
                    <a:pt x="24020" y="32252"/>
                    <a:pt x="24366" y="31804"/>
                  </a:cubicBezTo>
                  <a:cubicBezTo>
                    <a:pt x="24634" y="31458"/>
                    <a:pt x="24902" y="31378"/>
                    <a:pt x="25080" y="31325"/>
                  </a:cubicBezTo>
                  <a:cubicBezTo>
                    <a:pt x="25157" y="31303"/>
                    <a:pt x="25217" y="31284"/>
                    <a:pt x="25266" y="31253"/>
                  </a:cubicBezTo>
                  <a:cubicBezTo>
                    <a:pt x="25339" y="31202"/>
                    <a:pt x="25350" y="31149"/>
                    <a:pt x="25376" y="30969"/>
                  </a:cubicBezTo>
                  <a:lnTo>
                    <a:pt x="25378" y="30957"/>
                  </a:lnTo>
                  <a:cubicBezTo>
                    <a:pt x="25391" y="30865"/>
                    <a:pt x="25405" y="30750"/>
                    <a:pt x="25444" y="30617"/>
                  </a:cubicBezTo>
                  <a:cubicBezTo>
                    <a:pt x="25481" y="30486"/>
                    <a:pt x="25515" y="30390"/>
                    <a:pt x="25546" y="30304"/>
                  </a:cubicBezTo>
                  <a:lnTo>
                    <a:pt x="25554" y="30284"/>
                  </a:lnTo>
                  <a:cubicBezTo>
                    <a:pt x="25614" y="30138"/>
                    <a:pt x="25659" y="30024"/>
                    <a:pt x="25679" y="29750"/>
                  </a:cubicBezTo>
                  <a:cubicBezTo>
                    <a:pt x="25708" y="29398"/>
                    <a:pt x="25927" y="29291"/>
                    <a:pt x="26086" y="29214"/>
                  </a:cubicBezTo>
                  <a:cubicBezTo>
                    <a:pt x="26186" y="29165"/>
                    <a:pt x="26246" y="29134"/>
                    <a:pt x="26272" y="29075"/>
                  </a:cubicBezTo>
                  <a:cubicBezTo>
                    <a:pt x="26299" y="29019"/>
                    <a:pt x="26311" y="28845"/>
                    <a:pt x="26313" y="28604"/>
                  </a:cubicBezTo>
                  <a:lnTo>
                    <a:pt x="26313" y="28604"/>
                  </a:lnTo>
                  <a:cubicBezTo>
                    <a:pt x="25953" y="28642"/>
                    <a:pt x="25591" y="28662"/>
                    <a:pt x="25229" y="28662"/>
                  </a:cubicBezTo>
                  <a:cubicBezTo>
                    <a:pt x="23347" y="28662"/>
                    <a:pt x="21476" y="28133"/>
                    <a:pt x="20034" y="26949"/>
                  </a:cubicBezTo>
                  <a:cubicBezTo>
                    <a:pt x="17655" y="24995"/>
                    <a:pt x="16853" y="21527"/>
                    <a:pt x="17590" y="18536"/>
                  </a:cubicBezTo>
                  <a:cubicBezTo>
                    <a:pt x="18328" y="15543"/>
                    <a:pt x="20390" y="13014"/>
                    <a:pt x="22841" y="11144"/>
                  </a:cubicBezTo>
                  <a:cubicBezTo>
                    <a:pt x="25106" y="9421"/>
                    <a:pt x="27758" y="8171"/>
                    <a:pt x="30571" y="7744"/>
                  </a:cubicBezTo>
                  <a:cubicBezTo>
                    <a:pt x="32224" y="7492"/>
                    <a:pt x="34100" y="7439"/>
                    <a:pt x="35236" y="6211"/>
                  </a:cubicBezTo>
                  <a:cubicBezTo>
                    <a:pt x="35651" y="5759"/>
                    <a:pt x="35929" y="5178"/>
                    <a:pt x="36406" y="4789"/>
                  </a:cubicBezTo>
                  <a:cubicBezTo>
                    <a:pt x="36637" y="4597"/>
                    <a:pt x="36917" y="4464"/>
                    <a:pt x="37210" y="4397"/>
                  </a:cubicBezTo>
                  <a:cubicBezTo>
                    <a:pt x="35826" y="3457"/>
                    <a:pt x="33838" y="3129"/>
                    <a:pt x="31857" y="3129"/>
                  </a:cubicBezTo>
                  <a:cubicBezTo>
                    <a:pt x="29245" y="3129"/>
                    <a:pt x="26646" y="3700"/>
                    <a:pt x="25462" y="4192"/>
                  </a:cubicBezTo>
                  <a:cubicBezTo>
                    <a:pt x="24304" y="4671"/>
                    <a:pt x="23628" y="4792"/>
                    <a:pt x="23241" y="4792"/>
                  </a:cubicBezTo>
                  <a:cubicBezTo>
                    <a:pt x="22925" y="4792"/>
                    <a:pt x="22802" y="4711"/>
                    <a:pt x="22766" y="4679"/>
                  </a:cubicBezTo>
                  <a:cubicBezTo>
                    <a:pt x="22702" y="4624"/>
                    <a:pt x="22694" y="4525"/>
                    <a:pt x="22751" y="4462"/>
                  </a:cubicBezTo>
                  <a:cubicBezTo>
                    <a:pt x="22781" y="4427"/>
                    <a:pt x="22823" y="4410"/>
                    <a:pt x="22866" y="4410"/>
                  </a:cubicBezTo>
                  <a:cubicBezTo>
                    <a:pt x="22898" y="4410"/>
                    <a:pt x="22932" y="4420"/>
                    <a:pt x="22960" y="4442"/>
                  </a:cubicBezTo>
                  <a:cubicBezTo>
                    <a:pt x="22968" y="4446"/>
                    <a:pt x="23041" y="4485"/>
                    <a:pt x="23238" y="4485"/>
                  </a:cubicBezTo>
                  <a:cubicBezTo>
                    <a:pt x="23398" y="4485"/>
                    <a:pt x="23642" y="4459"/>
                    <a:pt x="23999" y="4368"/>
                  </a:cubicBezTo>
                  <a:cubicBezTo>
                    <a:pt x="22958" y="3345"/>
                    <a:pt x="21327" y="2269"/>
                    <a:pt x="19619" y="1481"/>
                  </a:cubicBezTo>
                  <a:cubicBezTo>
                    <a:pt x="18146" y="802"/>
                    <a:pt x="15904" y="1"/>
                    <a:pt x="135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2456125" y="3520850"/>
              <a:ext cx="46025" cy="92450"/>
            </a:xfrm>
            <a:custGeom>
              <a:rect b="b" l="l" r="r" t="t"/>
              <a:pathLst>
                <a:path extrusionOk="0" h="3698" w="1841">
                  <a:moveTo>
                    <a:pt x="1288" y="134"/>
                  </a:moveTo>
                  <a:cubicBezTo>
                    <a:pt x="1302" y="134"/>
                    <a:pt x="1319" y="138"/>
                    <a:pt x="1333" y="140"/>
                  </a:cubicBezTo>
                  <a:cubicBezTo>
                    <a:pt x="1400" y="154"/>
                    <a:pt x="1456" y="201"/>
                    <a:pt x="1505" y="277"/>
                  </a:cubicBezTo>
                  <a:cubicBezTo>
                    <a:pt x="1660" y="529"/>
                    <a:pt x="1732" y="1157"/>
                    <a:pt x="1537" y="1991"/>
                  </a:cubicBezTo>
                  <a:cubicBezTo>
                    <a:pt x="1431" y="2452"/>
                    <a:pt x="1265" y="2869"/>
                    <a:pt x="1071" y="3168"/>
                  </a:cubicBezTo>
                  <a:cubicBezTo>
                    <a:pt x="901" y="3426"/>
                    <a:pt x="727" y="3569"/>
                    <a:pt x="584" y="3569"/>
                  </a:cubicBezTo>
                  <a:cubicBezTo>
                    <a:pt x="570" y="3569"/>
                    <a:pt x="553" y="3567"/>
                    <a:pt x="539" y="3563"/>
                  </a:cubicBezTo>
                  <a:cubicBezTo>
                    <a:pt x="388" y="3528"/>
                    <a:pt x="277" y="3313"/>
                    <a:pt x="236" y="2975"/>
                  </a:cubicBezTo>
                  <a:cubicBezTo>
                    <a:pt x="193" y="2621"/>
                    <a:pt x="228" y="2175"/>
                    <a:pt x="337" y="1711"/>
                  </a:cubicBezTo>
                  <a:cubicBezTo>
                    <a:pt x="566" y="725"/>
                    <a:pt x="1001" y="134"/>
                    <a:pt x="1288" y="134"/>
                  </a:cubicBezTo>
                  <a:close/>
                  <a:moveTo>
                    <a:pt x="1286" y="1"/>
                  </a:moveTo>
                  <a:cubicBezTo>
                    <a:pt x="1210" y="1"/>
                    <a:pt x="1132" y="27"/>
                    <a:pt x="1055" y="72"/>
                  </a:cubicBezTo>
                  <a:cubicBezTo>
                    <a:pt x="725" y="279"/>
                    <a:pt x="388" y="927"/>
                    <a:pt x="212" y="1682"/>
                  </a:cubicBezTo>
                  <a:cubicBezTo>
                    <a:pt x="1" y="2585"/>
                    <a:pt x="54" y="3581"/>
                    <a:pt x="510" y="3689"/>
                  </a:cubicBezTo>
                  <a:cubicBezTo>
                    <a:pt x="531" y="3694"/>
                    <a:pt x="560" y="3698"/>
                    <a:pt x="586" y="3698"/>
                  </a:cubicBezTo>
                  <a:cubicBezTo>
                    <a:pt x="1032" y="3698"/>
                    <a:pt x="1474" y="2832"/>
                    <a:pt x="1664" y="2018"/>
                  </a:cubicBezTo>
                  <a:cubicBezTo>
                    <a:pt x="1840" y="1265"/>
                    <a:pt x="1820" y="535"/>
                    <a:pt x="1613" y="205"/>
                  </a:cubicBezTo>
                  <a:cubicBezTo>
                    <a:pt x="1546" y="101"/>
                    <a:pt x="1464" y="35"/>
                    <a:pt x="1364" y="11"/>
                  </a:cubicBezTo>
                  <a:cubicBezTo>
                    <a:pt x="1339" y="7"/>
                    <a:pt x="1310" y="1"/>
                    <a:pt x="1286" y="1"/>
                  </a:cubicBezTo>
                  <a:close/>
                </a:path>
              </a:pathLst>
            </a:custGeom>
            <a:solidFill>
              <a:srgbClr val="3C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2455125" y="3520000"/>
              <a:ext cx="48850" cy="94325"/>
            </a:xfrm>
            <a:custGeom>
              <a:rect b="b" l="l" r="r" t="t"/>
              <a:pathLst>
                <a:path extrusionOk="0" h="3773" w="1954">
                  <a:moveTo>
                    <a:pt x="1328" y="39"/>
                  </a:moveTo>
                  <a:cubicBezTo>
                    <a:pt x="1352" y="39"/>
                    <a:pt x="1381" y="41"/>
                    <a:pt x="1408" y="49"/>
                  </a:cubicBezTo>
                  <a:cubicBezTo>
                    <a:pt x="1506" y="71"/>
                    <a:pt x="1588" y="137"/>
                    <a:pt x="1655" y="243"/>
                  </a:cubicBezTo>
                  <a:cubicBezTo>
                    <a:pt x="1862" y="575"/>
                    <a:pt x="1882" y="1303"/>
                    <a:pt x="1706" y="2056"/>
                  </a:cubicBezTo>
                  <a:cubicBezTo>
                    <a:pt x="1516" y="2868"/>
                    <a:pt x="1074" y="3734"/>
                    <a:pt x="630" y="3734"/>
                  </a:cubicBezTo>
                  <a:cubicBezTo>
                    <a:pt x="600" y="3734"/>
                    <a:pt x="573" y="3732"/>
                    <a:pt x="552" y="3726"/>
                  </a:cubicBezTo>
                  <a:cubicBezTo>
                    <a:pt x="98" y="3619"/>
                    <a:pt x="43" y="2621"/>
                    <a:pt x="254" y="1718"/>
                  </a:cubicBezTo>
                  <a:cubicBezTo>
                    <a:pt x="430" y="961"/>
                    <a:pt x="769" y="317"/>
                    <a:pt x="1101" y="112"/>
                  </a:cubicBezTo>
                  <a:cubicBezTo>
                    <a:pt x="1174" y="63"/>
                    <a:pt x="1250" y="39"/>
                    <a:pt x="1328" y="39"/>
                  </a:cubicBezTo>
                  <a:close/>
                  <a:moveTo>
                    <a:pt x="1326" y="0"/>
                  </a:moveTo>
                  <a:cubicBezTo>
                    <a:pt x="860" y="0"/>
                    <a:pt x="409" y="851"/>
                    <a:pt x="213" y="1708"/>
                  </a:cubicBezTo>
                  <a:cubicBezTo>
                    <a:pt x="0" y="2619"/>
                    <a:pt x="43" y="3646"/>
                    <a:pt x="540" y="3762"/>
                  </a:cubicBezTo>
                  <a:cubicBezTo>
                    <a:pt x="569" y="3766"/>
                    <a:pt x="600" y="3773"/>
                    <a:pt x="626" y="3773"/>
                  </a:cubicBezTo>
                  <a:cubicBezTo>
                    <a:pt x="1095" y="3773"/>
                    <a:pt x="1543" y="2917"/>
                    <a:pt x="1741" y="2062"/>
                  </a:cubicBezTo>
                  <a:cubicBezTo>
                    <a:pt x="1954" y="1156"/>
                    <a:pt x="1913" y="125"/>
                    <a:pt x="1412" y="10"/>
                  </a:cubicBezTo>
                  <a:cubicBezTo>
                    <a:pt x="1383" y="3"/>
                    <a:pt x="1354" y="0"/>
                    <a:pt x="1326" y="0"/>
                  </a:cubicBezTo>
                  <a:close/>
                </a:path>
              </a:pathLst>
            </a:custGeom>
            <a:solidFill>
              <a:srgbClr val="3A15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2460475" y="3524175"/>
              <a:ext cx="38900" cy="85900"/>
            </a:xfrm>
            <a:custGeom>
              <a:rect b="b" l="l" r="r" t="t"/>
              <a:pathLst>
                <a:path extrusionOk="0" h="3436" w="1556">
                  <a:moveTo>
                    <a:pt x="1114" y="78"/>
                  </a:moveTo>
                  <a:cubicBezTo>
                    <a:pt x="1122" y="78"/>
                    <a:pt x="1134" y="80"/>
                    <a:pt x="1145" y="82"/>
                  </a:cubicBezTo>
                  <a:cubicBezTo>
                    <a:pt x="1188" y="93"/>
                    <a:pt x="1228" y="130"/>
                    <a:pt x="1265" y="189"/>
                  </a:cubicBezTo>
                  <a:cubicBezTo>
                    <a:pt x="1470" y="518"/>
                    <a:pt x="1421" y="1277"/>
                    <a:pt x="1288" y="1842"/>
                  </a:cubicBezTo>
                  <a:cubicBezTo>
                    <a:pt x="1061" y="2812"/>
                    <a:pt x="635" y="3360"/>
                    <a:pt x="408" y="3360"/>
                  </a:cubicBezTo>
                  <a:cubicBezTo>
                    <a:pt x="398" y="3360"/>
                    <a:pt x="388" y="3360"/>
                    <a:pt x="379" y="3356"/>
                  </a:cubicBezTo>
                  <a:cubicBezTo>
                    <a:pt x="163" y="3303"/>
                    <a:pt x="1" y="2607"/>
                    <a:pt x="236" y="1594"/>
                  </a:cubicBezTo>
                  <a:cubicBezTo>
                    <a:pt x="467" y="604"/>
                    <a:pt x="897" y="78"/>
                    <a:pt x="1114" y="78"/>
                  </a:cubicBezTo>
                  <a:close/>
                  <a:moveTo>
                    <a:pt x="1110" y="1"/>
                  </a:moveTo>
                  <a:cubicBezTo>
                    <a:pt x="827" y="1"/>
                    <a:pt x="392" y="592"/>
                    <a:pt x="160" y="1578"/>
                  </a:cubicBezTo>
                  <a:cubicBezTo>
                    <a:pt x="52" y="2038"/>
                    <a:pt x="19" y="2491"/>
                    <a:pt x="60" y="2842"/>
                  </a:cubicBezTo>
                  <a:cubicBezTo>
                    <a:pt x="101" y="3180"/>
                    <a:pt x="212" y="3395"/>
                    <a:pt x="361" y="3430"/>
                  </a:cubicBezTo>
                  <a:cubicBezTo>
                    <a:pt x="377" y="3434"/>
                    <a:pt x="392" y="3436"/>
                    <a:pt x="408" y="3436"/>
                  </a:cubicBezTo>
                  <a:cubicBezTo>
                    <a:pt x="551" y="3436"/>
                    <a:pt x="725" y="3293"/>
                    <a:pt x="893" y="3035"/>
                  </a:cubicBezTo>
                  <a:cubicBezTo>
                    <a:pt x="1087" y="2738"/>
                    <a:pt x="1253" y="2319"/>
                    <a:pt x="1361" y="1858"/>
                  </a:cubicBezTo>
                  <a:cubicBezTo>
                    <a:pt x="1556" y="1024"/>
                    <a:pt x="1484" y="396"/>
                    <a:pt x="1329" y="144"/>
                  </a:cubicBezTo>
                  <a:cubicBezTo>
                    <a:pt x="1280" y="68"/>
                    <a:pt x="1224" y="21"/>
                    <a:pt x="1157" y="7"/>
                  </a:cubicBezTo>
                  <a:cubicBezTo>
                    <a:pt x="1145" y="3"/>
                    <a:pt x="1128" y="1"/>
                    <a:pt x="1110" y="1"/>
                  </a:cubicBezTo>
                  <a:close/>
                </a:path>
              </a:pathLst>
            </a:custGeom>
            <a:solidFill>
              <a:srgbClr val="3A15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1586375" y="3232275"/>
              <a:ext cx="166150" cy="50725"/>
            </a:xfrm>
            <a:custGeom>
              <a:rect b="b" l="l" r="r" t="t"/>
              <a:pathLst>
                <a:path extrusionOk="0" h="2029" w="6646">
                  <a:moveTo>
                    <a:pt x="1819" y="76"/>
                  </a:moveTo>
                  <a:cubicBezTo>
                    <a:pt x="2320" y="76"/>
                    <a:pt x="2885" y="123"/>
                    <a:pt x="3450" y="207"/>
                  </a:cubicBezTo>
                  <a:cubicBezTo>
                    <a:pt x="4303" y="336"/>
                    <a:pt x="5101" y="543"/>
                    <a:pt x="5698" y="796"/>
                  </a:cubicBezTo>
                  <a:cubicBezTo>
                    <a:pt x="6259" y="1034"/>
                    <a:pt x="6563" y="1285"/>
                    <a:pt x="6533" y="1490"/>
                  </a:cubicBezTo>
                  <a:cubicBezTo>
                    <a:pt x="6502" y="1693"/>
                    <a:pt x="6134" y="1848"/>
                    <a:pt x="5526" y="1913"/>
                  </a:cubicBezTo>
                  <a:cubicBezTo>
                    <a:pt x="5315" y="1936"/>
                    <a:pt x="5080" y="1946"/>
                    <a:pt x="4831" y="1946"/>
                  </a:cubicBezTo>
                  <a:cubicBezTo>
                    <a:pt x="4335" y="1946"/>
                    <a:pt x="3777" y="1903"/>
                    <a:pt x="3208" y="1815"/>
                  </a:cubicBezTo>
                  <a:cubicBezTo>
                    <a:pt x="1291" y="1529"/>
                    <a:pt x="64" y="917"/>
                    <a:pt x="123" y="528"/>
                  </a:cubicBezTo>
                  <a:cubicBezTo>
                    <a:pt x="151" y="328"/>
                    <a:pt x="516" y="174"/>
                    <a:pt x="1125" y="109"/>
                  </a:cubicBezTo>
                  <a:cubicBezTo>
                    <a:pt x="1330" y="86"/>
                    <a:pt x="1563" y="76"/>
                    <a:pt x="1819" y="76"/>
                  </a:cubicBezTo>
                  <a:close/>
                  <a:moveTo>
                    <a:pt x="1806" y="1"/>
                  </a:moveTo>
                  <a:cubicBezTo>
                    <a:pt x="1556" y="1"/>
                    <a:pt x="1322" y="11"/>
                    <a:pt x="1109" y="33"/>
                  </a:cubicBezTo>
                  <a:cubicBezTo>
                    <a:pt x="454" y="103"/>
                    <a:pt x="74" y="277"/>
                    <a:pt x="35" y="522"/>
                  </a:cubicBezTo>
                  <a:cubicBezTo>
                    <a:pt x="0" y="770"/>
                    <a:pt x="327" y="1052"/>
                    <a:pt x="960" y="1314"/>
                  </a:cubicBezTo>
                  <a:cubicBezTo>
                    <a:pt x="1545" y="1557"/>
                    <a:pt x="2359" y="1770"/>
                    <a:pt x="3190" y="1895"/>
                  </a:cubicBezTo>
                  <a:cubicBezTo>
                    <a:pt x="3767" y="1981"/>
                    <a:pt x="4335" y="2028"/>
                    <a:pt x="4831" y="2028"/>
                  </a:cubicBezTo>
                  <a:cubicBezTo>
                    <a:pt x="5066" y="2028"/>
                    <a:pt x="5301" y="2018"/>
                    <a:pt x="5532" y="1995"/>
                  </a:cubicBezTo>
                  <a:cubicBezTo>
                    <a:pt x="6187" y="1926"/>
                    <a:pt x="6567" y="1752"/>
                    <a:pt x="6606" y="1506"/>
                  </a:cubicBezTo>
                  <a:cubicBezTo>
                    <a:pt x="6645" y="1261"/>
                    <a:pt x="6330" y="983"/>
                    <a:pt x="5720" y="723"/>
                  </a:cubicBezTo>
                  <a:cubicBezTo>
                    <a:pt x="5131" y="471"/>
                    <a:pt x="4325" y="258"/>
                    <a:pt x="3452" y="131"/>
                  </a:cubicBezTo>
                  <a:cubicBezTo>
                    <a:pt x="2869" y="44"/>
                    <a:pt x="2306" y="1"/>
                    <a:pt x="1806" y="1"/>
                  </a:cubicBezTo>
                  <a:close/>
                </a:path>
              </a:pathLst>
            </a:custGeom>
            <a:solidFill>
              <a:srgbClr val="3C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1583500" y="3230600"/>
              <a:ext cx="171075" cy="53925"/>
            </a:xfrm>
            <a:custGeom>
              <a:rect b="b" l="l" r="r" t="t"/>
              <a:pathLst>
                <a:path extrusionOk="0" h="2157" w="6843">
                  <a:moveTo>
                    <a:pt x="1926" y="64"/>
                  </a:moveTo>
                  <a:cubicBezTo>
                    <a:pt x="2425" y="64"/>
                    <a:pt x="2988" y="109"/>
                    <a:pt x="3571" y="194"/>
                  </a:cubicBezTo>
                  <a:cubicBezTo>
                    <a:pt x="4442" y="325"/>
                    <a:pt x="5248" y="536"/>
                    <a:pt x="5840" y="788"/>
                  </a:cubicBezTo>
                  <a:cubicBezTo>
                    <a:pt x="6447" y="1048"/>
                    <a:pt x="6762" y="1326"/>
                    <a:pt x="6723" y="1569"/>
                  </a:cubicBezTo>
                  <a:cubicBezTo>
                    <a:pt x="6685" y="1817"/>
                    <a:pt x="6304" y="1991"/>
                    <a:pt x="5649" y="2060"/>
                  </a:cubicBezTo>
                  <a:cubicBezTo>
                    <a:pt x="5420" y="2083"/>
                    <a:pt x="5185" y="2093"/>
                    <a:pt x="4950" y="2093"/>
                  </a:cubicBezTo>
                  <a:cubicBezTo>
                    <a:pt x="4452" y="2093"/>
                    <a:pt x="3886" y="2046"/>
                    <a:pt x="3307" y="1960"/>
                  </a:cubicBezTo>
                  <a:cubicBezTo>
                    <a:pt x="2476" y="1835"/>
                    <a:pt x="1662" y="1624"/>
                    <a:pt x="1077" y="1379"/>
                  </a:cubicBezTo>
                  <a:cubicBezTo>
                    <a:pt x="444" y="1115"/>
                    <a:pt x="117" y="835"/>
                    <a:pt x="154" y="587"/>
                  </a:cubicBezTo>
                  <a:cubicBezTo>
                    <a:pt x="191" y="342"/>
                    <a:pt x="573" y="168"/>
                    <a:pt x="1228" y="98"/>
                  </a:cubicBezTo>
                  <a:cubicBezTo>
                    <a:pt x="1441" y="75"/>
                    <a:pt x="1675" y="64"/>
                    <a:pt x="1926" y="64"/>
                  </a:cubicBezTo>
                  <a:close/>
                  <a:moveTo>
                    <a:pt x="1948" y="0"/>
                  </a:moveTo>
                  <a:cubicBezTo>
                    <a:pt x="1689" y="0"/>
                    <a:pt x="1446" y="12"/>
                    <a:pt x="1226" y="35"/>
                  </a:cubicBezTo>
                  <a:cubicBezTo>
                    <a:pt x="737" y="82"/>
                    <a:pt x="146" y="221"/>
                    <a:pt x="93" y="573"/>
                  </a:cubicBezTo>
                  <a:cubicBezTo>
                    <a:pt x="1" y="1187"/>
                    <a:pt x="1676" y="1778"/>
                    <a:pt x="3296" y="2023"/>
                  </a:cubicBezTo>
                  <a:cubicBezTo>
                    <a:pt x="3880" y="2109"/>
                    <a:pt x="4448" y="2156"/>
                    <a:pt x="4950" y="2156"/>
                  </a:cubicBezTo>
                  <a:cubicBezTo>
                    <a:pt x="5201" y="2156"/>
                    <a:pt x="5441" y="2144"/>
                    <a:pt x="5655" y="2120"/>
                  </a:cubicBezTo>
                  <a:cubicBezTo>
                    <a:pt x="6146" y="2068"/>
                    <a:pt x="6734" y="1933"/>
                    <a:pt x="6787" y="1579"/>
                  </a:cubicBezTo>
                  <a:cubicBezTo>
                    <a:pt x="6842" y="1226"/>
                    <a:pt x="6314" y="921"/>
                    <a:pt x="5866" y="730"/>
                  </a:cubicBezTo>
                  <a:cubicBezTo>
                    <a:pt x="5271" y="475"/>
                    <a:pt x="4459" y="262"/>
                    <a:pt x="3583" y="131"/>
                  </a:cubicBezTo>
                  <a:cubicBezTo>
                    <a:pt x="3007" y="43"/>
                    <a:pt x="2447" y="0"/>
                    <a:pt x="1948" y="0"/>
                  </a:cubicBezTo>
                  <a:close/>
                </a:path>
              </a:pathLst>
            </a:custGeom>
            <a:solidFill>
              <a:srgbClr val="3A15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1587900" y="3234125"/>
              <a:ext cx="162575" cy="46775"/>
            </a:xfrm>
            <a:custGeom>
              <a:rect b="b" l="l" r="r" t="t"/>
              <a:pathLst>
                <a:path extrusionOk="0" h="1871" w="6503">
                  <a:moveTo>
                    <a:pt x="1754" y="125"/>
                  </a:moveTo>
                  <a:cubicBezTo>
                    <a:pt x="2251" y="125"/>
                    <a:pt x="2810" y="172"/>
                    <a:pt x="3366" y="256"/>
                  </a:cubicBezTo>
                  <a:cubicBezTo>
                    <a:pt x="4207" y="381"/>
                    <a:pt x="4995" y="589"/>
                    <a:pt x="5584" y="835"/>
                  </a:cubicBezTo>
                  <a:cubicBezTo>
                    <a:pt x="6212" y="1103"/>
                    <a:pt x="6355" y="1318"/>
                    <a:pt x="6343" y="1393"/>
                  </a:cubicBezTo>
                  <a:cubicBezTo>
                    <a:pt x="6331" y="1471"/>
                    <a:pt x="6128" y="1637"/>
                    <a:pt x="5451" y="1709"/>
                  </a:cubicBezTo>
                  <a:cubicBezTo>
                    <a:pt x="5240" y="1731"/>
                    <a:pt x="5009" y="1742"/>
                    <a:pt x="4763" y="1742"/>
                  </a:cubicBezTo>
                  <a:cubicBezTo>
                    <a:pt x="4273" y="1742"/>
                    <a:pt x="3725" y="1698"/>
                    <a:pt x="3161" y="1612"/>
                  </a:cubicBezTo>
                  <a:cubicBezTo>
                    <a:pt x="2292" y="1481"/>
                    <a:pt x="1494" y="1269"/>
                    <a:pt x="917" y="1015"/>
                  </a:cubicBezTo>
                  <a:cubicBezTo>
                    <a:pt x="395" y="788"/>
                    <a:pt x="172" y="573"/>
                    <a:pt x="187" y="471"/>
                  </a:cubicBezTo>
                  <a:cubicBezTo>
                    <a:pt x="197" y="393"/>
                    <a:pt x="397" y="233"/>
                    <a:pt x="1077" y="160"/>
                  </a:cubicBezTo>
                  <a:cubicBezTo>
                    <a:pt x="1277" y="135"/>
                    <a:pt x="1504" y="125"/>
                    <a:pt x="1754" y="125"/>
                  </a:cubicBezTo>
                  <a:close/>
                  <a:moveTo>
                    <a:pt x="1756" y="0"/>
                  </a:moveTo>
                  <a:cubicBezTo>
                    <a:pt x="1500" y="0"/>
                    <a:pt x="1267" y="10"/>
                    <a:pt x="1062" y="33"/>
                  </a:cubicBezTo>
                  <a:cubicBezTo>
                    <a:pt x="453" y="100"/>
                    <a:pt x="88" y="254"/>
                    <a:pt x="60" y="452"/>
                  </a:cubicBezTo>
                  <a:cubicBezTo>
                    <a:pt x="0" y="841"/>
                    <a:pt x="1228" y="1453"/>
                    <a:pt x="3143" y="1739"/>
                  </a:cubicBezTo>
                  <a:cubicBezTo>
                    <a:pt x="3714" y="1825"/>
                    <a:pt x="4272" y="1870"/>
                    <a:pt x="4767" y="1870"/>
                  </a:cubicBezTo>
                  <a:cubicBezTo>
                    <a:pt x="5015" y="1870"/>
                    <a:pt x="5250" y="1860"/>
                    <a:pt x="5463" y="1837"/>
                  </a:cubicBezTo>
                  <a:cubicBezTo>
                    <a:pt x="6069" y="1772"/>
                    <a:pt x="6437" y="1616"/>
                    <a:pt x="6468" y="1414"/>
                  </a:cubicBezTo>
                  <a:cubicBezTo>
                    <a:pt x="6502" y="1211"/>
                    <a:pt x="6198" y="960"/>
                    <a:pt x="5635" y="718"/>
                  </a:cubicBezTo>
                  <a:cubicBezTo>
                    <a:pt x="5035" y="469"/>
                    <a:pt x="4238" y="258"/>
                    <a:pt x="3386" y="131"/>
                  </a:cubicBezTo>
                  <a:cubicBezTo>
                    <a:pt x="2822" y="43"/>
                    <a:pt x="2257" y="0"/>
                    <a:pt x="1756" y="0"/>
                  </a:cubicBezTo>
                  <a:close/>
                </a:path>
              </a:pathLst>
            </a:custGeom>
            <a:solidFill>
              <a:srgbClr val="3A15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1992175" y="3249925"/>
              <a:ext cx="2575" cy="5125"/>
            </a:xfrm>
            <a:custGeom>
              <a:rect b="b" l="l" r="r" t="t"/>
              <a:pathLst>
                <a:path extrusionOk="0" h="205" w="103">
                  <a:moveTo>
                    <a:pt x="39" y="0"/>
                  </a:moveTo>
                  <a:cubicBezTo>
                    <a:pt x="31" y="33"/>
                    <a:pt x="23" y="66"/>
                    <a:pt x="13" y="99"/>
                  </a:cubicBezTo>
                  <a:lnTo>
                    <a:pt x="0" y="158"/>
                  </a:lnTo>
                  <a:cubicBezTo>
                    <a:pt x="7" y="174"/>
                    <a:pt x="15" y="189"/>
                    <a:pt x="21" y="205"/>
                  </a:cubicBezTo>
                  <a:cubicBezTo>
                    <a:pt x="31" y="185"/>
                    <a:pt x="45" y="164"/>
                    <a:pt x="70" y="150"/>
                  </a:cubicBezTo>
                  <a:cubicBezTo>
                    <a:pt x="97" y="135"/>
                    <a:pt x="103" y="127"/>
                    <a:pt x="103" y="127"/>
                  </a:cubicBezTo>
                  <a:cubicBezTo>
                    <a:pt x="103" y="127"/>
                    <a:pt x="103" y="123"/>
                    <a:pt x="97" y="115"/>
                  </a:cubicBezTo>
                  <a:cubicBezTo>
                    <a:pt x="76" y="76"/>
                    <a:pt x="56" y="39"/>
                    <a:pt x="39" y="0"/>
                  </a:cubicBezTo>
                  <a:close/>
                </a:path>
              </a:pathLst>
            </a:custGeom>
            <a:solidFill>
              <a:srgbClr val="3C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1570450" y="4010025"/>
              <a:ext cx="32250" cy="82750"/>
            </a:xfrm>
            <a:custGeom>
              <a:rect b="b" l="l" r="r" t="t"/>
              <a:pathLst>
                <a:path extrusionOk="0" h="3310" w="1290">
                  <a:moveTo>
                    <a:pt x="367" y="1"/>
                  </a:moveTo>
                  <a:cubicBezTo>
                    <a:pt x="244" y="154"/>
                    <a:pt x="122" y="310"/>
                    <a:pt x="1" y="469"/>
                  </a:cubicBezTo>
                  <a:cubicBezTo>
                    <a:pt x="66" y="564"/>
                    <a:pt x="173" y="756"/>
                    <a:pt x="257" y="1106"/>
                  </a:cubicBezTo>
                  <a:cubicBezTo>
                    <a:pt x="310" y="1323"/>
                    <a:pt x="326" y="1439"/>
                    <a:pt x="336" y="1525"/>
                  </a:cubicBezTo>
                  <a:lnTo>
                    <a:pt x="336" y="1535"/>
                  </a:lnTo>
                  <a:cubicBezTo>
                    <a:pt x="349" y="1634"/>
                    <a:pt x="351" y="1664"/>
                    <a:pt x="418" y="1799"/>
                  </a:cubicBezTo>
                  <a:cubicBezTo>
                    <a:pt x="525" y="2012"/>
                    <a:pt x="582" y="2165"/>
                    <a:pt x="645" y="2341"/>
                  </a:cubicBezTo>
                  <a:lnTo>
                    <a:pt x="670" y="2415"/>
                  </a:lnTo>
                  <a:lnTo>
                    <a:pt x="715" y="2538"/>
                  </a:lnTo>
                  <a:cubicBezTo>
                    <a:pt x="801" y="2767"/>
                    <a:pt x="793" y="2894"/>
                    <a:pt x="782" y="3100"/>
                  </a:cubicBezTo>
                  <a:cubicBezTo>
                    <a:pt x="782" y="3119"/>
                    <a:pt x="780" y="3139"/>
                    <a:pt x="780" y="3162"/>
                  </a:cubicBezTo>
                  <a:cubicBezTo>
                    <a:pt x="778" y="3207"/>
                    <a:pt x="778" y="3256"/>
                    <a:pt x="776" y="3309"/>
                  </a:cubicBezTo>
                  <a:cubicBezTo>
                    <a:pt x="932" y="2796"/>
                    <a:pt x="1104" y="2286"/>
                    <a:pt x="1290" y="1783"/>
                  </a:cubicBezTo>
                  <a:cubicBezTo>
                    <a:pt x="1261" y="1742"/>
                    <a:pt x="1232" y="1691"/>
                    <a:pt x="1210" y="1638"/>
                  </a:cubicBezTo>
                  <a:lnTo>
                    <a:pt x="1202" y="1623"/>
                  </a:lnTo>
                  <a:cubicBezTo>
                    <a:pt x="1171" y="1564"/>
                    <a:pt x="1144" y="1505"/>
                    <a:pt x="1077" y="1451"/>
                  </a:cubicBezTo>
                  <a:cubicBezTo>
                    <a:pt x="858" y="1276"/>
                    <a:pt x="801" y="1194"/>
                    <a:pt x="698" y="1042"/>
                  </a:cubicBezTo>
                  <a:cubicBezTo>
                    <a:pt x="668" y="995"/>
                    <a:pt x="633" y="942"/>
                    <a:pt x="584" y="879"/>
                  </a:cubicBezTo>
                  <a:cubicBezTo>
                    <a:pt x="435" y="674"/>
                    <a:pt x="435" y="545"/>
                    <a:pt x="449" y="400"/>
                  </a:cubicBezTo>
                  <a:lnTo>
                    <a:pt x="449" y="392"/>
                  </a:lnTo>
                  <a:cubicBezTo>
                    <a:pt x="455" y="341"/>
                    <a:pt x="461" y="304"/>
                    <a:pt x="449" y="246"/>
                  </a:cubicBezTo>
                  <a:cubicBezTo>
                    <a:pt x="430" y="163"/>
                    <a:pt x="400" y="75"/>
                    <a:pt x="3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1585400" y="3931975"/>
              <a:ext cx="77200" cy="113125"/>
            </a:xfrm>
            <a:custGeom>
              <a:rect b="b" l="l" r="r" t="t"/>
              <a:pathLst>
                <a:path extrusionOk="0" h="4525" w="3088">
                  <a:moveTo>
                    <a:pt x="3088" y="1"/>
                  </a:moveTo>
                  <a:lnTo>
                    <a:pt x="3088" y="1"/>
                  </a:lnTo>
                  <a:cubicBezTo>
                    <a:pt x="2200" y="617"/>
                    <a:pt x="1105" y="1533"/>
                    <a:pt x="0" y="2853"/>
                  </a:cubicBezTo>
                  <a:cubicBezTo>
                    <a:pt x="41" y="2937"/>
                    <a:pt x="123" y="3121"/>
                    <a:pt x="164" y="3299"/>
                  </a:cubicBezTo>
                  <a:cubicBezTo>
                    <a:pt x="190" y="3411"/>
                    <a:pt x="180" y="3493"/>
                    <a:pt x="168" y="3563"/>
                  </a:cubicBezTo>
                  <a:cubicBezTo>
                    <a:pt x="154" y="3641"/>
                    <a:pt x="150" y="3683"/>
                    <a:pt x="242" y="3810"/>
                  </a:cubicBezTo>
                  <a:cubicBezTo>
                    <a:pt x="274" y="3855"/>
                    <a:pt x="303" y="3892"/>
                    <a:pt x="326" y="3929"/>
                  </a:cubicBezTo>
                  <a:cubicBezTo>
                    <a:pt x="338" y="3947"/>
                    <a:pt x="350" y="3964"/>
                    <a:pt x="360" y="3980"/>
                  </a:cubicBezTo>
                  <a:lnTo>
                    <a:pt x="368" y="3990"/>
                  </a:lnTo>
                  <a:cubicBezTo>
                    <a:pt x="463" y="4125"/>
                    <a:pt x="501" y="4183"/>
                    <a:pt x="681" y="4322"/>
                  </a:cubicBezTo>
                  <a:cubicBezTo>
                    <a:pt x="763" y="4389"/>
                    <a:pt x="814" y="4459"/>
                    <a:pt x="853" y="4524"/>
                  </a:cubicBezTo>
                  <a:cubicBezTo>
                    <a:pt x="1459" y="2951"/>
                    <a:pt x="2206" y="1437"/>
                    <a:pt x="30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1672750" y="3914900"/>
              <a:ext cx="650" cy="750"/>
            </a:xfrm>
            <a:custGeom>
              <a:rect b="b" l="l" r="r" t="t"/>
              <a:pathLst>
                <a:path extrusionOk="0" h="30" w="26">
                  <a:moveTo>
                    <a:pt x="25" y="0"/>
                  </a:moveTo>
                  <a:cubicBezTo>
                    <a:pt x="19" y="3"/>
                    <a:pt x="9" y="7"/>
                    <a:pt x="1" y="9"/>
                  </a:cubicBezTo>
                  <a:cubicBezTo>
                    <a:pt x="3" y="17"/>
                    <a:pt x="5" y="23"/>
                    <a:pt x="5" y="29"/>
                  </a:cubicBezTo>
                  <a:cubicBezTo>
                    <a:pt x="13" y="19"/>
                    <a:pt x="19" y="11"/>
                    <a:pt x="25" y="0"/>
                  </a:cubicBezTo>
                  <a:close/>
                </a:path>
              </a:pathLst>
            </a:custGeom>
            <a:solidFill>
              <a:srgbClr val="C737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1463350" y="4028600"/>
              <a:ext cx="1105600" cy="1124100"/>
            </a:xfrm>
            <a:custGeom>
              <a:rect b="b" l="l" r="r" t="t"/>
              <a:pathLst>
                <a:path extrusionOk="0" h="44964" w="44224">
                  <a:moveTo>
                    <a:pt x="4099" y="1"/>
                  </a:moveTo>
                  <a:cubicBezTo>
                    <a:pt x="2310" y="2472"/>
                    <a:pt x="1177" y="5347"/>
                    <a:pt x="729" y="8546"/>
                  </a:cubicBezTo>
                  <a:cubicBezTo>
                    <a:pt x="473" y="10384"/>
                    <a:pt x="320" y="11883"/>
                    <a:pt x="252" y="13275"/>
                  </a:cubicBezTo>
                  <a:cubicBezTo>
                    <a:pt x="269" y="13320"/>
                    <a:pt x="267" y="13367"/>
                    <a:pt x="246" y="13408"/>
                  </a:cubicBezTo>
                  <a:cubicBezTo>
                    <a:pt x="1" y="18799"/>
                    <a:pt x="1062" y="23300"/>
                    <a:pt x="4027" y="29458"/>
                  </a:cubicBezTo>
                  <a:cubicBezTo>
                    <a:pt x="8180" y="38086"/>
                    <a:pt x="16082" y="40604"/>
                    <a:pt x="18406" y="41169"/>
                  </a:cubicBezTo>
                  <a:cubicBezTo>
                    <a:pt x="20542" y="41690"/>
                    <a:pt x="21307" y="42096"/>
                    <a:pt x="21340" y="42112"/>
                  </a:cubicBezTo>
                  <a:lnTo>
                    <a:pt x="21346" y="42116"/>
                  </a:lnTo>
                  <a:cubicBezTo>
                    <a:pt x="21565" y="42233"/>
                    <a:pt x="23572" y="43296"/>
                    <a:pt x="26299" y="44086"/>
                  </a:cubicBezTo>
                  <a:cubicBezTo>
                    <a:pt x="27919" y="44557"/>
                    <a:pt x="29482" y="44841"/>
                    <a:pt x="30945" y="44931"/>
                  </a:cubicBezTo>
                  <a:cubicBezTo>
                    <a:pt x="31288" y="44952"/>
                    <a:pt x="31626" y="44963"/>
                    <a:pt x="31959" y="44963"/>
                  </a:cubicBezTo>
                  <a:cubicBezTo>
                    <a:pt x="33387" y="44963"/>
                    <a:pt x="34712" y="44767"/>
                    <a:pt x="35909" y="44379"/>
                  </a:cubicBezTo>
                  <a:cubicBezTo>
                    <a:pt x="42085" y="42368"/>
                    <a:pt x="42627" y="37879"/>
                    <a:pt x="43151" y="33537"/>
                  </a:cubicBezTo>
                  <a:lnTo>
                    <a:pt x="43151" y="33533"/>
                  </a:lnTo>
                  <a:cubicBezTo>
                    <a:pt x="43186" y="33259"/>
                    <a:pt x="43219" y="32985"/>
                    <a:pt x="43251" y="32715"/>
                  </a:cubicBezTo>
                  <a:cubicBezTo>
                    <a:pt x="43352" y="31913"/>
                    <a:pt x="43517" y="31019"/>
                    <a:pt x="43708" y="29980"/>
                  </a:cubicBezTo>
                  <a:lnTo>
                    <a:pt x="43722" y="29902"/>
                  </a:lnTo>
                  <a:cubicBezTo>
                    <a:pt x="43884" y="29024"/>
                    <a:pt x="44062" y="28060"/>
                    <a:pt x="44223" y="27027"/>
                  </a:cubicBezTo>
                  <a:lnTo>
                    <a:pt x="44223" y="27027"/>
                  </a:lnTo>
                  <a:cubicBezTo>
                    <a:pt x="43800" y="28179"/>
                    <a:pt x="43331" y="29321"/>
                    <a:pt x="42818" y="30438"/>
                  </a:cubicBezTo>
                  <a:cubicBezTo>
                    <a:pt x="41733" y="32803"/>
                    <a:pt x="40426" y="35113"/>
                    <a:pt x="38534" y="36893"/>
                  </a:cubicBezTo>
                  <a:cubicBezTo>
                    <a:pt x="36785" y="38538"/>
                    <a:pt x="34461" y="39684"/>
                    <a:pt x="32076" y="39684"/>
                  </a:cubicBezTo>
                  <a:cubicBezTo>
                    <a:pt x="31880" y="39684"/>
                    <a:pt x="31684" y="39677"/>
                    <a:pt x="31487" y="39661"/>
                  </a:cubicBezTo>
                  <a:cubicBezTo>
                    <a:pt x="27576" y="39340"/>
                    <a:pt x="24611" y="36056"/>
                    <a:pt x="20971" y="34581"/>
                  </a:cubicBezTo>
                  <a:cubicBezTo>
                    <a:pt x="18809" y="33703"/>
                    <a:pt x="16391" y="33468"/>
                    <a:pt x="14334" y="32353"/>
                  </a:cubicBezTo>
                  <a:cubicBezTo>
                    <a:pt x="12978" y="31618"/>
                    <a:pt x="11842" y="30532"/>
                    <a:pt x="10822" y="29374"/>
                  </a:cubicBezTo>
                  <a:cubicBezTo>
                    <a:pt x="6799" y="24803"/>
                    <a:pt x="4320" y="18895"/>
                    <a:pt x="3886" y="12822"/>
                  </a:cubicBezTo>
                  <a:cubicBezTo>
                    <a:pt x="3869" y="12589"/>
                    <a:pt x="3855" y="12360"/>
                    <a:pt x="3845" y="12127"/>
                  </a:cubicBezTo>
                  <a:cubicBezTo>
                    <a:pt x="3833" y="12096"/>
                    <a:pt x="3829" y="12063"/>
                    <a:pt x="3837" y="12031"/>
                  </a:cubicBezTo>
                  <a:lnTo>
                    <a:pt x="3837" y="12027"/>
                  </a:lnTo>
                  <a:lnTo>
                    <a:pt x="3837" y="12022"/>
                  </a:lnTo>
                  <a:cubicBezTo>
                    <a:pt x="3720" y="9074"/>
                    <a:pt x="4072" y="6108"/>
                    <a:pt x="4868" y="3264"/>
                  </a:cubicBezTo>
                  <a:cubicBezTo>
                    <a:pt x="4800" y="3090"/>
                    <a:pt x="4768" y="2910"/>
                    <a:pt x="4768" y="2683"/>
                  </a:cubicBezTo>
                  <a:cubicBezTo>
                    <a:pt x="4768" y="2544"/>
                    <a:pt x="4770" y="2439"/>
                    <a:pt x="4776" y="2349"/>
                  </a:cubicBezTo>
                  <a:lnTo>
                    <a:pt x="4776" y="2335"/>
                  </a:lnTo>
                  <a:cubicBezTo>
                    <a:pt x="4782" y="2151"/>
                    <a:pt x="4786" y="2073"/>
                    <a:pt x="4725" y="1907"/>
                  </a:cubicBezTo>
                  <a:lnTo>
                    <a:pt x="4678" y="1783"/>
                  </a:lnTo>
                  <a:cubicBezTo>
                    <a:pt x="4606" y="1578"/>
                    <a:pt x="4551" y="1427"/>
                    <a:pt x="4438" y="1199"/>
                  </a:cubicBezTo>
                  <a:cubicBezTo>
                    <a:pt x="4354" y="1026"/>
                    <a:pt x="4340" y="958"/>
                    <a:pt x="4326" y="835"/>
                  </a:cubicBezTo>
                  <a:cubicBezTo>
                    <a:pt x="4320" y="774"/>
                    <a:pt x="4307" y="666"/>
                    <a:pt x="4254" y="442"/>
                  </a:cubicBezTo>
                  <a:cubicBezTo>
                    <a:pt x="4203" y="232"/>
                    <a:pt x="4146" y="93"/>
                    <a:pt x="40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1381250" y="3768000"/>
              <a:ext cx="284875" cy="580450"/>
            </a:xfrm>
            <a:custGeom>
              <a:rect b="b" l="l" r="r" t="t"/>
              <a:pathLst>
                <a:path extrusionOk="0" h="23218" w="11395">
                  <a:moveTo>
                    <a:pt x="10259" y="1"/>
                  </a:moveTo>
                  <a:cubicBezTo>
                    <a:pt x="10188" y="33"/>
                    <a:pt x="10118" y="68"/>
                    <a:pt x="10048" y="105"/>
                  </a:cubicBezTo>
                  <a:cubicBezTo>
                    <a:pt x="6707" y="1832"/>
                    <a:pt x="4156" y="5023"/>
                    <a:pt x="3215" y="8665"/>
                  </a:cubicBezTo>
                  <a:cubicBezTo>
                    <a:pt x="2667" y="10787"/>
                    <a:pt x="2642" y="13007"/>
                    <a:pt x="2724" y="15196"/>
                  </a:cubicBezTo>
                  <a:cubicBezTo>
                    <a:pt x="2749" y="15820"/>
                    <a:pt x="2704" y="16583"/>
                    <a:pt x="2149" y="16873"/>
                  </a:cubicBezTo>
                  <a:cubicBezTo>
                    <a:pt x="2020" y="16941"/>
                    <a:pt x="1886" y="16971"/>
                    <a:pt x="1751" y="16971"/>
                  </a:cubicBezTo>
                  <a:cubicBezTo>
                    <a:pt x="1263" y="16971"/>
                    <a:pt x="760" y="16582"/>
                    <a:pt x="412" y="16186"/>
                  </a:cubicBezTo>
                  <a:cubicBezTo>
                    <a:pt x="269" y="16020"/>
                    <a:pt x="134" y="15850"/>
                    <a:pt x="1" y="15676"/>
                  </a:cubicBezTo>
                  <a:lnTo>
                    <a:pt x="1" y="15676"/>
                  </a:lnTo>
                  <a:cubicBezTo>
                    <a:pt x="1016" y="19150"/>
                    <a:pt x="2618" y="22119"/>
                    <a:pt x="3250" y="23218"/>
                  </a:cubicBezTo>
                  <a:cubicBezTo>
                    <a:pt x="3326" y="21964"/>
                    <a:pt x="3469" y="20593"/>
                    <a:pt x="3702" y="18929"/>
                  </a:cubicBezTo>
                  <a:cubicBezTo>
                    <a:pt x="4132" y="15861"/>
                    <a:pt x="5185" y="13078"/>
                    <a:pt x="6836" y="10656"/>
                  </a:cubicBezTo>
                  <a:cubicBezTo>
                    <a:pt x="8088" y="8823"/>
                    <a:pt x="9705" y="7206"/>
                    <a:pt x="11395" y="6099"/>
                  </a:cubicBezTo>
                  <a:cubicBezTo>
                    <a:pt x="11211" y="5498"/>
                    <a:pt x="10515" y="3063"/>
                    <a:pt x="102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1570650" y="3221675"/>
              <a:ext cx="197975" cy="473375"/>
            </a:xfrm>
            <a:custGeom>
              <a:rect b="b" l="l" r="r" t="t"/>
              <a:pathLst>
                <a:path extrusionOk="0" h="18935" w="7919">
                  <a:moveTo>
                    <a:pt x="2451" y="357"/>
                  </a:moveTo>
                  <a:cubicBezTo>
                    <a:pt x="2953" y="357"/>
                    <a:pt x="3518" y="400"/>
                    <a:pt x="4097" y="488"/>
                  </a:cubicBezTo>
                  <a:cubicBezTo>
                    <a:pt x="4973" y="619"/>
                    <a:pt x="5785" y="832"/>
                    <a:pt x="6380" y="1087"/>
                  </a:cubicBezTo>
                  <a:cubicBezTo>
                    <a:pt x="6828" y="1278"/>
                    <a:pt x="7356" y="1583"/>
                    <a:pt x="7301" y="1936"/>
                  </a:cubicBezTo>
                  <a:cubicBezTo>
                    <a:pt x="7248" y="2290"/>
                    <a:pt x="6660" y="2425"/>
                    <a:pt x="6169" y="2477"/>
                  </a:cubicBezTo>
                  <a:cubicBezTo>
                    <a:pt x="5955" y="2501"/>
                    <a:pt x="5715" y="2513"/>
                    <a:pt x="5464" y="2513"/>
                  </a:cubicBezTo>
                  <a:cubicBezTo>
                    <a:pt x="4962" y="2513"/>
                    <a:pt x="4394" y="2466"/>
                    <a:pt x="3810" y="2380"/>
                  </a:cubicBezTo>
                  <a:cubicBezTo>
                    <a:pt x="2190" y="2135"/>
                    <a:pt x="515" y="1544"/>
                    <a:pt x="607" y="930"/>
                  </a:cubicBezTo>
                  <a:cubicBezTo>
                    <a:pt x="660" y="578"/>
                    <a:pt x="1251" y="439"/>
                    <a:pt x="1740" y="390"/>
                  </a:cubicBezTo>
                  <a:cubicBezTo>
                    <a:pt x="1957" y="368"/>
                    <a:pt x="2196" y="357"/>
                    <a:pt x="2451" y="357"/>
                  </a:cubicBezTo>
                  <a:close/>
                  <a:moveTo>
                    <a:pt x="2788" y="1"/>
                  </a:moveTo>
                  <a:cubicBezTo>
                    <a:pt x="1397" y="1"/>
                    <a:pt x="511" y="357"/>
                    <a:pt x="275" y="461"/>
                  </a:cubicBezTo>
                  <a:cubicBezTo>
                    <a:pt x="183" y="670"/>
                    <a:pt x="91" y="885"/>
                    <a:pt x="1" y="1106"/>
                  </a:cubicBezTo>
                  <a:cubicBezTo>
                    <a:pt x="287" y="2127"/>
                    <a:pt x="1071" y="2941"/>
                    <a:pt x="1930" y="3557"/>
                  </a:cubicBezTo>
                  <a:cubicBezTo>
                    <a:pt x="2401" y="3894"/>
                    <a:pt x="2921" y="4201"/>
                    <a:pt x="3227" y="4692"/>
                  </a:cubicBezTo>
                  <a:cubicBezTo>
                    <a:pt x="3430" y="5018"/>
                    <a:pt x="3526" y="5398"/>
                    <a:pt x="3587" y="5777"/>
                  </a:cubicBezTo>
                  <a:cubicBezTo>
                    <a:pt x="4023" y="8326"/>
                    <a:pt x="3215" y="10902"/>
                    <a:pt x="2818" y="13457"/>
                  </a:cubicBezTo>
                  <a:cubicBezTo>
                    <a:pt x="2538" y="15268"/>
                    <a:pt x="2462" y="17109"/>
                    <a:pt x="2599" y="18934"/>
                  </a:cubicBezTo>
                  <a:cubicBezTo>
                    <a:pt x="2646" y="17348"/>
                    <a:pt x="2857" y="15875"/>
                    <a:pt x="3225" y="14552"/>
                  </a:cubicBezTo>
                  <a:cubicBezTo>
                    <a:pt x="3761" y="12620"/>
                    <a:pt x="4639" y="10975"/>
                    <a:pt x="5836" y="9662"/>
                  </a:cubicBezTo>
                  <a:cubicBezTo>
                    <a:pt x="6233" y="9224"/>
                    <a:pt x="6667" y="8823"/>
                    <a:pt x="7127" y="8465"/>
                  </a:cubicBezTo>
                  <a:cubicBezTo>
                    <a:pt x="6902" y="7113"/>
                    <a:pt x="7595" y="3493"/>
                    <a:pt x="7904" y="1992"/>
                  </a:cubicBezTo>
                  <a:lnTo>
                    <a:pt x="7919" y="1928"/>
                  </a:lnTo>
                  <a:cubicBezTo>
                    <a:pt x="7908" y="1869"/>
                    <a:pt x="7694" y="1544"/>
                    <a:pt x="7094" y="1155"/>
                  </a:cubicBezTo>
                  <a:cubicBezTo>
                    <a:pt x="6589" y="826"/>
                    <a:pt x="5695" y="380"/>
                    <a:pt x="4320" y="138"/>
                  </a:cubicBezTo>
                  <a:cubicBezTo>
                    <a:pt x="3758" y="39"/>
                    <a:pt x="3246" y="1"/>
                    <a:pt x="27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2541500" y="4260875"/>
              <a:ext cx="997975" cy="667000"/>
            </a:xfrm>
            <a:custGeom>
              <a:rect b="b" l="l" r="r" t="t"/>
              <a:pathLst>
                <a:path extrusionOk="0" h="26680" w="39919">
                  <a:moveTo>
                    <a:pt x="39919" y="0"/>
                  </a:moveTo>
                  <a:cubicBezTo>
                    <a:pt x="38738" y="2075"/>
                    <a:pt x="36999" y="3787"/>
                    <a:pt x="35121" y="5262"/>
                  </a:cubicBezTo>
                  <a:cubicBezTo>
                    <a:pt x="29804" y="9437"/>
                    <a:pt x="23097" y="11906"/>
                    <a:pt x="16349" y="11906"/>
                  </a:cubicBezTo>
                  <a:cubicBezTo>
                    <a:pt x="15640" y="11906"/>
                    <a:pt x="14930" y="11879"/>
                    <a:pt x="14222" y="11824"/>
                  </a:cubicBezTo>
                  <a:cubicBezTo>
                    <a:pt x="9737" y="11472"/>
                    <a:pt x="5332" y="9956"/>
                    <a:pt x="1578" y="7486"/>
                  </a:cubicBezTo>
                  <a:lnTo>
                    <a:pt x="1578" y="7486"/>
                  </a:lnTo>
                  <a:cubicBezTo>
                    <a:pt x="2403" y="12540"/>
                    <a:pt x="1535" y="17241"/>
                    <a:pt x="903" y="20656"/>
                  </a:cubicBezTo>
                  <a:lnTo>
                    <a:pt x="901" y="20666"/>
                  </a:lnTo>
                  <a:cubicBezTo>
                    <a:pt x="696" y="21761"/>
                    <a:pt x="533" y="22661"/>
                    <a:pt x="430" y="23465"/>
                  </a:cubicBezTo>
                  <a:cubicBezTo>
                    <a:pt x="400" y="23723"/>
                    <a:pt x="367" y="23982"/>
                    <a:pt x="336" y="24244"/>
                  </a:cubicBezTo>
                  <a:lnTo>
                    <a:pt x="330" y="24283"/>
                  </a:lnTo>
                  <a:cubicBezTo>
                    <a:pt x="234" y="25098"/>
                    <a:pt x="134" y="25895"/>
                    <a:pt x="1" y="26679"/>
                  </a:cubicBezTo>
                  <a:cubicBezTo>
                    <a:pt x="2689" y="26542"/>
                    <a:pt x="8215" y="25699"/>
                    <a:pt x="14097" y="24156"/>
                  </a:cubicBezTo>
                  <a:cubicBezTo>
                    <a:pt x="19058" y="22855"/>
                    <a:pt x="25974" y="20613"/>
                    <a:pt x="30761" y="17319"/>
                  </a:cubicBezTo>
                  <a:cubicBezTo>
                    <a:pt x="36430" y="13413"/>
                    <a:pt x="39458" y="7707"/>
                    <a:pt x="39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2246675" y="4059600"/>
              <a:ext cx="71275" cy="42025"/>
            </a:xfrm>
            <a:custGeom>
              <a:rect b="b" l="l" r="r" t="t"/>
              <a:pathLst>
                <a:path extrusionOk="0" h="1681" w="2851">
                  <a:moveTo>
                    <a:pt x="2851" y="0"/>
                  </a:moveTo>
                  <a:lnTo>
                    <a:pt x="2851" y="0"/>
                  </a:lnTo>
                  <a:cubicBezTo>
                    <a:pt x="2434" y="223"/>
                    <a:pt x="1971" y="387"/>
                    <a:pt x="1464" y="493"/>
                  </a:cubicBezTo>
                  <a:cubicBezTo>
                    <a:pt x="1040" y="581"/>
                    <a:pt x="594" y="624"/>
                    <a:pt x="140" y="624"/>
                  </a:cubicBezTo>
                  <a:lnTo>
                    <a:pt x="50" y="624"/>
                  </a:lnTo>
                  <a:cubicBezTo>
                    <a:pt x="21" y="1036"/>
                    <a:pt x="7" y="1394"/>
                    <a:pt x="1" y="1680"/>
                  </a:cubicBezTo>
                  <a:cubicBezTo>
                    <a:pt x="827" y="1494"/>
                    <a:pt x="1658" y="1201"/>
                    <a:pt x="2290" y="637"/>
                  </a:cubicBezTo>
                  <a:cubicBezTo>
                    <a:pt x="2503" y="448"/>
                    <a:pt x="2689" y="230"/>
                    <a:pt x="28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1980625" y="3501425"/>
              <a:ext cx="536925" cy="606625"/>
            </a:xfrm>
            <a:custGeom>
              <a:rect b="b" l="l" r="r" t="t"/>
              <a:pathLst>
                <a:path extrusionOk="0" h="24265" w="21477">
                  <a:moveTo>
                    <a:pt x="20306" y="743"/>
                  </a:moveTo>
                  <a:cubicBezTo>
                    <a:pt x="20334" y="743"/>
                    <a:pt x="20363" y="746"/>
                    <a:pt x="20392" y="753"/>
                  </a:cubicBezTo>
                  <a:cubicBezTo>
                    <a:pt x="20893" y="868"/>
                    <a:pt x="20934" y="1899"/>
                    <a:pt x="20721" y="2807"/>
                  </a:cubicBezTo>
                  <a:cubicBezTo>
                    <a:pt x="20523" y="3660"/>
                    <a:pt x="20075" y="4516"/>
                    <a:pt x="19606" y="4516"/>
                  </a:cubicBezTo>
                  <a:cubicBezTo>
                    <a:pt x="19580" y="4516"/>
                    <a:pt x="19549" y="4509"/>
                    <a:pt x="19520" y="4505"/>
                  </a:cubicBezTo>
                  <a:cubicBezTo>
                    <a:pt x="19023" y="4389"/>
                    <a:pt x="18980" y="3362"/>
                    <a:pt x="19193" y="2451"/>
                  </a:cubicBezTo>
                  <a:cubicBezTo>
                    <a:pt x="19389" y="1594"/>
                    <a:pt x="19840" y="743"/>
                    <a:pt x="20306" y="743"/>
                  </a:cubicBezTo>
                  <a:close/>
                  <a:moveTo>
                    <a:pt x="20351" y="0"/>
                  </a:moveTo>
                  <a:cubicBezTo>
                    <a:pt x="20060" y="70"/>
                    <a:pt x="19778" y="203"/>
                    <a:pt x="19545" y="395"/>
                  </a:cubicBezTo>
                  <a:cubicBezTo>
                    <a:pt x="19074" y="782"/>
                    <a:pt x="18796" y="1361"/>
                    <a:pt x="18383" y="1815"/>
                  </a:cubicBezTo>
                  <a:cubicBezTo>
                    <a:pt x="17247" y="3043"/>
                    <a:pt x="15369" y="3096"/>
                    <a:pt x="13718" y="3345"/>
                  </a:cubicBezTo>
                  <a:cubicBezTo>
                    <a:pt x="10905" y="3773"/>
                    <a:pt x="8251" y="5023"/>
                    <a:pt x="5986" y="6748"/>
                  </a:cubicBezTo>
                  <a:cubicBezTo>
                    <a:pt x="3535" y="8618"/>
                    <a:pt x="1473" y="11146"/>
                    <a:pt x="737" y="14138"/>
                  </a:cubicBezTo>
                  <a:cubicBezTo>
                    <a:pt x="0" y="17131"/>
                    <a:pt x="800" y="20599"/>
                    <a:pt x="3181" y="22552"/>
                  </a:cubicBezTo>
                  <a:cubicBezTo>
                    <a:pt x="4625" y="23738"/>
                    <a:pt x="6501" y="24264"/>
                    <a:pt x="8383" y="24264"/>
                  </a:cubicBezTo>
                  <a:cubicBezTo>
                    <a:pt x="8742" y="24264"/>
                    <a:pt x="9102" y="24245"/>
                    <a:pt x="9458" y="24208"/>
                  </a:cubicBezTo>
                  <a:cubicBezTo>
                    <a:pt x="9464" y="23841"/>
                    <a:pt x="9444" y="23324"/>
                    <a:pt x="9409" y="22831"/>
                  </a:cubicBezTo>
                  <a:cubicBezTo>
                    <a:pt x="8028" y="22591"/>
                    <a:pt x="6592" y="21986"/>
                    <a:pt x="5354" y="21131"/>
                  </a:cubicBezTo>
                  <a:cubicBezTo>
                    <a:pt x="4123" y="20275"/>
                    <a:pt x="3143" y="19224"/>
                    <a:pt x="2504" y="18074"/>
                  </a:cubicBezTo>
                  <a:lnTo>
                    <a:pt x="2504" y="18074"/>
                  </a:lnTo>
                  <a:cubicBezTo>
                    <a:pt x="2519" y="18680"/>
                    <a:pt x="2600" y="19230"/>
                    <a:pt x="2742" y="19676"/>
                  </a:cubicBezTo>
                  <a:cubicBezTo>
                    <a:pt x="2754" y="19713"/>
                    <a:pt x="2752" y="19754"/>
                    <a:pt x="2729" y="19793"/>
                  </a:cubicBezTo>
                  <a:cubicBezTo>
                    <a:pt x="2713" y="19829"/>
                    <a:pt x="2678" y="19856"/>
                    <a:pt x="2641" y="19870"/>
                  </a:cubicBezTo>
                  <a:lnTo>
                    <a:pt x="2639" y="19870"/>
                  </a:lnTo>
                  <a:cubicBezTo>
                    <a:pt x="2625" y="19872"/>
                    <a:pt x="2613" y="19876"/>
                    <a:pt x="2594" y="19876"/>
                  </a:cubicBezTo>
                  <a:cubicBezTo>
                    <a:pt x="2529" y="19876"/>
                    <a:pt x="2469" y="19835"/>
                    <a:pt x="2447" y="19772"/>
                  </a:cubicBezTo>
                  <a:cubicBezTo>
                    <a:pt x="1674" y="17344"/>
                    <a:pt x="2559" y="12077"/>
                    <a:pt x="6938" y="7973"/>
                  </a:cubicBezTo>
                  <a:cubicBezTo>
                    <a:pt x="9348" y="5711"/>
                    <a:pt x="12162" y="4574"/>
                    <a:pt x="15330" y="4574"/>
                  </a:cubicBezTo>
                  <a:cubicBezTo>
                    <a:pt x="16389" y="4574"/>
                    <a:pt x="17488" y="4701"/>
                    <a:pt x="18624" y="4955"/>
                  </a:cubicBezTo>
                  <a:lnTo>
                    <a:pt x="18765" y="4986"/>
                  </a:lnTo>
                  <a:cubicBezTo>
                    <a:pt x="18959" y="5028"/>
                    <a:pt x="19136" y="5049"/>
                    <a:pt x="19299" y="5049"/>
                  </a:cubicBezTo>
                  <a:cubicBezTo>
                    <a:pt x="19630" y="5049"/>
                    <a:pt x="19904" y="4962"/>
                    <a:pt x="20138" y="4786"/>
                  </a:cubicBezTo>
                  <a:cubicBezTo>
                    <a:pt x="20494" y="4520"/>
                    <a:pt x="20772" y="4039"/>
                    <a:pt x="21018" y="3280"/>
                  </a:cubicBezTo>
                  <a:cubicBezTo>
                    <a:pt x="21476" y="1870"/>
                    <a:pt x="20965" y="604"/>
                    <a:pt x="20883" y="420"/>
                  </a:cubicBezTo>
                  <a:cubicBezTo>
                    <a:pt x="20719" y="270"/>
                    <a:pt x="20541" y="129"/>
                    <a:pt x="203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2043375" y="3767650"/>
              <a:ext cx="322000" cy="300175"/>
            </a:xfrm>
            <a:custGeom>
              <a:rect b="b" l="l" r="r" t="t"/>
              <a:pathLst>
                <a:path extrusionOk="0" h="12007" w="12880">
                  <a:moveTo>
                    <a:pt x="2505" y="0"/>
                  </a:moveTo>
                  <a:cubicBezTo>
                    <a:pt x="1987" y="737"/>
                    <a:pt x="1541" y="1510"/>
                    <a:pt x="1167" y="2320"/>
                  </a:cubicBezTo>
                  <a:cubicBezTo>
                    <a:pt x="688" y="3360"/>
                    <a:pt x="99" y="4972"/>
                    <a:pt x="0" y="6776"/>
                  </a:cubicBezTo>
                  <a:cubicBezTo>
                    <a:pt x="2" y="6780"/>
                    <a:pt x="9" y="6785"/>
                    <a:pt x="13" y="6793"/>
                  </a:cubicBezTo>
                  <a:cubicBezTo>
                    <a:pt x="583" y="8059"/>
                    <a:pt x="1584" y="9225"/>
                    <a:pt x="2904" y="10166"/>
                  </a:cubicBezTo>
                  <a:cubicBezTo>
                    <a:pt x="4172" y="11069"/>
                    <a:pt x="5653" y="11691"/>
                    <a:pt x="7075" y="11910"/>
                  </a:cubicBezTo>
                  <a:lnTo>
                    <a:pt x="7118" y="11918"/>
                  </a:lnTo>
                  <a:cubicBezTo>
                    <a:pt x="7505" y="11977"/>
                    <a:pt x="7882" y="12007"/>
                    <a:pt x="8248" y="12007"/>
                  </a:cubicBezTo>
                  <a:cubicBezTo>
                    <a:pt x="8687" y="12007"/>
                    <a:pt x="9109" y="11965"/>
                    <a:pt x="9512" y="11881"/>
                  </a:cubicBezTo>
                  <a:cubicBezTo>
                    <a:pt x="9946" y="11791"/>
                    <a:pt x="10345" y="11652"/>
                    <a:pt x="10707" y="11472"/>
                  </a:cubicBezTo>
                  <a:cubicBezTo>
                    <a:pt x="11691" y="10899"/>
                    <a:pt x="12440" y="9933"/>
                    <a:pt x="12879" y="8884"/>
                  </a:cubicBezTo>
                  <a:lnTo>
                    <a:pt x="12879" y="8884"/>
                  </a:lnTo>
                  <a:cubicBezTo>
                    <a:pt x="12365" y="8984"/>
                    <a:pt x="11843" y="9032"/>
                    <a:pt x="11322" y="9032"/>
                  </a:cubicBezTo>
                  <a:cubicBezTo>
                    <a:pt x="8775" y="9032"/>
                    <a:pt x="6252" y="7866"/>
                    <a:pt x="4706" y="5819"/>
                  </a:cubicBezTo>
                  <a:cubicBezTo>
                    <a:pt x="3438" y="4141"/>
                    <a:pt x="2738" y="2103"/>
                    <a:pt x="25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1801950" y="3514850"/>
              <a:ext cx="263225" cy="326150"/>
            </a:xfrm>
            <a:custGeom>
              <a:rect b="b" l="l" r="r" t="t"/>
              <a:pathLst>
                <a:path extrusionOk="0" h="13046" w="10529">
                  <a:moveTo>
                    <a:pt x="5076" y="1181"/>
                  </a:moveTo>
                  <a:cubicBezTo>
                    <a:pt x="5354" y="1181"/>
                    <a:pt x="5637" y="1213"/>
                    <a:pt x="5924" y="1278"/>
                  </a:cubicBezTo>
                  <a:cubicBezTo>
                    <a:pt x="6482" y="1403"/>
                    <a:pt x="7057" y="1648"/>
                    <a:pt x="7634" y="2008"/>
                  </a:cubicBezTo>
                  <a:cubicBezTo>
                    <a:pt x="8622" y="2622"/>
                    <a:pt x="9291" y="3369"/>
                    <a:pt x="9363" y="3453"/>
                  </a:cubicBezTo>
                  <a:lnTo>
                    <a:pt x="9367" y="3457"/>
                  </a:lnTo>
                  <a:cubicBezTo>
                    <a:pt x="9432" y="3539"/>
                    <a:pt x="9424" y="3655"/>
                    <a:pt x="9346" y="3725"/>
                  </a:cubicBezTo>
                  <a:lnTo>
                    <a:pt x="9342" y="3727"/>
                  </a:lnTo>
                  <a:cubicBezTo>
                    <a:pt x="9305" y="3757"/>
                    <a:pt x="9261" y="3772"/>
                    <a:pt x="9218" y="3772"/>
                  </a:cubicBezTo>
                  <a:cubicBezTo>
                    <a:pt x="9164" y="3772"/>
                    <a:pt x="9112" y="3750"/>
                    <a:pt x="9072" y="3706"/>
                  </a:cubicBezTo>
                  <a:cubicBezTo>
                    <a:pt x="9064" y="3698"/>
                    <a:pt x="8426" y="2978"/>
                    <a:pt x="7466" y="2375"/>
                  </a:cubicBezTo>
                  <a:cubicBezTo>
                    <a:pt x="6922" y="2031"/>
                    <a:pt x="6382" y="1794"/>
                    <a:pt x="5864" y="1671"/>
                  </a:cubicBezTo>
                  <a:cubicBezTo>
                    <a:pt x="5589" y="1605"/>
                    <a:pt x="5319" y="1573"/>
                    <a:pt x="5056" y="1573"/>
                  </a:cubicBezTo>
                  <a:cubicBezTo>
                    <a:pt x="4710" y="1573"/>
                    <a:pt x="4375" y="1630"/>
                    <a:pt x="4058" y="1742"/>
                  </a:cubicBezTo>
                  <a:cubicBezTo>
                    <a:pt x="3254" y="2027"/>
                    <a:pt x="2683" y="2747"/>
                    <a:pt x="2366" y="3887"/>
                  </a:cubicBezTo>
                  <a:cubicBezTo>
                    <a:pt x="2472" y="3995"/>
                    <a:pt x="3178" y="4762"/>
                    <a:pt x="3618" y="5949"/>
                  </a:cubicBezTo>
                  <a:cubicBezTo>
                    <a:pt x="3894" y="6691"/>
                    <a:pt x="4013" y="7451"/>
                    <a:pt x="3976" y="8205"/>
                  </a:cubicBezTo>
                  <a:cubicBezTo>
                    <a:pt x="3929" y="9134"/>
                    <a:pt x="3640" y="10059"/>
                    <a:pt x="3121" y="10957"/>
                  </a:cubicBezTo>
                  <a:cubicBezTo>
                    <a:pt x="3419" y="11538"/>
                    <a:pt x="3653" y="11694"/>
                    <a:pt x="3767" y="11735"/>
                  </a:cubicBezTo>
                  <a:cubicBezTo>
                    <a:pt x="3802" y="11746"/>
                    <a:pt x="3829" y="11750"/>
                    <a:pt x="3849" y="11750"/>
                  </a:cubicBezTo>
                  <a:cubicBezTo>
                    <a:pt x="3871" y="11750"/>
                    <a:pt x="3884" y="11746"/>
                    <a:pt x="3888" y="11745"/>
                  </a:cubicBezTo>
                  <a:cubicBezTo>
                    <a:pt x="3919" y="11726"/>
                    <a:pt x="3954" y="11717"/>
                    <a:pt x="3989" y="11717"/>
                  </a:cubicBezTo>
                  <a:cubicBezTo>
                    <a:pt x="4052" y="11717"/>
                    <a:pt x="4113" y="11746"/>
                    <a:pt x="4150" y="11800"/>
                  </a:cubicBezTo>
                  <a:cubicBezTo>
                    <a:pt x="4176" y="11841"/>
                    <a:pt x="4187" y="11892"/>
                    <a:pt x="4180" y="11941"/>
                  </a:cubicBezTo>
                  <a:cubicBezTo>
                    <a:pt x="4172" y="11992"/>
                    <a:pt x="4144" y="12035"/>
                    <a:pt x="4101" y="12064"/>
                  </a:cubicBezTo>
                  <a:cubicBezTo>
                    <a:pt x="4082" y="12076"/>
                    <a:pt x="3992" y="12134"/>
                    <a:pt x="3847" y="12134"/>
                  </a:cubicBezTo>
                  <a:cubicBezTo>
                    <a:pt x="3784" y="12134"/>
                    <a:pt x="3722" y="12123"/>
                    <a:pt x="3655" y="12101"/>
                  </a:cubicBezTo>
                  <a:cubicBezTo>
                    <a:pt x="3174" y="11943"/>
                    <a:pt x="2734" y="11256"/>
                    <a:pt x="2308" y="10000"/>
                  </a:cubicBezTo>
                  <a:cubicBezTo>
                    <a:pt x="1828" y="8582"/>
                    <a:pt x="1615" y="6659"/>
                    <a:pt x="1768" y="5104"/>
                  </a:cubicBezTo>
                  <a:cubicBezTo>
                    <a:pt x="1860" y="4179"/>
                    <a:pt x="2069" y="3400"/>
                    <a:pt x="2394" y="2786"/>
                  </a:cubicBezTo>
                  <a:cubicBezTo>
                    <a:pt x="2769" y="2080"/>
                    <a:pt x="3284" y="1605"/>
                    <a:pt x="3929" y="1376"/>
                  </a:cubicBezTo>
                  <a:cubicBezTo>
                    <a:pt x="4297" y="1246"/>
                    <a:pt x="4681" y="1181"/>
                    <a:pt x="5076" y="1181"/>
                  </a:cubicBezTo>
                  <a:close/>
                  <a:moveTo>
                    <a:pt x="5428" y="0"/>
                  </a:moveTo>
                  <a:cubicBezTo>
                    <a:pt x="5351" y="0"/>
                    <a:pt x="5273" y="2"/>
                    <a:pt x="5195" y="5"/>
                  </a:cubicBezTo>
                  <a:cubicBezTo>
                    <a:pt x="3694" y="77"/>
                    <a:pt x="2223" y="844"/>
                    <a:pt x="1382" y="2088"/>
                  </a:cubicBezTo>
                  <a:cubicBezTo>
                    <a:pt x="1079" y="2538"/>
                    <a:pt x="860" y="3037"/>
                    <a:pt x="684" y="3545"/>
                  </a:cubicBezTo>
                  <a:cubicBezTo>
                    <a:pt x="332" y="4562"/>
                    <a:pt x="142" y="5632"/>
                    <a:pt x="125" y="6706"/>
                  </a:cubicBezTo>
                  <a:cubicBezTo>
                    <a:pt x="1" y="8459"/>
                    <a:pt x="457" y="10253"/>
                    <a:pt x="1410" y="11729"/>
                  </a:cubicBezTo>
                  <a:cubicBezTo>
                    <a:pt x="1789" y="12312"/>
                    <a:pt x="2296" y="12882"/>
                    <a:pt x="2984" y="13015"/>
                  </a:cubicBezTo>
                  <a:cubicBezTo>
                    <a:pt x="3087" y="13036"/>
                    <a:pt x="3192" y="13045"/>
                    <a:pt x="3297" y="13045"/>
                  </a:cubicBezTo>
                  <a:cubicBezTo>
                    <a:pt x="3566" y="13045"/>
                    <a:pt x="3835" y="12983"/>
                    <a:pt x="4088" y="12880"/>
                  </a:cubicBezTo>
                  <a:cubicBezTo>
                    <a:pt x="4354" y="12772"/>
                    <a:pt x="4604" y="12619"/>
                    <a:pt x="4800" y="12412"/>
                  </a:cubicBezTo>
                  <a:cubicBezTo>
                    <a:pt x="5420" y="11767"/>
                    <a:pt x="5422" y="10771"/>
                    <a:pt x="5572" y="9889"/>
                  </a:cubicBezTo>
                  <a:cubicBezTo>
                    <a:pt x="5870" y="8093"/>
                    <a:pt x="6957" y="6440"/>
                    <a:pt x="8489" y="5454"/>
                  </a:cubicBezTo>
                  <a:cubicBezTo>
                    <a:pt x="9173" y="5016"/>
                    <a:pt x="10001" y="4627"/>
                    <a:pt x="10253" y="3858"/>
                  </a:cubicBezTo>
                  <a:cubicBezTo>
                    <a:pt x="10529" y="3017"/>
                    <a:pt x="9970" y="2127"/>
                    <a:pt x="9310" y="1534"/>
                  </a:cubicBezTo>
                  <a:cubicBezTo>
                    <a:pt x="8250" y="579"/>
                    <a:pt x="6847" y="0"/>
                    <a:pt x="54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1415725" y="3040475"/>
              <a:ext cx="202775" cy="178075"/>
            </a:xfrm>
            <a:custGeom>
              <a:rect b="b" l="l" r="r" t="t"/>
              <a:pathLst>
                <a:path extrusionOk="0" h="7123" w="8111">
                  <a:moveTo>
                    <a:pt x="234" y="0"/>
                  </a:moveTo>
                  <a:cubicBezTo>
                    <a:pt x="199" y="105"/>
                    <a:pt x="173" y="211"/>
                    <a:pt x="152" y="322"/>
                  </a:cubicBezTo>
                  <a:cubicBezTo>
                    <a:pt x="1" y="1136"/>
                    <a:pt x="255" y="1897"/>
                    <a:pt x="422" y="2122"/>
                  </a:cubicBezTo>
                  <a:cubicBezTo>
                    <a:pt x="514" y="2245"/>
                    <a:pt x="694" y="2294"/>
                    <a:pt x="1016" y="2384"/>
                  </a:cubicBezTo>
                  <a:lnTo>
                    <a:pt x="1048" y="2394"/>
                  </a:lnTo>
                  <a:cubicBezTo>
                    <a:pt x="1566" y="2537"/>
                    <a:pt x="2433" y="2779"/>
                    <a:pt x="3790" y="3583"/>
                  </a:cubicBezTo>
                  <a:cubicBezTo>
                    <a:pt x="5815" y="4782"/>
                    <a:pt x="7000" y="6672"/>
                    <a:pt x="7264" y="7122"/>
                  </a:cubicBezTo>
                  <a:cubicBezTo>
                    <a:pt x="7499" y="7069"/>
                    <a:pt x="7784" y="7018"/>
                    <a:pt x="8111" y="6981"/>
                  </a:cubicBezTo>
                  <a:cubicBezTo>
                    <a:pt x="6877" y="5498"/>
                    <a:pt x="5762" y="3906"/>
                    <a:pt x="4166" y="2846"/>
                  </a:cubicBezTo>
                  <a:cubicBezTo>
                    <a:pt x="3334" y="2288"/>
                    <a:pt x="2388" y="1899"/>
                    <a:pt x="1550" y="1347"/>
                  </a:cubicBezTo>
                  <a:cubicBezTo>
                    <a:pt x="1018" y="997"/>
                    <a:pt x="516" y="567"/>
                    <a:pt x="2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1752600" y="2991725"/>
              <a:ext cx="151425" cy="436075"/>
            </a:xfrm>
            <a:custGeom>
              <a:rect b="b" l="l" r="r" t="t"/>
              <a:pathLst>
                <a:path extrusionOk="0" h="17443" w="6057">
                  <a:moveTo>
                    <a:pt x="4102" y="1"/>
                  </a:moveTo>
                  <a:lnTo>
                    <a:pt x="4102" y="1"/>
                  </a:lnTo>
                  <a:cubicBezTo>
                    <a:pt x="3233" y="467"/>
                    <a:pt x="2744" y="1173"/>
                    <a:pt x="2652" y="1316"/>
                  </a:cubicBezTo>
                  <a:cubicBezTo>
                    <a:pt x="2662" y="3168"/>
                    <a:pt x="3331" y="6967"/>
                    <a:pt x="3785" y="8892"/>
                  </a:cubicBezTo>
                  <a:lnTo>
                    <a:pt x="3875" y="9264"/>
                  </a:lnTo>
                  <a:cubicBezTo>
                    <a:pt x="4309" y="11079"/>
                    <a:pt x="4685" y="12651"/>
                    <a:pt x="3916" y="13678"/>
                  </a:cubicBezTo>
                  <a:cubicBezTo>
                    <a:pt x="3421" y="14332"/>
                    <a:pt x="2879" y="14471"/>
                    <a:pt x="2511" y="14471"/>
                  </a:cubicBezTo>
                  <a:cubicBezTo>
                    <a:pt x="2245" y="14471"/>
                    <a:pt x="2077" y="14400"/>
                    <a:pt x="2075" y="14400"/>
                  </a:cubicBezTo>
                  <a:cubicBezTo>
                    <a:pt x="1997" y="14363"/>
                    <a:pt x="1962" y="14277"/>
                    <a:pt x="1995" y="14197"/>
                  </a:cubicBezTo>
                  <a:cubicBezTo>
                    <a:pt x="2009" y="14158"/>
                    <a:pt x="2040" y="14128"/>
                    <a:pt x="2079" y="14113"/>
                  </a:cubicBezTo>
                  <a:cubicBezTo>
                    <a:pt x="2098" y="14105"/>
                    <a:pt x="2118" y="14101"/>
                    <a:pt x="2138" y="14101"/>
                  </a:cubicBezTo>
                  <a:cubicBezTo>
                    <a:pt x="2158" y="14101"/>
                    <a:pt x="2178" y="14105"/>
                    <a:pt x="2198" y="14113"/>
                  </a:cubicBezTo>
                  <a:cubicBezTo>
                    <a:pt x="2200" y="14114"/>
                    <a:pt x="2323" y="14163"/>
                    <a:pt x="2514" y="14163"/>
                  </a:cubicBezTo>
                  <a:cubicBezTo>
                    <a:pt x="2803" y="14163"/>
                    <a:pt x="3248" y="14051"/>
                    <a:pt x="3667" y="13489"/>
                  </a:cubicBezTo>
                  <a:cubicBezTo>
                    <a:pt x="3816" y="13289"/>
                    <a:pt x="3916" y="13062"/>
                    <a:pt x="3978" y="12796"/>
                  </a:cubicBezTo>
                  <a:cubicBezTo>
                    <a:pt x="3818" y="12603"/>
                    <a:pt x="2940" y="11509"/>
                    <a:pt x="1954" y="9541"/>
                  </a:cubicBezTo>
                  <a:cubicBezTo>
                    <a:pt x="1842" y="10345"/>
                    <a:pt x="1484" y="11134"/>
                    <a:pt x="853" y="11609"/>
                  </a:cubicBezTo>
                  <a:cubicBezTo>
                    <a:pt x="606" y="12847"/>
                    <a:pt x="0" y="16088"/>
                    <a:pt x="131" y="17442"/>
                  </a:cubicBezTo>
                  <a:cubicBezTo>
                    <a:pt x="1703" y="16307"/>
                    <a:pt x="3544" y="15715"/>
                    <a:pt x="5604" y="15689"/>
                  </a:cubicBezTo>
                  <a:lnTo>
                    <a:pt x="5661" y="15689"/>
                  </a:lnTo>
                  <a:cubicBezTo>
                    <a:pt x="5678" y="15650"/>
                    <a:pt x="5692" y="15613"/>
                    <a:pt x="5708" y="15572"/>
                  </a:cubicBezTo>
                  <a:cubicBezTo>
                    <a:pt x="6007" y="14782"/>
                    <a:pt x="6056" y="13913"/>
                    <a:pt x="6046" y="13056"/>
                  </a:cubicBezTo>
                  <a:cubicBezTo>
                    <a:pt x="5964" y="9723"/>
                    <a:pt x="4831" y="6517"/>
                    <a:pt x="4084" y="3266"/>
                  </a:cubicBezTo>
                  <a:cubicBezTo>
                    <a:pt x="3890" y="2421"/>
                    <a:pt x="3722" y="1541"/>
                    <a:pt x="3886" y="688"/>
                  </a:cubicBezTo>
                  <a:cubicBezTo>
                    <a:pt x="3928" y="457"/>
                    <a:pt x="4002" y="224"/>
                    <a:pt x="41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2065100" y="3061025"/>
              <a:ext cx="133775" cy="395500"/>
            </a:xfrm>
            <a:custGeom>
              <a:rect b="b" l="l" r="r" t="t"/>
              <a:pathLst>
                <a:path extrusionOk="0" h="15820" w="5351">
                  <a:moveTo>
                    <a:pt x="3497" y="1"/>
                  </a:moveTo>
                  <a:lnTo>
                    <a:pt x="3497" y="1"/>
                  </a:lnTo>
                  <a:cubicBezTo>
                    <a:pt x="3958" y="819"/>
                    <a:pt x="3794" y="1948"/>
                    <a:pt x="3328" y="2804"/>
                  </a:cubicBezTo>
                  <a:cubicBezTo>
                    <a:pt x="2785" y="3810"/>
                    <a:pt x="1922" y="4602"/>
                    <a:pt x="1308" y="5566"/>
                  </a:cubicBezTo>
                  <a:cubicBezTo>
                    <a:pt x="596" y="6685"/>
                    <a:pt x="253" y="8004"/>
                    <a:pt x="126" y="9324"/>
                  </a:cubicBezTo>
                  <a:cubicBezTo>
                    <a:pt x="1" y="10640"/>
                    <a:pt x="85" y="11969"/>
                    <a:pt x="185" y="13293"/>
                  </a:cubicBezTo>
                  <a:cubicBezTo>
                    <a:pt x="224" y="13805"/>
                    <a:pt x="265" y="14320"/>
                    <a:pt x="338" y="14830"/>
                  </a:cubicBezTo>
                  <a:cubicBezTo>
                    <a:pt x="1040" y="15198"/>
                    <a:pt x="1607" y="15550"/>
                    <a:pt x="2012" y="15820"/>
                  </a:cubicBezTo>
                  <a:cubicBezTo>
                    <a:pt x="1840" y="15077"/>
                    <a:pt x="1443" y="12939"/>
                    <a:pt x="1687" y="9715"/>
                  </a:cubicBezTo>
                  <a:cubicBezTo>
                    <a:pt x="1810" y="8070"/>
                    <a:pt x="2421" y="6341"/>
                    <a:pt x="3506" y="4580"/>
                  </a:cubicBezTo>
                  <a:cubicBezTo>
                    <a:pt x="4299" y="3289"/>
                    <a:pt x="5101" y="2390"/>
                    <a:pt x="5351" y="2118"/>
                  </a:cubicBezTo>
                  <a:cubicBezTo>
                    <a:pt x="5257" y="1318"/>
                    <a:pt x="4950" y="731"/>
                    <a:pt x="4436" y="373"/>
                  </a:cubicBezTo>
                  <a:cubicBezTo>
                    <a:pt x="4144" y="171"/>
                    <a:pt x="3817" y="58"/>
                    <a:pt x="34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1610650" y="2903400"/>
              <a:ext cx="44275" cy="231825"/>
            </a:xfrm>
            <a:custGeom>
              <a:rect b="b" l="l" r="r" t="t"/>
              <a:pathLst>
                <a:path extrusionOk="0" h="9273" w="1771">
                  <a:moveTo>
                    <a:pt x="1730" y="0"/>
                  </a:moveTo>
                  <a:lnTo>
                    <a:pt x="1730" y="0"/>
                  </a:lnTo>
                  <a:cubicBezTo>
                    <a:pt x="1136" y="123"/>
                    <a:pt x="488" y="465"/>
                    <a:pt x="1" y="1273"/>
                  </a:cubicBezTo>
                  <a:cubicBezTo>
                    <a:pt x="11" y="1580"/>
                    <a:pt x="173" y="6424"/>
                    <a:pt x="611" y="7799"/>
                  </a:cubicBezTo>
                  <a:cubicBezTo>
                    <a:pt x="611" y="7803"/>
                    <a:pt x="613" y="7803"/>
                    <a:pt x="613" y="7805"/>
                  </a:cubicBezTo>
                  <a:cubicBezTo>
                    <a:pt x="1030" y="8262"/>
                    <a:pt x="1419" y="8755"/>
                    <a:pt x="1771" y="9272"/>
                  </a:cubicBezTo>
                  <a:cubicBezTo>
                    <a:pt x="1337" y="7460"/>
                    <a:pt x="1012" y="5620"/>
                    <a:pt x="797" y="3767"/>
                  </a:cubicBezTo>
                  <a:cubicBezTo>
                    <a:pt x="703" y="2936"/>
                    <a:pt x="631" y="2081"/>
                    <a:pt x="872" y="1283"/>
                  </a:cubicBezTo>
                  <a:cubicBezTo>
                    <a:pt x="1026" y="790"/>
                    <a:pt x="1323" y="317"/>
                    <a:pt x="17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2223875" y="4074375"/>
              <a:ext cx="15975" cy="30975"/>
            </a:xfrm>
            <a:custGeom>
              <a:rect b="b" l="l" r="r" t="t"/>
              <a:pathLst>
                <a:path extrusionOk="0" h="1239" w="639">
                  <a:moveTo>
                    <a:pt x="0" y="1"/>
                  </a:moveTo>
                  <a:lnTo>
                    <a:pt x="0" y="1"/>
                  </a:lnTo>
                  <a:cubicBezTo>
                    <a:pt x="19" y="269"/>
                    <a:pt x="50" y="795"/>
                    <a:pt x="45" y="1238"/>
                  </a:cubicBezTo>
                  <a:cubicBezTo>
                    <a:pt x="230" y="1214"/>
                    <a:pt x="414" y="1191"/>
                    <a:pt x="588" y="1163"/>
                  </a:cubicBezTo>
                  <a:cubicBezTo>
                    <a:pt x="592" y="891"/>
                    <a:pt x="606" y="535"/>
                    <a:pt x="639" y="62"/>
                  </a:cubicBezTo>
                  <a:cubicBezTo>
                    <a:pt x="438" y="52"/>
                    <a:pt x="228" y="3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1510825" y="3394400"/>
              <a:ext cx="49875" cy="263050"/>
            </a:xfrm>
            <a:custGeom>
              <a:rect b="b" l="l" r="r" t="t"/>
              <a:pathLst>
                <a:path extrusionOk="0" h="10522" w="1995">
                  <a:moveTo>
                    <a:pt x="1954" y="0"/>
                  </a:moveTo>
                  <a:cubicBezTo>
                    <a:pt x="1941" y="0"/>
                    <a:pt x="1928" y="8"/>
                    <a:pt x="1923" y="26"/>
                  </a:cubicBezTo>
                  <a:cubicBezTo>
                    <a:pt x="1813" y="382"/>
                    <a:pt x="1662" y="725"/>
                    <a:pt x="1551" y="1079"/>
                  </a:cubicBezTo>
                  <a:cubicBezTo>
                    <a:pt x="1414" y="1525"/>
                    <a:pt x="1281" y="1967"/>
                    <a:pt x="1162" y="2415"/>
                  </a:cubicBezTo>
                  <a:cubicBezTo>
                    <a:pt x="927" y="3330"/>
                    <a:pt x="731" y="4257"/>
                    <a:pt x="567" y="5188"/>
                  </a:cubicBezTo>
                  <a:cubicBezTo>
                    <a:pt x="289" y="6783"/>
                    <a:pt x="115" y="8402"/>
                    <a:pt x="17" y="10024"/>
                  </a:cubicBezTo>
                  <a:cubicBezTo>
                    <a:pt x="1" y="10296"/>
                    <a:pt x="284" y="10522"/>
                    <a:pt x="540" y="10522"/>
                  </a:cubicBezTo>
                  <a:cubicBezTo>
                    <a:pt x="547" y="10522"/>
                    <a:pt x="555" y="10522"/>
                    <a:pt x="563" y="10521"/>
                  </a:cubicBezTo>
                  <a:cubicBezTo>
                    <a:pt x="710" y="10515"/>
                    <a:pt x="827" y="10454"/>
                    <a:pt x="911" y="10358"/>
                  </a:cubicBezTo>
                  <a:cubicBezTo>
                    <a:pt x="911" y="10358"/>
                    <a:pt x="912" y="10359"/>
                    <a:pt x="913" y="10359"/>
                  </a:cubicBezTo>
                  <a:cubicBezTo>
                    <a:pt x="922" y="10359"/>
                    <a:pt x="951" y="10319"/>
                    <a:pt x="1005" y="10235"/>
                  </a:cubicBezTo>
                  <a:cubicBezTo>
                    <a:pt x="1019" y="10192"/>
                    <a:pt x="1035" y="10151"/>
                    <a:pt x="1050" y="10108"/>
                  </a:cubicBezTo>
                  <a:cubicBezTo>
                    <a:pt x="1074" y="10006"/>
                    <a:pt x="1068" y="9875"/>
                    <a:pt x="1076" y="9770"/>
                  </a:cubicBezTo>
                  <a:cubicBezTo>
                    <a:pt x="1089" y="9570"/>
                    <a:pt x="1105" y="9369"/>
                    <a:pt x="1119" y="9167"/>
                  </a:cubicBezTo>
                  <a:cubicBezTo>
                    <a:pt x="1148" y="8797"/>
                    <a:pt x="1177" y="8428"/>
                    <a:pt x="1207" y="8060"/>
                  </a:cubicBezTo>
                  <a:cubicBezTo>
                    <a:pt x="1269" y="7287"/>
                    <a:pt x="1346" y="6515"/>
                    <a:pt x="1422" y="5744"/>
                  </a:cubicBezTo>
                  <a:cubicBezTo>
                    <a:pt x="1516" y="4750"/>
                    <a:pt x="1623" y="3755"/>
                    <a:pt x="1733" y="2763"/>
                  </a:cubicBezTo>
                  <a:cubicBezTo>
                    <a:pt x="1782" y="2311"/>
                    <a:pt x="1833" y="1859"/>
                    <a:pt x="1874" y="1411"/>
                  </a:cubicBezTo>
                  <a:cubicBezTo>
                    <a:pt x="1917" y="952"/>
                    <a:pt x="1928" y="496"/>
                    <a:pt x="1991" y="44"/>
                  </a:cubicBezTo>
                  <a:cubicBezTo>
                    <a:pt x="1995" y="18"/>
                    <a:pt x="1974" y="0"/>
                    <a:pt x="19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1509175" y="3677050"/>
              <a:ext cx="23500" cy="41425"/>
            </a:xfrm>
            <a:custGeom>
              <a:rect b="b" l="l" r="r" t="t"/>
              <a:pathLst>
                <a:path extrusionOk="0" h="1657" w="940">
                  <a:moveTo>
                    <a:pt x="594" y="1"/>
                  </a:moveTo>
                  <a:cubicBezTo>
                    <a:pt x="554" y="1"/>
                    <a:pt x="514" y="11"/>
                    <a:pt x="477" y="30"/>
                  </a:cubicBezTo>
                  <a:cubicBezTo>
                    <a:pt x="400" y="60"/>
                    <a:pt x="334" y="105"/>
                    <a:pt x="277" y="163"/>
                  </a:cubicBezTo>
                  <a:cubicBezTo>
                    <a:pt x="238" y="216"/>
                    <a:pt x="203" y="273"/>
                    <a:pt x="173" y="330"/>
                  </a:cubicBezTo>
                  <a:cubicBezTo>
                    <a:pt x="144" y="388"/>
                    <a:pt x="119" y="447"/>
                    <a:pt x="101" y="508"/>
                  </a:cubicBezTo>
                  <a:cubicBezTo>
                    <a:pt x="40" y="715"/>
                    <a:pt x="11" y="924"/>
                    <a:pt x="7" y="1138"/>
                  </a:cubicBezTo>
                  <a:cubicBezTo>
                    <a:pt x="1" y="1269"/>
                    <a:pt x="31" y="1382"/>
                    <a:pt x="109" y="1486"/>
                  </a:cubicBezTo>
                  <a:cubicBezTo>
                    <a:pt x="194" y="1601"/>
                    <a:pt x="335" y="1656"/>
                    <a:pt x="472" y="1656"/>
                  </a:cubicBezTo>
                  <a:cubicBezTo>
                    <a:pt x="475" y="1656"/>
                    <a:pt x="477" y="1656"/>
                    <a:pt x="480" y="1656"/>
                  </a:cubicBezTo>
                  <a:cubicBezTo>
                    <a:pt x="610" y="1654"/>
                    <a:pt x="719" y="1605"/>
                    <a:pt x="809" y="1511"/>
                  </a:cubicBezTo>
                  <a:cubicBezTo>
                    <a:pt x="856" y="1470"/>
                    <a:pt x="889" y="1419"/>
                    <a:pt x="909" y="1359"/>
                  </a:cubicBezTo>
                  <a:cubicBezTo>
                    <a:pt x="919" y="1333"/>
                    <a:pt x="921" y="1310"/>
                    <a:pt x="928" y="1286"/>
                  </a:cubicBezTo>
                  <a:cubicBezTo>
                    <a:pt x="928" y="1290"/>
                    <a:pt x="929" y="1292"/>
                    <a:pt x="929" y="1292"/>
                  </a:cubicBezTo>
                  <a:cubicBezTo>
                    <a:pt x="930" y="1292"/>
                    <a:pt x="931" y="1282"/>
                    <a:pt x="934" y="1261"/>
                  </a:cubicBezTo>
                  <a:lnTo>
                    <a:pt x="934" y="1255"/>
                  </a:lnTo>
                  <a:cubicBezTo>
                    <a:pt x="938" y="1214"/>
                    <a:pt x="940" y="1167"/>
                    <a:pt x="932" y="1124"/>
                  </a:cubicBezTo>
                  <a:lnTo>
                    <a:pt x="932" y="1132"/>
                  </a:lnTo>
                  <a:cubicBezTo>
                    <a:pt x="932" y="1116"/>
                    <a:pt x="930" y="1102"/>
                    <a:pt x="930" y="1085"/>
                  </a:cubicBezTo>
                  <a:cubicBezTo>
                    <a:pt x="928" y="1053"/>
                    <a:pt x="928" y="1022"/>
                    <a:pt x="928" y="989"/>
                  </a:cubicBezTo>
                  <a:cubicBezTo>
                    <a:pt x="928" y="960"/>
                    <a:pt x="928" y="932"/>
                    <a:pt x="930" y="901"/>
                  </a:cubicBezTo>
                  <a:cubicBezTo>
                    <a:pt x="932" y="870"/>
                    <a:pt x="930" y="842"/>
                    <a:pt x="928" y="817"/>
                  </a:cubicBezTo>
                  <a:cubicBezTo>
                    <a:pt x="919" y="658"/>
                    <a:pt x="928" y="480"/>
                    <a:pt x="878" y="328"/>
                  </a:cubicBezTo>
                  <a:cubicBezTo>
                    <a:pt x="866" y="287"/>
                    <a:pt x="850" y="246"/>
                    <a:pt x="833" y="208"/>
                  </a:cubicBezTo>
                  <a:cubicBezTo>
                    <a:pt x="815" y="171"/>
                    <a:pt x="797" y="142"/>
                    <a:pt x="776" y="113"/>
                  </a:cubicBezTo>
                  <a:cubicBezTo>
                    <a:pt x="770" y="109"/>
                    <a:pt x="768" y="101"/>
                    <a:pt x="766" y="95"/>
                  </a:cubicBezTo>
                  <a:cubicBezTo>
                    <a:pt x="726" y="30"/>
                    <a:pt x="661" y="1"/>
                    <a:pt x="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1659700" y="3440825"/>
              <a:ext cx="152725" cy="305075"/>
            </a:xfrm>
            <a:custGeom>
              <a:rect b="b" l="l" r="r" t="t"/>
              <a:pathLst>
                <a:path extrusionOk="0" h="12203" w="6109">
                  <a:moveTo>
                    <a:pt x="6032" y="1"/>
                  </a:moveTo>
                  <a:cubicBezTo>
                    <a:pt x="6024" y="1"/>
                    <a:pt x="6016" y="3"/>
                    <a:pt x="6008" y="8"/>
                  </a:cubicBezTo>
                  <a:cubicBezTo>
                    <a:pt x="5658" y="219"/>
                    <a:pt x="5284" y="378"/>
                    <a:pt x="4928" y="587"/>
                  </a:cubicBezTo>
                  <a:cubicBezTo>
                    <a:pt x="4567" y="798"/>
                    <a:pt x="4238" y="1031"/>
                    <a:pt x="3894" y="1268"/>
                  </a:cubicBezTo>
                  <a:cubicBezTo>
                    <a:pt x="2955" y="1921"/>
                    <a:pt x="2118" y="2807"/>
                    <a:pt x="1519" y="3785"/>
                  </a:cubicBezTo>
                  <a:cubicBezTo>
                    <a:pt x="541" y="5389"/>
                    <a:pt x="34" y="7246"/>
                    <a:pt x="7" y="9121"/>
                  </a:cubicBezTo>
                  <a:cubicBezTo>
                    <a:pt x="1" y="9601"/>
                    <a:pt x="25" y="10084"/>
                    <a:pt x="85" y="10561"/>
                  </a:cubicBezTo>
                  <a:cubicBezTo>
                    <a:pt x="154" y="11134"/>
                    <a:pt x="261" y="11932"/>
                    <a:pt x="860" y="12181"/>
                  </a:cubicBezTo>
                  <a:cubicBezTo>
                    <a:pt x="897" y="12196"/>
                    <a:pt x="934" y="12203"/>
                    <a:pt x="971" y="12203"/>
                  </a:cubicBezTo>
                  <a:cubicBezTo>
                    <a:pt x="1093" y="12203"/>
                    <a:pt x="1211" y="12130"/>
                    <a:pt x="1284" y="12034"/>
                  </a:cubicBezTo>
                  <a:cubicBezTo>
                    <a:pt x="1501" y="11754"/>
                    <a:pt x="1466" y="11332"/>
                    <a:pt x="1435" y="11001"/>
                  </a:cubicBezTo>
                  <a:cubicBezTo>
                    <a:pt x="1415" y="10778"/>
                    <a:pt x="1372" y="10561"/>
                    <a:pt x="1343" y="10340"/>
                  </a:cubicBezTo>
                  <a:cubicBezTo>
                    <a:pt x="1292" y="9906"/>
                    <a:pt x="1263" y="9466"/>
                    <a:pt x="1271" y="9028"/>
                  </a:cubicBezTo>
                  <a:cubicBezTo>
                    <a:pt x="1292" y="7195"/>
                    <a:pt x="1767" y="5630"/>
                    <a:pt x="2585" y="4071"/>
                  </a:cubicBezTo>
                  <a:cubicBezTo>
                    <a:pt x="3023" y="3236"/>
                    <a:pt x="3565" y="2504"/>
                    <a:pt x="4150" y="1767"/>
                  </a:cubicBezTo>
                  <a:cubicBezTo>
                    <a:pt x="4426" y="1420"/>
                    <a:pt x="4764" y="1092"/>
                    <a:pt x="5103" y="804"/>
                  </a:cubicBezTo>
                  <a:cubicBezTo>
                    <a:pt x="5394" y="552"/>
                    <a:pt x="5711" y="280"/>
                    <a:pt x="6051" y="108"/>
                  </a:cubicBezTo>
                  <a:cubicBezTo>
                    <a:pt x="6109" y="80"/>
                    <a:pt x="6079" y="1"/>
                    <a:pt x="60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1675150" y="3767575"/>
              <a:ext cx="40450" cy="81425"/>
            </a:xfrm>
            <a:custGeom>
              <a:rect b="b" l="l" r="r" t="t"/>
              <a:pathLst>
                <a:path extrusionOk="0" h="3257" w="1618">
                  <a:moveTo>
                    <a:pt x="435" y="1"/>
                  </a:moveTo>
                  <a:cubicBezTo>
                    <a:pt x="330" y="1"/>
                    <a:pt x="223" y="51"/>
                    <a:pt x="171" y="146"/>
                  </a:cubicBezTo>
                  <a:cubicBezTo>
                    <a:pt x="1" y="457"/>
                    <a:pt x="25" y="818"/>
                    <a:pt x="91" y="1153"/>
                  </a:cubicBezTo>
                  <a:cubicBezTo>
                    <a:pt x="132" y="1358"/>
                    <a:pt x="169" y="1562"/>
                    <a:pt x="214" y="1767"/>
                  </a:cubicBezTo>
                  <a:cubicBezTo>
                    <a:pt x="318" y="2207"/>
                    <a:pt x="400" y="2659"/>
                    <a:pt x="662" y="3037"/>
                  </a:cubicBezTo>
                  <a:cubicBezTo>
                    <a:pt x="758" y="3178"/>
                    <a:pt x="925" y="3256"/>
                    <a:pt x="1092" y="3256"/>
                  </a:cubicBezTo>
                  <a:cubicBezTo>
                    <a:pt x="1133" y="3256"/>
                    <a:pt x="1174" y="3252"/>
                    <a:pt x="1214" y="3242"/>
                  </a:cubicBezTo>
                  <a:cubicBezTo>
                    <a:pt x="1406" y="3199"/>
                    <a:pt x="1605" y="3019"/>
                    <a:pt x="1617" y="2812"/>
                  </a:cubicBezTo>
                  <a:cubicBezTo>
                    <a:pt x="1611" y="2630"/>
                    <a:pt x="1603" y="2448"/>
                    <a:pt x="1597" y="2268"/>
                  </a:cubicBezTo>
                  <a:cubicBezTo>
                    <a:pt x="1593" y="2248"/>
                    <a:pt x="1586" y="2229"/>
                    <a:pt x="1584" y="2209"/>
                  </a:cubicBezTo>
                  <a:cubicBezTo>
                    <a:pt x="1576" y="2178"/>
                    <a:pt x="1566" y="2149"/>
                    <a:pt x="1560" y="2121"/>
                  </a:cubicBezTo>
                  <a:cubicBezTo>
                    <a:pt x="1525" y="2008"/>
                    <a:pt x="1492" y="1896"/>
                    <a:pt x="1457" y="1783"/>
                  </a:cubicBezTo>
                  <a:cubicBezTo>
                    <a:pt x="1410" y="1624"/>
                    <a:pt x="1370" y="1460"/>
                    <a:pt x="1314" y="1302"/>
                  </a:cubicBezTo>
                  <a:cubicBezTo>
                    <a:pt x="1228" y="1077"/>
                    <a:pt x="1161" y="838"/>
                    <a:pt x="1063" y="621"/>
                  </a:cubicBezTo>
                  <a:cubicBezTo>
                    <a:pt x="1007" y="492"/>
                    <a:pt x="926" y="365"/>
                    <a:pt x="846" y="249"/>
                  </a:cubicBezTo>
                  <a:cubicBezTo>
                    <a:pt x="782" y="157"/>
                    <a:pt x="684" y="95"/>
                    <a:pt x="592" y="42"/>
                  </a:cubicBezTo>
                  <a:cubicBezTo>
                    <a:pt x="545" y="14"/>
                    <a:pt x="490" y="1"/>
                    <a:pt x="4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1894950" y="3018500"/>
              <a:ext cx="49650" cy="183975"/>
            </a:xfrm>
            <a:custGeom>
              <a:rect b="b" l="l" r="r" t="t"/>
              <a:pathLst>
                <a:path extrusionOk="0" h="7359" w="1986">
                  <a:moveTo>
                    <a:pt x="572" y="1"/>
                  </a:moveTo>
                  <a:cubicBezTo>
                    <a:pt x="344" y="1"/>
                    <a:pt x="122" y="150"/>
                    <a:pt x="82" y="454"/>
                  </a:cubicBezTo>
                  <a:cubicBezTo>
                    <a:pt x="0" y="1084"/>
                    <a:pt x="158" y="1806"/>
                    <a:pt x="266" y="2434"/>
                  </a:cubicBezTo>
                  <a:cubicBezTo>
                    <a:pt x="370" y="3038"/>
                    <a:pt x="483" y="3645"/>
                    <a:pt x="657" y="4231"/>
                  </a:cubicBezTo>
                  <a:cubicBezTo>
                    <a:pt x="829" y="4818"/>
                    <a:pt x="1056" y="5393"/>
                    <a:pt x="1258" y="5970"/>
                  </a:cubicBezTo>
                  <a:cubicBezTo>
                    <a:pt x="1334" y="6188"/>
                    <a:pt x="1406" y="6426"/>
                    <a:pt x="1510" y="6630"/>
                  </a:cubicBezTo>
                  <a:cubicBezTo>
                    <a:pt x="1633" y="6866"/>
                    <a:pt x="1772" y="7085"/>
                    <a:pt x="1878" y="7328"/>
                  </a:cubicBezTo>
                  <a:cubicBezTo>
                    <a:pt x="1888" y="7349"/>
                    <a:pt x="1908" y="7358"/>
                    <a:pt x="1928" y="7358"/>
                  </a:cubicBezTo>
                  <a:cubicBezTo>
                    <a:pt x="1958" y="7358"/>
                    <a:pt x="1986" y="7338"/>
                    <a:pt x="1979" y="7304"/>
                  </a:cubicBezTo>
                  <a:cubicBezTo>
                    <a:pt x="1901" y="7007"/>
                    <a:pt x="1907" y="6714"/>
                    <a:pt x="1854" y="6418"/>
                  </a:cubicBezTo>
                  <a:cubicBezTo>
                    <a:pt x="1807" y="6172"/>
                    <a:pt x="1743" y="5933"/>
                    <a:pt x="1692" y="5687"/>
                  </a:cubicBezTo>
                  <a:cubicBezTo>
                    <a:pt x="1555" y="5012"/>
                    <a:pt x="1508" y="4323"/>
                    <a:pt x="1424" y="3643"/>
                  </a:cubicBezTo>
                  <a:cubicBezTo>
                    <a:pt x="1361" y="3130"/>
                    <a:pt x="1291" y="2620"/>
                    <a:pt x="1248" y="2107"/>
                  </a:cubicBezTo>
                  <a:cubicBezTo>
                    <a:pt x="1201" y="1554"/>
                    <a:pt x="1234" y="937"/>
                    <a:pt x="1087" y="403"/>
                  </a:cubicBezTo>
                  <a:cubicBezTo>
                    <a:pt x="1012" y="136"/>
                    <a:pt x="789" y="1"/>
                    <a:pt x="5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2019600" y="3086175"/>
              <a:ext cx="102150" cy="199950"/>
            </a:xfrm>
            <a:custGeom>
              <a:rect b="b" l="l" r="r" t="t"/>
              <a:pathLst>
                <a:path extrusionOk="0" h="7998" w="4086">
                  <a:moveTo>
                    <a:pt x="3646" y="0"/>
                  </a:moveTo>
                  <a:cubicBezTo>
                    <a:pt x="3599" y="0"/>
                    <a:pt x="3550" y="11"/>
                    <a:pt x="3501" y="36"/>
                  </a:cubicBezTo>
                  <a:cubicBezTo>
                    <a:pt x="2793" y="392"/>
                    <a:pt x="2267" y="1118"/>
                    <a:pt x="1819" y="1755"/>
                  </a:cubicBezTo>
                  <a:cubicBezTo>
                    <a:pt x="1397" y="2352"/>
                    <a:pt x="1050" y="3009"/>
                    <a:pt x="804" y="3700"/>
                  </a:cubicBezTo>
                  <a:cubicBezTo>
                    <a:pt x="550" y="4414"/>
                    <a:pt x="452" y="5151"/>
                    <a:pt x="280" y="5885"/>
                  </a:cubicBezTo>
                  <a:cubicBezTo>
                    <a:pt x="121" y="6567"/>
                    <a:pt x="0" y="7228"/>
                    <a:pt x="12" y="7931"/>
                  </a:cubicBezTo>
                  <a:cubicBezTo>
                    <a:pt x="13" y="7975"/>
                    <a:pt x="45" y="7997"/>
                    <a:pt x="77" y="7997"/>
                  </a:cubicBezTo>
                  <a:cubicBezTo>
                    <a:pt x="107" y="7997"/>
                    <a:pt x="137" y="7977"/>
                    <a:pt x="141" y="7935"/>
                  </a:cubicBezTo>
                  <a:cubicBezTo>
                    <a:pt x="194" y="7348"/>
                    <a:pt x="244" y="6737"/>
                    <a:pt x="366" y="6158"/>
                  </a:cubicBezTo>
                  <a:cubicBezTo>
                    <a:pt x="526" y="5388"/>
                    <a:pt x="888" y="4730"/>
                    <a:pt x="1277" y="4048"/>
                  </a:cubicBezTo>
                  <a:cubicBezTo>
                    <a:pt x="1651" y="3394"/>
                    <a:pt x="2071" y="2757"/>
                    <a:pt x="2535" y="2160"/>
                  </a:cubicBezTo>
                  <a:cubicBezTo>
                    <a:pt x="2973" y="1591"/>
                    <a:pt x="3542" y="1120"/>
                    <a:pt x="3936" y="523"/>
                  </a:cubicBezTo>
                  <a:cubicBezTo>
                    <a:pt x="4085" y="292"/>
                    <a:pt x="3890" y="0"/>
                    <a:pt x="36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1669675" y="2923275"/>
              <a:ext cx="56625" cy="214150"/>
            </a:xfrm>
            <a:custGeom>
              <a:rect b="b" l="l" r="r" t="t"/>
              <a:pathLst>
                <a:path extrusionOk="0" h="8566" w="2265">
                  <a:moveTo>
                    <a:pt x="541" y="0"/>
                  </a:moveTo>
                  <a:cubicBezTo>
                    <a:pt x="275" y="0"/>
                    <a:pt x="3" y="184"/>
                    <a:pt x="3" y="508"/>
                  </a:cubicBezTo>
                  <a:cubicBezTo>
                    <a:pt x="1" y="1149"/>
                    <a:pt x="154" y="1812"/>
                    <a:pt x="275" y="2438"/>
                  </a:cubicBezTo>
                  <a:cubicBezTo>
                    <a:pt x="414" y="3162"/>
                    <a:pt x="555" y="3884"/>
                    <a:pt x="748" y="4598"/>
                  </a:cubicBezTo>
                  <a:cubicBezTo>
                    <a:pt x="915" y="5224"/>
                    <a:pt x="1093" y="5854"/>
                    <a:pt x="1288" y="6472"/>
                  </a:cubicBezTo>
                  <a:cubicBezTo>
                    <a:pt x="1382" y="6773"/>
                    <a:pt x="1476" y="7070"/>
                    <a:pt x="1570" y="7366"/>
                  </a:cubicBezTo>
                  <a:cubicBezTo>
                    <a:pt x="1617" y="7506"/>
                    <a:pt x="1666" y="7645"/>
                    <a:pt x="1724" y="7780"/>
                  </a:cubicBezTo>
                  <a:cubicBezTo>
                    <a:pt x="1822" y="8017"/>
                    <a:pt x="1975" y="8246"/>
                    <a:pt x="2055" y="8486"/>
                  </a:cubicBezTo>
                  <a:cubicBezTo>
                    <a:pt x="2069" y="8541"/>
                    <a:pt x="2112" y="8566"/>
                    <a:pt x="2153" y="8566"/>
                  </a:cubicBezTo>
                  <a:cubicBezTo>
                    <a:pt x="2210" y="8566"/>
                    <a:pt x="2264" y="8521"/>
                    <a:pt x="2243" y="8447"/>
                  </a:cubicBezTo>
                  <a:cubicBezTo>
                    <a:pt x="2194" y="8269"/>
                    <a:pt x="2204" y="8105"/>
                    <a:pt x="2182" y="7917"/>
                  </a:cubicBezTo>
                  <a:cubicBezTo>
                    <a:pt x="2159" y="7743"/>
                    <a:pt x="2131" y="7569"/>
                    <a:pt x="2096" y="7397"/>
                  </a:cubicBezTo>
                  <a:cubicBezTo>
                    <a:pt x="2028" y="7064"/>
                    <a:pt x="1957" y="6734"/>
                    <a:pt x="1893" y="6401"/>
                  </a:cubicBezTo>
                  <a:cubicBezTo>
                    <a:pt x="1760" y="5719"/>
                    <a:pt x="1640" y="5034"/>
                    <a:pt x="1550" y="4343"/>
                  </a:cubicBezTo>
                  <a:cubicBezTo>
                    <a:pt x="1464" y="3686"/>
                    <a:pt x="1355" y="3029"/>
                    <a:pt x="1273" y="2368"/>
                  </a:cubicBezTo>
                  <a:cubicBezTo>
                    <a:pt x="1192" y="1711"/>
                    <a:pt x="1177" y="1018"/>
                    <a:pt x="1022" y="373"/>
                  </a:cubicBezTo>
                  <a:cubicBezTo>
                    <a:pt x="960" y="117"/>
                    <a:pt x="752" y="0"/>
                    <a:pt x="5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1497325" y="3044750"/>
              <a:ext cx="146625" cy="125550"/>
            </a:xfrm>
            <a:custGeom>
              <a:rect b="b" l="l" r="r" t="t"/>
              <a:pathLst>
                <a:path extrusionOk="0" h="5022" w="5865">
                  <a:moveTo>
                    <a:pt x="486" y="0"/>
                  </a:moveTo>
                  <a:cubicBezTo>
                    <a:pt x="135" y="0"/>
                    <a:pt x="1" y="456"/>
                    <a:pt x="248" y="699"/>
                  </a:cubicBezTo>
                  <a:cubicBezTo>
                    <a:pt x="452" y="897"/>
                    <a:pt x="716" y="1008"/>
                    <a:pt x="966" y="1139"/>
                  </a:cubicBezTo>
                  <a:cubicBezTo>
                    <a:pt x="1283" y="1304"/>
                    <a:pt x="1594" y="1487"/>
                    <a:pt x="1895" y="1677"/>
                  </a:cubicBezTo>
                  <a:cubicBezTo>
                    <a:pt x="2422" y="2012"/>
                    <a:pt x="2930" y="2368"/>
                    <a:pt x="3439" y="2730"/>
                  </a:cubicBezTo>
                  <a:cubicBezTo>
                    <a:pt x="3920" y="3074"/>
                    <a:pt x="4348" y="3526"/>
                    <a:pt x="4763" y="3950"/>
                  </a:cubicBezTo>
                  <a:cubicBezTo>
                    <a:pt x="4953" y="4140"/>
                    <a:pt x="5127" y="4355"/>
                    <a:pt x="5320" y="4545"/>
                  </a:cubicBezTo>
                  <a:cubicBezTo>
                    <a:pt x="5475" y="4699"/>
                    <a:pt x="5639" y="4834"/>
                    <a:pt x="5778" y="5006"/>
                  </a:cubicBezTo>
                  <a:cubicBezTo>
                    <a:pt x="5786" y="5017"/>
                    <a:pt x="5797" y="5022"/>
                    <a:pt x="5808" y="5022"/>
                  </a:cubicBezTo>
                  <a:cubicBezTo>
                    <a:pt x="5837" y="5022"/>
                    <a:pt x="5864" y="4989"/>
                    <a:pt x="5843" y="4956"/>
                  </a:cubicBezTo>
                  <a:cubicBezTo>
                    <a:pt x="5698" y="4709"/>
                    <a:pt x="5596" y="4437"/>
                    <a:pt x="5434" y="4197"/>
                  </a:cubicBezTo>
                  <a:cubicBezTo>
                    <a:pt x="5252" y="3931"/>
                    <a:pt x="5062" y="3667"/>
                    <a:pt x="4863" y="3416"/>
                  </a:cubicBezTo>
                  <a:cubicBezTo>
                    <a:pt x="4515" y="2974"/>
                    <a:pt x="4112" y="2577"/>
                    <a:pt x="3728" y="2168"/>
                  </a:cubicBezTo>
                  <a:cubicBezTo>
                    <a:pt x="3312" y="1724"/>
                    <a:pt x="2817" y="1317"/>
                    <a:pt x="2320" y="967"/>
                  </a:cubicBezTo>
                  <a:cubicBezTo>
                    <a:pt x="1805" y="607"/>
                    <a:pt x="1195" y="120"/>
                    <a:pt x="563" y="7"/>
                  </a:cubicBezTo>
                  <a:cubicBezTo>
                    <a:pt x="536" y="3"/>
                    <a:pt x="511" y="0"/>
                    <a:pt x="4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1444725" y="3015500"/>
              <a:ext cx="39525" cy="29650"/>
            </a:xfrm>
            <a:custGeom>
              <a:rect b="b" l="l" r="r" t="t"/>
              <a:pathLst>
                <a:path extrusionOk="0" h="1186" w="1581">
                  <a:moveTo>
                    <a:pt x="526" y="0"/>
                  </a:moveTo>
                  <a:cubicBezTo>
                    <a:pt x="463" y="0"/>
                    <a:pt x="400" y="10"/>
                    <a:pt x="349" y="27"/>
                  </a:cubicBezTo>
                  <a:cubicBezTo>
                    <a:pt x="234" y="68"/>
                    <a:pt x="111" y="171"/>
                    <a:pt x="66" y="285"/>
                  </a:cubicBezTo>
                  <a:cubicBezTo>
                    <a:pt x="17" y="400"/>
                    <a:pt x="1" y="539"/>
                    <a:pt x="48" y="660"/>
                  </a:cubicBezTo>
                  <a:cubicBezTo>
                    <a:pt x="97" y="778"/>
                    <a:pt x="183" y="895"/>
                    <a:pt x="306" y="942"/>
                  </a:cubicBezTo>
                  <a:lnTo>
                    <a:pt x="424" y="989"/>
                  </a:lnTo>
                  <a:lnTo>
                    <a:pt x="424" y="989"/>
                  </a:lnTo>
                  <a:cubicBezTo>
                    <a:pt x="412" y="985"/>
                    <a:pt x="399" y="981"/>
                    <a:pt x="388" y="977"/>
                  </a:cubicBezTo>
                  <a:lnTo>
                    <a:pt x="388" y="977"/>
                  </a:lnTo>
                  <a:cubicBezTo>
                    <a:pt x="510" y="1028"/>
                    <a:pt x="598" y="1071"/>
                    <a:pt x="717" y="1104"/>
                  </a:cubicBezTo>
                  <a:cubicBezTo>
                    <a:pt x="797" y="1126"/>
                    <a:pt x="866" y="1147"/>
                    <a:pt x="948" y="1163"/>
                  </a:cubicBezTo>
                  <a:cubicBezTo>
                    <a:pt x="983" y="1171"/>
                    <a:pt x="1020" y="1175"/>
                    <a:pt x="1055" y="1183"/>
                  </a:cubicBezTo>
                  <a:cubicBezTo>
                    <a:pt x="1106" y="1183"/>
                    <a:pt x="1157" y="1183"/>
                    <a:pt x="1206" y="1185"/>
                  </a:cubicBezTo>
                  <a:cubicBezTo>
                    <a:pt x="1191" y="1185"/>
                    <a:pt x="1177" y="1183"/>
                    <a:pt x="1163" y="1181"/>
                  </a:cubicBezTo>
                  <a:lnTo>
                    <a:pt x="1163" y="1181"/>
                  </a:lnTo>
                  <a:cubicBezTo>
                    <a:pt x="1187" y="1183"/>
                    <a:pt x="1211" y="1185"/>
                    <a:pt x="1235" y="1185"/>
                  </a:cubicBezTo>
                  <a:cubicBezTo>
                    <a:pt x="1265" y="1185"/>
                    <a:pt x="1296" y="1182"/>
                    <a:pt x="1327" y="1173"/>
                  </a:cubicBezTo>
                  <a:cubicBezTo>
                    <a:pt x="1390" y="1155"/>
                    <a:pt x="1464" y="1116"/>
                    <a:pt x="1505" y="1061"/>
                  </a:cubicBezTo>
                  <a:cubicBezTo>
                    <a:pt x="1531" y="1028"/>
                    <a:pt x="1552" y="989"/>
                    <a:pt x="1562" y="946"/>
                  </a:cubicBezTo>
                  <a:cubicBezTo>
                    <a:pt x="1574" y="915"/>
                    <a:pt x="1574" y="881"/>
                    <a:pt x="1564" y="848"/>
                  </a:cubicBezTo>
                  <a:cubicBezTo>
                    <a:pt x="1560" y="815"/>
                    <a:pt x="1550" y="784"/>
                    <a:pt x="1529" y="756"/>
                  </a:cubicBezTo>
                  <a:cubicBezTo>
                    <a:pt x="1580" y="701"/>
                    <a:pt x="1290" y="414"/>
                    <a:pt x="1177" y="332"/>
                  </a:cubicBezTo>
                  <a:cubicBezTo>
                    <a:pt x="1126" y="296"/>
                    <a:pt x="1081" y="255"/>
                    <a:pt x="1028" y="222"/>
                  </a:cubicBezTo>
                  <a:cubicBezTo>
                    <a:pt x="993" y="201"/>
                    <a:pt x="960" y="181"/>
                    <a:pt x="928" y="163"/>
                  </a:cubicBezTo>
                  <a:cubicBezTo>
                    <a:pt x="860" y="122"/>
                    <a:pt x="793" y="83"/>
                    <a:pt x="723" y="44"/>
                  </a:cubicBezTo>
                  <a:cubicBezTo>
                    <a:pt x="669" y="13"/>
                    <a:pt x="597" y="0"/>
                    <a:pt x="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1382700" y="3790850"/>
              <a:ext cx="140825" cy="241475"/>
            </a:xfrm>
            <a:custGeom>
              <a:rect b="b" l="l" r="r" t="t"/>
              <a:pathLst>
                <a:path extrusionOk="0" h="9659" w="5633">
                  <a:moveTo>
                    <a:pt x="5467" y="1"/>
                  </a:moveTo>
                  <a:cubicBezTo>
                    <a:pt x="5454" y="1"/>
                    <a:pt x="5439" y="3"/>
                    <a:pt x="5424" y="9"/>
                  </a:cubicBezTo>
                  <a:cubicBezTo>
                    <a:pt x="5078" y="136"/>
                    <a:pt x="4767" y="324"/>
                    <a:pt x="4460" y="529"/>
                  </a:cubicBezTo>
                  <a:cubicBezTo>
                    <a:pt x="4084" y="777"/>
                    <a:pt x="3707" y="1012"/>
                    <a:pt x="3388" y="1327"/>
                  </a:cubicBezTo>
                  <a:cubicBezTo>
                    <a:pt x="2879" y="1828"/>
                    <a:pt x="2406" y="2372"/>
                    <a:pt x="1991" y="2955"/>
                  </a:cubicBezTo>
                  <a:cubicBezTo>
                    <a:pt x="1068" y="4248"/>
                    <a:pt x="477" y="5750"/>
                    <a:pt x="201" y="7313"/>
                  </a:cubicBezTo>
                  <a:cubicBezTo>
                    <a:pt x="68" y="8072"/>
                    <a:pt x="0" y="8858"/>
                    <a:pt x="62" y="9627"/>
                  </a:cubicBezTo>
                  <a:cubicBezTo>
                    <a:pt x="63" y="9648"/>
                    <a:pt x="78" y="9659"/>
                    <a:pt x="93" y="9659"/>
                  </a:cubicBezTo>
                  <a:cubicBezTo>
                    <a:pt x="107" y="9659"/>
                    <a:pt x="122" y="9649"/>
                    <a:pt x="125" y="9629"/>
                  </a:cubicBezTo>
                  <a:cubicBezTo>
                    <a:pt x="323" y="8166"/>
                    <a:pt x="696" y="6763"/>
                    <a:pt x="1357" y="5439"/>
                  </a:cubicBezTo>
                  <a:cubicBezTo>
                    <a:pt x="1979" y="4195"/>
                    <a:pt x="2758" y="3005"/>
                    <a:pt x="3736" y="2008"/>
                  </a:cubicBezTo>
                  <a:cubicBezTo>
                    <a:pt x="4041" y="1699"/>
                    <a:pt x="4333" y="1374"/>
                    <a:pt x="4644" y="1067"/>
                  </a:cubicBezTo>
                  <a:cubicBezTo>
                    <a:pt x="4935" y="781"/>
                    <a:pt x="5254" y="521"/>
                    <a:pt x="5551" y="238"/>
                  </a:cubicBezTo>
                  <a:cubicBezTo>
                    <a:pt x="5632" y="162"/>
                    <a:pt x="5574" y="1"/>
                    <a:pt x="54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1553825" y="3774200"/>
              <a:ext cx="125" cy="25"/>
            </a:xfrm>
            <a:custGeom>
              <a:rect b="b" l="l" r="r" t="t"/>
              <a:pathLst>
                <a:path extrusionOk="0" h="1" w="5">
                  <a:moveTo>
                    <a:pt x="1" y="0"/>
                  </a:moveTo>
                  <a:cubicBezTo>
                    <a:pt x="5" y="0"/>
                    <a:pt x="5" y="0"/>
                    <a:pt x="1" y="0"/>
                  </a:cubicBezTo>
                  <a:close/>
                </a:path>
              </a:pathLst>
            </a:custGeom>
            <a:solidFill>
              <a:srgbClr val="E59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1537975" y="3761300"/>
              <a:ext cx="29800" cy="20100"/>
            </a:xfrm>
            <a:custGeom>
              <a:rect b="b" l="l" r="r" t="t"/>
              <a:pathLst>
                <a:path extrusionOk="0" h="804" w="1192">
                  <a:moveTo>
                    <a:pt x="919" y="1"/>
                  </a:moveTo>
                  <a:cubicBezTo>
                    <a:pt x="880" y="1"/>
                    <a:pt x="841" y="4"/>
                    <a:pt x="803" y="17"/>
                  </a:cubicBezTo>
                  <a:lnTo>
                    <a:pt x="696" y="56"/>
                  </a:lnTo>
                  <a:cubicBezTo>
                    <a:pt x="600" y="95"/>
                    <a:pt x="518" y="146"/>
                    <a:pt x="434" y="201"/>
                  </a:cubicBezTo>
                  <a:cubicBezTo>
                    <a:pt x="291" y="299"/>
                    <a:pt x="150" y="412"/>
                    <a:pt x="52" y="559"/>
                  </a:cubicBezTo>
                  <a:cubicBezTo>
                    <a:pt x="11" y="620"/>
                    <a:pt x="1" y="694"/>
                    <a:pt x="54" y="753"/>
                  </a:cubicBezTo>
                  <a:cubicBezTo>
                    <a:pt x="84" y="786"/>
                    <a:pt x="126" y="804"/>
                    <a:pt x="169" y="804"/>
                  </a:cubicBezTo>
                  <a:cubicBezTo>
                    <a:pt x="196" y="804"/>
                    <a:pt x="224" y="796"/>
                    <a:pt x="248" y="780"/>
                  </a:cubicBezTo>
                  <a:cubicBezTo>
                    <a:pt x="269" y="766"/>
                    <a:pt x="287" y="751"/>
                    <a:pt x="308" y="739"/>
                  </a:cubicBezTo>
                  <a:cubicBezTo>
                    <a:pt x="316" y="730"/>
                    <a:pt x="322" y="726"/>
                    <a:pt x="323" y="726"/>
                  </a:cubicBezTo>
                  <a:cubicBezTo>
                    <a:pt x="323" y="726"/>
                    <a:pt x="322" y="728"/>
                    <a:pt x="318" y="731"/>
                  </a:cubicBezTo>
                  <a:lnTo>
                    <a:pt x="332" y="721"/>
                  </a:lnTo>
                  <a:cubicBezTo>
                    <a:pt x="373" y="694"/>
                    <a:pt x="412" y="663"/>
                    <a:pt x="451" y="637"/>
                  </a:cubicBezTo>
                  <a:lnTo>
                    <a:pt x="543" y="575"/>
                  </a:lnTo>
                  <a:cubicBezTo>
                    <a:pt x="561" y="561"/>
                    <a:pt x="578" y="551"/>
                    <a:pt x="596" y="541"/>
                  </a:cubicBezTo>
                  <a:cubicBezTo>
                    <a:pt x="606" y="537"/>
                    <a:pt x="614" y="530"/>
                    <a:pt x="625" y="524"/>
                  </a:cubicBezTo>
                  <a:cubicBezTo>
                    <a:pt x="626" y="523"/>
                    <a:pt x="628" y="521"/>
                    <a:pt x="630" y="520"/>
                  </a:cubicBezTo>
                  <a:lnTo>
                    <a:pt x="630" y="520"/>
                  </a:lnTo>
                  <a:cubicBezTo>
                    <a:pt x="627" y="522"/>
                    <a:pt x="626" y="522"/>
                    <a:pt x="626" y="522"/>
                  </a:cubicBezTo>
                  <a:cubicBezTo>
                    <a:pt x="626" y="522"/>
                    <a:pt x="628" y="521"/>
                    <a:pt x="632" y="519"/>
                  </a:cubicBezTo>
                  <a:lnTo>
                    <a:pt x="632" y="519"/>
                  </a:lnTo>
                  <a:cubicBezTo>
                    <a:pt x="631" y="519"/>
                    <a:pt x="630" y="520"/>
                    <a:pt x="630" y="520"/>
                  </a:cubicBezTo>
                  <a:lnTo>
                    <a:pt x="630" y="520"/>
                  </a:lnTo>
                  <a:cubicBezTo>
                    <a:pt x="631" y="520"/>
                    <a:pt x="632" y="519"/>
                    <a:pt x="633" y="518"/>
                  </a:cubicBezTo>
                  <a:cubicBezTo>
                    <a:pt x="633" y="518"/>
                    <a:pt x="633" y="518"/>
                    <a:pt x="633" y="518"/>
                  </a:cubicBezTo>
                  <a:lnTo>
                    <a:pt x="633" y="518"/>
                  </a:lnTo>
                  <a:cubicBezTo>
                    <a:pt x="632" y="518"/>
                    <a:pt x="632" y="518"/>
                    <a:pt x="632" y="519"/>
                  </a:cubicBezTo>
                  <a:lnTo>
                    <a:pt x="632" y="519"/>
                  </a:lnTo>
                  <a:cubicBezTo>
                    <a:pt x="632" y="518"/>
                    <a:pt x="632" y="518"/>
                    <a:pt x="633" y="518"/>
                  </a:cubicBezTo>
                  <a:lnTo>
                    <a:pt x="633" y="518"/>
                  </a:lnTo>
                  <a:cubicBezTo>
                    <a:pt x="633" y="518"/>
                    <a:pt x="633" y="518"/>
                    <a:pt x="633" y="518"/>
                  </a:cubicBezTo>
                  <a:lnTo>
                    <a:pt x="633" y="518"/>
                  </a:lnTo>
                  <a:cubicBezTo>
                    <a:pt x="635" y="517"/>
                    <a:pt x="637" y="516"/>
                    <a:pt x="639" y="514"/>
                  </a:cubicBezTo>
                  <a:cubicBezTo>
                    <a:pt x="649" y="508"/>
                    <a:pt x="657" y="504"/>
                    <a:pt x="668" y="498"/>
                  </a:cubicBezTo>
                  <a:cubicBezTo>
                    <a:pt x="686" y="487"/>
                    <a:pt x="700" y="479"/>
                    <a:pt x="717" y="473"/>
                  </a:cubicBezTo>
                  <a:cubicBezTo>
                    <a:pt x="747" y="457"/>
                    <a:pt x="780" y="442"/>
                    <a:pt x="811" y="424"/>
                  </a:cubicBezTo>
                  <a:cubicBezTo>
                    <a:pt x="839" y="408"/>
                    <a:pt x="864" y="393"/>
                    <a:pt x="895" y="377"/>
                  </a:cubicBezTo>
                  <a:cubicBezTo>
                    <a:pt x="911" y="371"/>
                    <a:pt x="923" y="363"/>
                    <a:pt x="940" y="355"/>
                  </a:cubicBezTo>
                  <a:cubicBezTo>
                    <a:pt x="1005" y="322"/>
                    <a:pt x="1054" y="271"/>
                    <a:pt x="1114" y="224"/>
                  </a:cubicBezTo>
                  <a:cubicBezTo>
                    <a:pt x="1191" y="160"/>
                    <a:pt x="1144" y="7"/>
                    <a:pt x="1030" y="5"/>
                  </a:cubicBezTo>
                  <a:cubicBezTo>
                    <a:pt x="992" y="4"/>
                    <a:pt x="956" y="1"/>
                    <a:pt x="9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2244275" y="3716975"/>
              <a:ext cx="85050" cy="163675"/>
            </a:xfrm>
            <a:custGeom>
              <a:rect b="b" l="l" r="r" t="t"/>
              <a:pathLst>
                <a:path extrusionOk="0" h="6547" w="3402">
                  <a:moveTo>
                    <a:pt x="114" y="0"/>
                  </a:moveTo>
                  <a:cubicBezTo>
                    <a:pt x="57" y="0"/>
                    <a:pt x="1" y="73"/>
                    <a:pt x="44" y="131"/>
                  </a:cubicBezTo>
                  <a:cubicBezTo>
                    <a:pt x="314" y="501"/>
                    <a:pt x="496" y="912"/>
                    <a:pt x="711" y="1319"/>
                  </a:cubicBezTo>
                  <a:cubicBezTo>
                    <a:pt x="923" y="1724"/>
                    <a:pt x="1108" y="2154"/>
                    <a:pt x="1273" y="2578"/>
                  </a:cubicBezTo>
                  <a:cubicBezTo>
                    <a:pt x="1623" y="3478"/>
                    <a:pt x="1879" y="4425"/>
                    <a:pt x="2061" y="5370"/>
                  </a:cubicBezTo>
                  <a:cubicBezTo>
                    <a:pt x="2145" y="5816"/>
                    <a:pt x="2124" y="6446"/>
                    <a:pt x="2691" y="6539"/>
                  </a:cubicBezTo>
                  <a:cubicBezTo>
                    <a:pt x="2723" y="6544"/>
                    <a:pt x="2755" y="6546"/>
                    <a:pt x="2786" y="6546"/>
                  </a:cubicBezTo>
                  <a:cubicBezTo>
                    <a:pt x="3109" y="6546"/>
                    <a:pt x="3394" y="6277"/>
                    <a:pt x="3401" y="5941"/>
                  </a:cubicBezTo>
                  <a:cubicBezTo>
                    <a:pt x="3401" y="5716"/>
                    <a:pt x="3332" y="5469"/>
                    <a:pt x="3284" y="5246"/>
                  </a:cubicBezTo>
                  <a:cubicBezTo>
                    <a:pt x="3061" y="4223"/>
                    <a:pt x="2671" y="3249"/>
                    <a:pt x="2122" y="2355"/>
                  </a:cubicBezTo>
                  <a:cubicBezTo>
                    <a:pt x="1816" y="1857"/>
                    <a:pt x="1480" y="1397"/>
                    <a:pt x="1106" y="949"/>
                  </a:cubicBezTo>
                  <a:cubicBezTo>
                    <a:pt x="821" y="614"/>
                    <a:pt x="473" y="333"/>
                    <a:pt x="160" y="20"/>
                  </a:cubicBezTo>
                  <a:cubicBezTo>
                    <a:pt x="146" y="6"/>
                    <a:pt x="130" y="0"/>
                    <a:pt x="1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2306275" y="3895750"/>
              <a:ext cx="29375" cy="40600"/>
            </a:xfrm>
            <a:custGeom>
              <a:rect b="b" l="l" r="r" t="t"/>
              <a:pathLst>
                <a:path extrusionOk="0" h="1624" w="1175">
                  <a:moveTo>
                    <a:pt x="507" y="1"/>
                  </a:moveTo>
                  <a:cubicBezTo>
                    <a:pt x="459" y="1"/>
                    <a:pt x="410" y="11"/>
                    <a:pt x="367" y="28"/>
                  </a:cubicBezTo>
                  <a:cubicBezTo>
                    <a:pt x="289" y="57"/>
                    <a:pt x="225" y="104"/>
                    <a:pt x="180" y="173"/>
                  </a:cubicBezTo>
                  <a:cubicBezTo>
                    <a:pt x="7" y="439"/>
                    <a:pt x="13" y="605"/>
                    <a:pt x="19" y="822"/>
                  </a:cubicBezTo>
                  <a:cubicBezTo>
                    <a:pt x="17" y="842"/>
                    <a:pt x="17" y="867"/>
                    <a:pt x="13" y="887"/>
                  </a:cubicBezTo>
                  <a:cubicBezTo>
                    <a:pt x="11" y="899"/>
                    <a:pt x="11" y="912"/>
                    <a:pt x="9" y="924"/>
                  </a:cubicBezTo>
                  <a:cubicBezTo>
                    <a:pt x="0" y="1018"/>
                    <a:pt x="13" y="1104"/>
                    <a:pt x="33" y="1190"/>
                  </a:cubicBezTo>
                  <a:lnTo>
                    <a:pt x="80" y="1321"/>
                  </a:lnTo>
                  <a:cubicBezTo>
                    <a:pt x="111" y="1388"/>
                    <a:pt x="156" y="1444"/>
                    <a:pt x="213" y="1487"/>
                  </a:cubicBezTo>
                  <a:cubicBezTo>
                    <a:pt x="303" y="1564"/>
                    <a:pt x="418" y="1624"/>
                    <a:pt x="539" y="1624"/>
                  </a:cubicBezTo>
                  <a:cubicBezTo>
                    <a:pt x="543" y="1624"/>
                    <a:pt x="547" y="1624"/>
                    <a:pt x="551" y="1624"/>
                  </a:cubicBezTo>
                  <a:cubicBezTo>
                    <a:pt x="641" y="1624"/>
                    <a:pt x="727" y="1604"/>
                    <a:pt x="809" y="1566"/>
                  </a:cubicBezTo>
                  <a:cubicBezTo>
                    <a:pt x="874" y="1536"/>
                    <a:pt x="931" y="1491"/>
                    <a:pt x="974" y="1433"/>
                  </a:cubicBezTo>
                  <a:cubicBezTo>
                    <a:pt x="1027" y="1382"/>
                    <a:pt x="1064" y="1321"/>
                    <a:pt x="1085" y="1247"/>
                  </a:cubicBezTo>
                  <a:cubicBezTo>
                    <a:pt x="1175" y="1096"/>
                    <a:pt x="1158" y="889"/>
                    <a:pt x="1140" y="728"/>
                  </a:cubicBezTo>
                  <a:cubicBezTo>
                    <a:pt x="1138" y="715"/>
                    <a:pt x="1136" y="703"/>
                    <a:pt x="1136" y="689"/>
                  </a:cubicBezTo>
                  <a:cubicBezTo>
                    <a:pt x="1118" y="566"/>
                    <a:pt x="1085" y="472"/>
                    <a:pt x="1023" y="365"/>
                  </a:cubicBezTo>
                  <a:cubicBezTo>
                    <a:pt x="978" y="282"/>
                    <a:pt x="921" y="220"/>
                    <a:pt x="849" y="155"/>
                  </a:cubicBezTo>
                  <a:cubicBezTo>
                    <a:pt x="778" y="89"/>
                    <a:pt x="698" y="50"/>
                    <a:pt x="606" y="18"/>
                  </a:cubicBezTo>
                  <a:cubicBezTo>
                    <a:pt x="575" y="6"/>
                    <a:pt x="541" y="1"/>
                    <a:pt x="5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2131825" y="3489750"/>
              <a:ext cx="246650" cy="79025"/>
            </a:xfrm>
            <a:custGeom>
              <a:rect b="b" l="l" r="r" t="t"/>
              <a:pathLst>
                <a:path extrusionOk="0" h="3161" w="9866">
                  <a:moveTo>
                    <a:pt x="7571" y="1"/>
                  </a:moveTo>
                  <a:cubicBezTo>
                    <a:pt x="7381" y="1"/>
                    <a:pt x="7193" y="6"/>
                    <a:pt x="7005" y="17"/>
                  </a:cubicBezTo>
                  <a:cubicBezTo>
                    <a:pt x="6160" y="66"/>
                    <a:pt x="5323" y="197"/>
                    <a:pt x="4509" y="424"/>
                  </a:cubicBezTo>
                  <a:cubicBezTo>
                    <a:pt x="3570" y="684"/>
                    <a:pt x="2713" y="1108"/>
                    <a:pt x="1917" y="1670"/>
                  </a:cubicBezTo>
                  <a:cubicBezTo>
                    <a:pt x="1278" y="2124"/>
                    <a:pt x="626" y="2546"/>
                    <a:pt x="39" y="3072"/>
                  </a:cubicBezTo>
                  <a:cubicBezTo>
                    <a:pt x="0" y="3105"/>
                    <a:pt x="29" y="3161"/>
                    <a:pt x="67" y="3161"/>
                  </a:cubicBezTo>
                  <a:cubicBezTo>
                    <a:pt x="76" y="3161"/>
                    <a:pt x="85" y="3158"/>
                    <a:pt x="94" y="3151"/>
                  </a:cubicBezTo>
                  <a:cubicBezTo>
                    <a:pt x="785" y="2640"/>
                    <a:pt x="1516" y="2192"/>
                    <a:pt x="2330" y="1916"/>
                  </a:cubicBezTo>
                  <a:cubicBezTo>
                    <a:pt x="3210" y="1613"/>
                    <a:pt x="4124" y="1361"/>
                    <a:pt x="5037" y="1177"/>
                  </a:cubicBezTo>
                  <a:cubicBezTo>
                    <a:pt x="5794" y="1026"/>
                    <a:pt x="6549" y="928"/>
                    <a:pt x="7324" y="917"/>
                  </a:cubicBezTo>
                  <a:cubicBezTo>
                    <a:pt x="7403" y="916"/>
                    <a:pt x="7481" y="916"/>
                    <a:pt x="7559" y="916"/>
                  </a:cubicBezTo>
                  <a:cubicBezTo>
                    <a:pt x="7859" y="916"/>
                    <a:pt x="8157" y="923"/>
                    <a:pt x="8454" y="946"/>
                  </a:cubicBezTo>
                  <a:cubicBezTo>
                    <a:pt x="8696" y="964"/>
                    <a:pt x="8962" y="1033"/>
                    <a:pt x="9212" y="1033"/>
                  </a:cubicBezTo>
                  <a:cubicBezTo>
                    <a:pt x="9391" y="1033"/>
                    <a:pt x="9562" y="997"/>
                    <a:pt x="9710" y="880"/>
                  </a:cubicBezTo>
                  <a:cubicBezTo>
                    <a:pt x="9820" y="786"/>
                    <a:pt x="9865" y="524"/>
                    <a:pt x="9763" y="412"/>
                  </a:cubicBezTo>
                  <a:cubicBezTo>
                    <a:pt x="9409" y="15"/>
                    <a:pt x="8658" y="44"/>
                    <a:pt x="8167" y="17"/>
                  </a:cubicBezTo>
                  <a:cubicBezTo>
                    <a:pt x="7968" y="7"/>
                    <a:pt x="7769" y="1"/>
                    <a:pt x="7571" y="1"/>
                  </a:cubicBezTo>
                  <a:close/>
                </a:path>
              </a:pathLst>
            </a:custGeom>
            <a:solidFill>
              <a:srgbClr val="E59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2388925" y="3502750"/>
              <a:ext cx="29025" cy="21850"/>
            </a:xfrm>
            <a:custGeom>
              <a:rect b="b" l="l" r="r" t="t"/>
              <a:pathLst>
                <a:path extrusionOk="0" h="874" w="1161">
                  <a:moveTo>
                    <a:pt x="573" y="1"/>
                  </a:moveTo>
                  <a:cubicBezTo>
                    <a:pt x="536" y="1"/>
                    <a:pt x="498" y="3"/>
                    <a:pt x="459" y="9"/>
                  </a:cubicBezTo>
                  <a:cubicBezTo>
                    <a:pt x="430" y="19"/>
                    <a:pt x="404" y="29"/>
                    <a:pt x="373" y="39"/>
                  </a:cubicBezTo>
                  <a:cubicBezTo>
                    <a:pt x="334" y="52"/>
                    <a:pt x="295" y="68"/>
                    <a:pt x="260" y="86"/>
                  </a:cubicBezTo>
                  <a:cubicBezTo>
                    <a:pt x="250" y="92"/>
                    <a:pt x="240" y="99"/>
                    <a:pt x="230" y="107"/>
                  </a:cubicBezTo>
                  <a:cubicBezTo>
                    <a:pt x="213" y="109"/>
                    <a:pt x="199" y="109"/>
                    <a:pt x="185" y="111"/>
                  </a:cubicBezTo>
                  <a:cubicBezTo>
                    <a:pt x="164" y="119"/>
                    <a:pt x="148" y="127"/>
                    <a:pt x="127" y="131"/>
                  </a:cubicBezTo>
                  <a:cubicBezTo>
                    <a:pt x="99" y="144"/>
                    <a:pt x="76" y="164"/>
                    <a:pt x="58" y="191"/>
                  </a:cubicBezTo>
                  <a:cubicBezTo>
                    <a:pt x="27" y="230"/>
                    <a:pt x="1" y="277"/>
                    <a:pt x="1" y="326"/>
                  </a:cubicBezTo>
                  <a:cubicBezTo>
                    <a:pt x="1" y="369"/>
                    <a:pt x="11" y="410"/>
                    <a:pt x="27" y="448"/>
                  </a:cubicBezTo>
                  <a:cubicBezTo>
                    <a:pt x="40" y="477"/>
                    <a:pt x="60" y="500"/>
                    <a:pt x="87" y="518"/>
                  </a:cubicBezTo>
                  <a:cubicBezTo>
                    <a:pt x="93" y="526"/>
                    <a:pt x="107" y="528"/>
                    <a:pt x="117" y="536"/>
                  </a:cubicBezTo>
                  <a:cubicBezTo>
                    <a:pt x="185" y="616"/>
                    <a:pt x="246" y="692"/>
                    <a:pt x="332" y="753"/>
                  </a:cubicBezTo>
                  <a:cubicBezTo>
                    <a:pt x="369" y="782"/>
                    <a:pt x="414" y="796"/>
                    <a:pt x="457" y="809"/>
                  </a:cubicBezTo>
                  <a:cubicBezTo>
                    <a:pt x="479" y="817"/>
                    <a:pt x="500" y="823"/>
                    <a:pt x="520" y="829"/>
                  </a:cubicBezTo>
                  <a:cubicBezTo>
                    <a:pt x="563" y="843"/>
                    <a:pt x="610" y="856"/>
                    <a:pt x="653" y="868"/>
                  </a:cubicBezTo>
                  <a:cubicBezTo>
                    <a:pt x="676" y="872"/>
                    <a:pt x="698" y="874"/>
                    <a:pt x="720" y="874"/>
                  </a:cubicBezTo>
                  <a:cubicBezTo>
                    <a:pt x="755" y="874"/>
                    <a:pt x="790" y="868"/>
                    <a:pt x="825" y="856"/>
                  </a:cubicBezTo>
                  <a:cubicBezTo>
                    <a:pt x="880" y="845"/>
                    <a:pt x="932" y="823"/>
                    <a:pt x="979" y="786"/>
                  </a:cubicBezTo>
                  <a:cubicBezTo>
                    <a:pt x="1024" y="753"/>
                    <a:pt x="1060" y="712"/>
                    <a:pt x="1085" y="663"/>
                  </a:cubicBezTo>
                  <a:cubicBezTo>
                    <a:pt x="1120" y="618"/>
                    <a:pt x="1136" y="567"/>
                    <a:pt x="1144" y="508"/>
                  </a:cubicBezTo>
                  <a:cubicBezTo>
                    <a:pt x="1161" y="397"/>
                    <a:pt x="1140" y="275"/>
                    <a:pt x="1065" y="185"/>
                  </a:cubicBezTo>
                  <a:cubicBezTo>
                    <a:pt x="1024" y="137"/>
                    <a:pt x="977" y="97"/>
                    <a:pt x="921" y="66"/>
                  </a:cubicBezTo>
                  <a:cubicBezTo>
                    <a:pt x="917" y="62"/>
                    <a:pt x="917" y="62"/>
                    <a:pt x="911" y="58"/>
                  </a:cubicBezTo>
                  <a:cubicBezTo>
                    <a:pt x="907" y="56"/>
                    <a:pt x="899" y="52"/>
                    <a:pt x="895" y="50"/>
                  </a:cubicBezTo>
                  <a:cubicBezTo>
                    <a:pt x="891" y="47"/>
                    <a:pt x="889" y="47"/>
                    <a:pt x="887" y="47"/>
                  </a:cubicBezTo>
                  <a:lnTo>
                    <a:pt x="848" y="31"/>
                  </a:lnTo>
                  <a:cubicBezTo>
                    <a:pt x="833" y="27"/>
                    <a:pt x="817" y="21"/>
                    <a:pt x="803" y="21"/>
                  </a:cubicBezTo>
                  <a:cubicBezTo>
                    <a:pt x="797" y="19"/>
                    <a:pt x="792" y="19"/>
                    <a:pt x="786" y="19"/>
                  </a:cubicBezTo>
                  <a:lnTo>
                    <a:pt x="788" y="21"/>
                  </a:lnTo>
                  <a:cubicBezTo>
                    <a:pt x="782" y="19"/>
                    <a:pt x="776" y="19"/>
                    <a:pt x="768" y="17"/>
                  </a:cubicBezTo>
                  <a:lnTo>
                    <a:pt x="684" y="9"/>
                  </a:lnTo>
                  <a:cubicBezTo>
                    <a:pt x="647" y="3"/>
                    <a:pt x="610" y="1"/>
                    <a:pt x="573" y="1"/>
                  </a:cubicBezTo>
                  <a:close/>
                </a:path>
              </a:pathLst>
            </a:custGeom>
            <a:solidFill>
              <a:srgbClr val="E59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2389275" y="4145575"/>
              <a:ext cx="129700" cy="371000"/>
            </a:xfrm>
            <a:custGeom>
              <a:rect b="b" l="l" r="r" t="t"/>
              <a:pathLst>
                <a:path extrusionOk="0" h="14840" w="5188">
                  <a:moveTo>
                    <a:pt x="160" y="1"/>
                  </a:moveTo>
                  <a:cubicBezTo>
                    <a:pt x="77" y="1"/>
                    <a:pt x="1" y="86"/>
                    <a:pt x="64" y="177"/>
                  </a:cubicBezTo>
                  <a:cubicBezTo>
                    <a:pt x="1188" y="1860"/>
                    <a:pt x="2035" y="3771"/>
                    <a:pt x="2691" y="5678"/>
                  </a:cubicBezTo>
                  <a:cubicBezTo>
                    <a:pt x="3301" y="7460"/>
                    <a:pt x="3745" y="9299"/>
                    <a:pt x="3915" y="11178"/>
                  </a:cubicBezTo>
                  <a:cubicBezTo>
                    <a:pt x="3960" y="11662"/>
                    <a:pt x="3970" y="12151"/>
                    <a:pt x="4011" y="12636"/>
                  </a:cubicBezTo>
                  <a:cubicBezTo>
                    <a:pt x="4042" y="13019"/>
                    <a:pt x="4072" y="13399"/>
                    <a:pt x="4103" y="13782"/>
                  </a:cubicBezTo>
                  <a:cubicBezTo>
                    <a:pt x="4126" y="14089"/>
                    <a:pt x="4238" y="14383"/>
                    <a:pt x="4320" y="14680"/>
                  </a:cubicBezTo>
                  <a:cubicBezTo>
                    <a:pt x="4350" y="14788"/>
                    <a:pt x="4450" y="14840"/>
                    <a:pt x="4552" y="14840"/>
                  </a:cubicBezTo>
                  <a:cubicBezTo>
                    <a:pt x="4652" y="14840"/>
                    <a:pt x="4755" y="14789"/>
                    <a:pt x="4793" y="14692"/>
                  </a:cubicBezTo>
                  <a:cubicBezTo>
                    <a:pt x="4833" y="14590"/>
                    <a:pt x="4870" y="14484"/>
                    <a:pt x="4913" y="14383"/>
                  </a:cubicBezTo>
                  <a:cubicBezTo>
                    <a:pt x="5020" y="14140"/>
                    <a:pt x="5069" y="14001"/>
                    <a:pt x="5101" y="13729"/>
                  </a:cubicBezTo>
                  <a:cubicBezTo>
                    <a:pt x="5153" y="13330"/>
                    <a:pt x="5183" y="12933"/>
                    <a:pt x="5187" y="12532"/>
                  </a:cubicBezTo>
                  <a:cubicBezTo>
                    <a:pt x="5181" y="12094"/>
                    <a:pt x="5142" y="11660"/>
                    <a:pt x="5099" y="11231"/>
                  </a:cubicBezTo>
                  <a:cubicBezTo>
                    <a:pt x="5009" y="10328"/>
                    <a:pt x="4876" y="9428"/>
                    <a:pt x="4670" y="8544"/>
                  </a:cubicBezTo>
                  <a:cubicBezTo>
                    <a:pt x="4191" y="6527"/>
                    <a:pt x="3465" y="4610"/>
                    <a:pt x="2370" y="2844"/>
                  </a:cubicBezTo>
                  <a:cubicBezTo>
                    <a:pt x="1746" y="1840"/>
                    <a:pt x="1040" y="923"/>
                    <a:pt x="253" y="44"/>
                  </a:cubicBezTo>
                  <a:cubicBezTo>
                    <a:pt x="226" y="13"/>
                    <a:pt x="193" y="1"/>
                    <a:pt x="1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2483450" y="4543050"/>
              <a:ext cx="28300" cy="50625"/>
            </a:xfrm>
            <a:custGeom>
              <a:rect b="b" l="l" r="r" t="t"/>
              <a:pathLst>
                <a:path extrusionOk="0" h="2025" w="1132">
                  <a:moveTo>
                    <a:pt x="627" y="1"/>
                  </a:moveTo>
                  <a:cubicBezTo>
                    <a:pt x="577" y="1"/>
                    <a:pt x="527" y="11"/>
                    <a:pt x="481" y="31"/>
                  </a:cubicBezTo>
                  <a:cubicBezTo>
                    <a:pt x="451" y="41"/>
                    <a:pt x="422" y="58"/>
                    <a:pt x="397" y="78"/>
                  </a:cubicBezTo>
                  <a:cubicBezTo>
                    <a:pt x="357" y="103"/>
                    <a:pt x="320" y="140"/>
                    <a:pt x="297" y="183"/>
                  </a:cubicBezTo>
                  <a:cubicBezTo>
                    <a:pt x="60" y="293"/>
                    <a:pt x="50" y="805"/>
                    <a:pt x="25" y="1054"/>
                  </a:cubicBezTo>
                  <a:cubicBezTo>
                    <a:pt x="19" y="1120"/>
                    <a:pt x="13" y="1185"/>
                    <a:pt x="9" y="1249"/>
                  </a:cubicBezTo>
                  <a:cubicBezTo>
                    <a:pt x="1" y="1318"/>
                    <a:pt x="13" y="1390"/>
                    <a:pt x="23" y="1459"/>
                  </a:cubicBezTo>
                  <a:cubicBezTo>
                    <a:pt x="31" y="1551"/>
                    <a:pt x="52" y="1637"/>
                    <a:pt x="88" y="1723"/>
                  </a:cubicBezTo>
                  <a:cubicBezTo>
                    <a:pt x="136" y="1807"/>
                    <a:pt x="197" y="1879"/>
                    <a:pt x="275" y="1938"/>
                  </a:cubicBezTo>
                  <a:cubicBezTo>
                    <a:pt x="340" y="1999"/>
                    <a:pt x="444" y="2024"/>
                    <a:pt x="532" y="2024"/>
                  </a:cubicBezTo>
                  <a:cubicBezTo>
                    <a:pt x="536" y="2024"/>
                    <a:pt x="539" y="2024"/>
                    <a:pt x="543" y="2024"/>
                  </a:cubicBezTo>
                  <a:cubicBezTo>
                    <a:pt x="633" y="2024"/>
                    <a:pt x="723" y="1997"/>
                    <a:pt x="798" y="1940"/>
                  </a:cubicBezTo>
                  <a:cubicBezTo>
                    <a:pt x="897" y="1764"/>
                    <a:pt x="997" y="1590"/>
                    <a:pt x="1099" y="1412"/>
                  </a:cubicBezTo>
                  <a:cubicBezTo>
                    <a:pt x="1105" y="1365"/>
                    <a:pt x="1109" y="1318"/>
                    <a:pt x="1116" y="1269"/>
                  </a:cubicBezTo>
                  <a:cubicBezTo>
                    <a:pt x="1118" y="1249"/>
                    <a:pt x="1118" y="1228"/>
                    <a:pt x="1120" y="1206"/>
                  </a:cubicBezTo>
                  <a:cubicBezTo>
                    <a:pt x="1122" y="1173"/>
                    <a:pt x="1122" y="1138"/>
                    <a:pt x="1126" y="1105"/>
                  </a:cubicBezTo>
                  <a:cubicBezTo>
                    <a:pt x="1128" y="1040"/>
                    <a:pt x="1130" y="972"/>
                    <a:pt x="1130" y="907"/>
                  </a:cubicBezTo>
                  <a:cubicBezTo>
                    <a:pt x="1132" y="721"/>
                    <a:pt x="1122" y="522"/>
                    <a:pt x="1060" y="336"/>
                  </a:cubicBezTo>
                  <a:cubicBezTo>
                    <a:pt x="1009" y="183"/>
                    <a:pt x="880" y="58"/>
                    <a:pt x="725" y="15"/>
                  </a:cubicBezTo>
                  <a:cubicBezTo>
                    <a:pt x="692" y="5"/>
                    <a:pt x="660" y="1"/>
                    <a:pt x="6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2628925" y="3483925"/>
              <a:ext cx="437425" cy="307825"/>
            </a:xfrm>
            <a:custGeom>
              <a:rect b="b" l="l" r="r" t="t"/>
              <a:pathLst>
                <a:path extrusionOk="0" h="12313" w="17497">
                  <a:moveTo>
                    <a:pt x="177" y="1"/>
                  </a:moveTo>
                  <a:cubicBezTo>
                    <a:pt x="89" y="1"/>
                    <a:pt x="0" y="105"/>
                    <a:pt x="55" y="197"/>
                  </a:cubicBezTo>
                  <a:cubicBezTo>
                    <a:pt x="743" y="1318"/>
                    <a:pt x="1473" y="2443"/>
                    <a:pt x="2322" y="3448"/>
                  </a:cubicBezTo>
                  <a:cubicBezTo>
                    <a:pt x="3227" y="4514"/>
                    <a:pt x="4207" y="5522"/>
                    <a:pt x="5248" y="6455"/>
                  </a:cubicBezTo>
                  <a:cubicBezTo>
                    <a:pt x="7286" y="8280"/>
                    <a:pt x="9587" y="9751"/>
                    <a:pt x="12067" y="10905"/>
                  </a:cubicBezTo>
                  <a:cubicBezTo>
                    <a:pt x="12705" y="11202"/>
                    <a:pt x="13360" y="11456"/>
                    <a:pt x="14019" y="11701"/>
                  </a:cubicBezTo>
                  <a:cubicBezTo>
                    <a:pt x="14469" y="11869"/>
                    <a:pt x="14939" y="11981"/>
                    <a:pt x="15400" y="12114"/>
                  </a:cubicBezTo>
                  <a:cubicBezTo>
                    <a:pt x="15662" y="12188"/>
                    <a:pt x="15924" y="12245"/>
                    <a:pt x="16194" y="12284"/>
                  </a:cubicBezTo>
                  <a:cubicBezTo>
                    <a:pt x="16346" y="12305"/>
                    <a:pt x="16492" y="12312"/>
                    <a:pt x="16638" y="12312"/>
                  </a:cubicBezTo>
                  <a:cubicBezTo>
                    <a:pt x="16789" y="12312"/>
                    <a:pt x="16940" y="12305"/>
                    <a:pt x="17098" y="12299"/>
                  </a:cubicBezTo>
                  <a:cubicBezTo>
                    <a:pt x="17292" y="12290"/>
                    <a:pt x="17454" y="12155"/>
                    <a:pt x="17478" y="11961"/>
                  </a:cubicBezTo>
                  <a:cubicBezTo>
                    <a:pt x="17497" y="11879"/>
                    <a:pt x="17483" y="11797"/>
                    <a:pt x="17442" y="11724"/>
                  </a:cubicBezTo>
                  <a:cubicBezTo>
                    <a:pt x="17384" y="11619"/>
                    <a:pt x="17270" y="11611"/>
                    <a:pt x="17200" y="11540"/>
                  </a:cubicBezTo>
                  <a:cubicBezTo>
                    <a:pt x="17212" y="11537"/>
                    <a:pt x="17223" y="11533"/>
                    <a:pt x="17233" y="11531"/>
                  </a:cubicBezTo>
                  <a:cubicBezTo>
                    <a:pt x="17006" y="11337"/>
                    <a:pt x="16750" y="11184"/>
                    <a:pt x="16464" y="11073"/>
                  </a:cubicBezTo>
                  <a:cubicBezTo>
                    <a:pt x="16361" y="11022"/>
                    <a:pt x="16257" y="10969"/>
                    <a:pt x="16149" y="10924"/>
                  </a:cubicBezTo>
                  <a:cubicBezTo>
                    <a:pt x="15985" y="10854"/>
                    <a:pt x="15817" y="10791"/>
                    <a:pt x="15651" y="10721"/>
                  </a:cubicBezTo>
                  <a:cubicBezTo>
                    <a:pt x="15267" y="10562"/>
                    <a:pt x="14886" y="10394"/>
                    <a:pt x="14502" y="10232"/>
                  </a:cubicBezTo>
                  <a:cubicBezTo>
                    <a:pt x="13943" y="9997"/>
                    <a:pt x="13385" y="9749"/>
                    <a:pt x="12834" y="9492"/>
                  </a:cubicBezTo>
                  <a:cubicBezTo>
                    <a:pt x="11717" y="8966"/>
                    <a:pt x="10631" y="8399"/>
                    <a:pt x="9577" y="7759"/>
                  </a:cubicBezTo>
                  <a:cubicBezTo>
                    <a:pt x="7345" y="6406"/>
                    <a:pt x="5211" y="4903"/>
                    <a:pt x="3298" y="3123"/>
                  </a:cubicBezTo>
                  <a:cubicBezTo>
                    <a:pt x="2242" y="2141"/>
                    <a:pt x="1189" y="1148"/>
                    <a:pt x="260" y="41"/>
                  </a:cubicBezTo>
                  <a:cubicBezTo>
                    <a:pt x="236" y="13"/>
                    <a:pt x="207" y="1"/>
                    <a:pt x="1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3101425" y="3781725"/>
              <a:ext cx="110400" cy="52925"/>
            </a:xfrm>
            <a:custGeom>
              <a:rect b="b" l="l" r="r" t="t"/>
              <a:pathLst>
                <a:path extrusionOk="0" h="2117" w="4416">
                  <a:moveTo>
                    <a:pt x="1072" y="0"/>
                  </a:moveTo>
                  <a:cubicBezTo>
                    <a:pt x="858" y="0"/>
                    <a:pt x="643" y="29"/>
                    <a:pt x="426" y="102"/>
                  </a:cubicBezTo>
                  <a:cubicBezTo>
                    <a:pt x="109" y="211"/>
                    <a:pt x="0" y="532"/>
                    <a:pt x="203" y="802"/>
                  </a:cubicBezTo>
                  <a:cubicBezTo>
                    <a:pt x="643" y="1387"/>
                    <a:pt x="1379" y="1594"/>
                    <a:pt x="2040" y="1815"/>
                  </a:cubicBezTo>
                  <a:cubicBezTo>
                    <a:pt x="2320" y="1909"/>
                    <a:pt x="2635" y="2046"/>
                    <a:pt x="2924" y="2091"/>
                  </a:cubicBezTo>
                  <a:cubicBezTo>
                    <a:pt x="3034" y="2108"/>
                    <a:pt x="3147" y="2117"/>
                    <a:pt x="3260" y="2117"/>
                  </a:cubicBezTo>
                  <a:cubicBezTo>
                    <a:pt x="3549" y="2117"/>
                    <a:pt x="3842" y="2060"/>
                    <a:pt x="4096" y="1939"/>
                  </a:cubicBezTo>
                  <a:cubicBezTo>
                    <a:pt x="4348" y="1821"/>
                    <a:pt x="4415" y="1461"/>
                    <a:pt x="4282" y="1236"/>
                  </a:cubicBezTo>
                  <a:cubicBezTo>
                    <a:pt x="3884" y="552"/>
                    <a:pt x="3118" y="397"/>
                    <a:pt x="2431" y="235"/>
                  </a:cubicBezTo>
                  <a:cubicBezTo>
                    <a:pt x="1975" y="129"/>
                    <a:pt x="1526" y="0"/>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1844000" y="3548875"/>
              <a:ext cx="188975" cy="264825"/>
            </a:xfrm>
            <a:custGeom>
              <a:rect b="b" l="l" r="r" t="t"/>
              <a:pathLst>
                <a:path extrusionOk="0" h="10593" w="7559">
                  <a:moveTo>
                    <a:pt x="3395" y="1"/>
                  </a:moveTo>
                  <a:cubicBezTo>
                    <a:pt x="3034" y="1"/>
                    <a:pt x="2672" y="56"/>
                    <a:pt x="2308" y="185"/>
                  </a:cubicBezTo>
                  <a:cubicBezTo>
                    <a:pt x="1707" y="398"/>
                    <a:pt x="1224" y="842"/>
                    <a:pt x="874" y="1509"/>
                  </a:cubicBezTo>
                  <a:cubicBezTo>
                    <a:pt x="559" y="2102"/>
                    <a:pt x="356" y="2863"/>
                    <a:pt x="268" y="3759"/>
                  </a:cubicBezTo>
                  <a:cubicBezTo>
                    <a:pt x="117" y="5292"/>
                    <a:pt x="326" y="7184"/>
                    <a:pt x="802" y="8583"/>
                  </a:cubicBezTo>
                  <a:cubicBezTo>
                    <a:pt x="1079" y="9396"/>
                    <a:pt x="1518" y="10402"/>
                    <a:pt x="2038" y="10570"/>
                  </a:cubicBezTo>
                  <a:cubicBezTo>
                    <a:pt x="2085" y="10586"/>
                    <a:pt x="2130" y="10593"/>
                    <a:pt x="2173" y="10593"/>
                  </a:cubicBezTo>
                  <a:cubicBezTo>
                    <a:pt x="2267" y="10593"/>
                    <a:pt x="2320" y="10558"/>
                    <a:pt x="2320" y="10558"/>
                  </a:cubicBezTo>
                  <a:lnTo>
                    <a:pt x="2323" y="10556"/>
                  </a:lnTo>
                  <a:cubicBezTo>
                    <a:pt x="2327" y="10556"/>
                    <a:pt x="2327" y="10552"/>
                    <a:pt x="2327" y="10550"/>
                  </a:cubicBezTo>
                  <a:cubicBezTo>
                    <a:pt x="2327" y="10548"/>
                    <a:pt x="2327" y="10541"/>
                    <a:pt x="2323" y="10539"/>
                  </a:cubicBezTo>
                  <a:cubicBezTo>
                    <a:pt x="2320" y="10537"/>
                    <a:pt x="2314" y="10534"/>
                    <a:pt x="2308" y="10534"/>
                  </a:cubicBezTo>
                  <a:cubicBezTo>
                    <a:pt x="2306" y="10534"/>
                    <a:pt x="2304" y="10534"/>
                    <a:pt x="2302" y="10535"/>
                  </a:cubicBezTo>
                  <a:cubicBezTo>
                    <a:pt x="2276" y="10553"/>
                    <a:pt x="2231" y="10567"/>
                    <a:pt x="2174" y="10567"/>
                  </a:cubicBezTo>
                  <a:cubicBezTo>
                    <a:pt x="2132" y="10567"/>
                    <a:pt x="2083" y="10559"/>
                    <a:pt x="2030" y="10539"/>
                  </a:cubicBezTo>
                  <a:cubicBezTo>
                    <a:pt x="1856" y="10478"/>
                    <a:pt x="1582" y="10269"/>
                    <a:pt x="1263" y="9631"/>
                  </a:cubicBezTo>
                  <a:lnTo>
                    <a:pt x="1238" y="9588"/>
                  </a:lnTo>
                  <a:lnTo>
                    <a:pt x="1265" y="9547"/>
                  </a:lnTo>
                  <a:cubicBezTo>
                    <a:pt x="1786" y="8663"/>
                    <a:pt x="2073" y="7749"/>
                    <a:pt x="2118" y="6836"/>
                  </a:cubicBezTo>
                  <a:cubicBezTo>
                    <a:pt x="2155" y="6106"/>
                    <a:pt x="2040" y="5369"/>
                    <a:pt x="1774" y="4653"/>
                  </a:cubicBezTo>
                  <a:cubicBezTo>
                    <a:pt x="1334" y="3467"/>
                    <a:pt x="624" y="2716"/>
                    <a:pt x="557" y="2644"/>
                  </a:cubicBezTo>
                  <a:lnTo>
                    <a:pt x="500" y="2630"/>
                  </a:lnTo>
                  <a:lnTo>
                    <a:pt x="592" y="2730"/>
                  </a:lnTo>
                  <a:cubicBezTo>
                    <a:pt x="788" y="2947"/>
                    <a:pt x="1463" y="3749"/>
                    <a:pt x="1838" y="4934"/>
                  </a:cubicBezTo>
                  <a:cubicBezTo>
                    <a:pt x="2046" y="5601"/>
                    <a:pt x="2130" y="6284"/>
                    <a:pt x="2079" y="6959"/>
                  </a:cubicBezTo>
                  <a:cubicBezTo>
                    <a:pt x="2016" y="7784"/>
                    <a:pt x="1756" y="8606"/>
                    <a:pt x="1308" y="9404"/>
                  </a:cubicBezTo>
                  <a:lnTo>
                    <a:pt x="1222" y="9557"/>
                  </a:lnTo>
                  <a:lnTo>
                    <a:pt x="1146" y="9396"/>
                  </a:lnTo>
                  <a:cubicBezTo>
                    <a:pt x="1042" y="9165"/>
                    <a:pt x="935" y="8894"/>
                    <a:pt x="825" y="8573"/>
                  </a:cubicBezTo>
                  <a:cubicBezTo>
                    <a:pt x="332" y="7125"/>
                    <a:pt x="0" y="4690"/>
                    <a:pt x="438" y="2767"/>
                  </a:cubicBezTo>
                  <a:lnTo>
                    <a:pt x="477" y="2601"/>
                  </a:lnTo>
                  <a:lnTo>
                    <a:pt x="485" y="2609"/>
                  </a:lnTo>
                  <a:lnTo>
                    <a:pt x="506" y="2536"/>
                  </a:lnTo>
                  <a:cubicBezTo>
                    <a:pt x="835" y="1302"/>
                    <a:pt x="1449" y="523"/>
                    <a:pt x="2323" y="214"/>
                  </a:cubicBezTo>
                  <a:cubicBezTo>
                    <a:pt x="2680" y="87"/>
                    <a:pt x="3036" y="32"/>
                    <a:pt x="3386" y="32"/>
                  </a:cubicBezTo>
                  <a:cubicBezTo>
                    <a:pt x="5589" y="32"/>
                    <a:pt x="7513" y="2204"/>
                    <a:pt x="7536" y="2231"/>
                  </a:cubicBezTo>
                  <a:cubicBezTo>
                    <a:pt x="7537" y="2233"/>
                    <a:pt x="7540" y="2233"/>
                    <a:pt x="7543" y="2233"/>
                  </a:cubicBezTo>
                  <a:cubicBezTo>
                    <a:pt x="7547" y="2233"/>
                    <a:pt x="7552" y="2232"/>
                    <a:pt x="7554" y="2231"/>
                  </a:cubicBezTo>
                  <a:cubicBezTo>
                    <a:pt x="7558" y="2225"/>
                    <a:pt x="7558" y="2215"/>
                    <a:pt x="7554" y="2210"/>
                  </a:cubicBezTo>
                  <a:cubicBezTo>
                    <a:pt x="7446" y="2090"/>
                    <a:pt x="5571" y="1"/>
                    <a:pt x="3395" y="1"/>
                  </a:cubicBezTo>
                  <a:close/>
                </a:path>
              </a:pathLst>
            </a:custGeom>
            <a:solidFill>
              <a:srgbClr val="3C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1842400" y="3544350"/>
              <a:ext cx="195475" cy="273850"/>
            </a:xfrm>
            <a:custGeom>
              <a:rect b="b" l="l" r="r" t="t"/>
              <a:pathLst>
                <a:path extrusionOk="0" h="10954" w="7819">
                  <a:moveTo>
                    <a:pt x="635" y="3163"/>
                  </a:moveTo>
                  <a:cubicBezTo>
                    <a:pt x="905" y="3484"/>
                    <a:pt x="1421" y="4192"/>
                    <a:pt x="1728" y="5168"/>
                  </a:cubicBezTo>
                  <a:cubicBezTo>
                    <a:pt x="2168" y="6565"/>
                    <a:pt x="2022" y="7967"/>
                    <a:pt x="1298" y="9339"/>
                  </a:cubicBezTo>
                  <a:cubicBezTo>
                    <a:pt x="1218" y="9151"/>
                    <a:pt x="1136" y="8940"/>
                    <a:pt x="1055" y="8697"/>
                  </a:cubicBezTo>
                  <a:cubicBezTo>
                    <a:pt x="584" y="7316"/>
                    <a:pt x="265" y="5025"/>
                    <a:pt x="635" y="3163"/>
                  </a:cubicBezTo>
                  <a:close/>
                  <a:moveTo>
                    <a:pt x="3448" y="182"/>
                  </a:moveTo>
                  <a:cubicBezTo>
                    <a:pt x="5631" y="182"/>
                    <a:pt x="7505" y="2269"/>
                    <a:pt x="7612" y="2391"/>
                  </a:cubicBezTo>
                  <a:cubicBezTo>
                    <a:pt x="7618" y="2396"/>
                    <a:pt x="7618" y="2404"/>
                    <a:pt x="7612" y="2412"/>
                  </a:cubicBezTo>
                  <a:cubicBezTo>
                    <a:pt x="7609" y="2413"/>
                    <a:pt x="7605" y="2416"/>
                    <a:pt x="7601" y="2416"/>
                  </a:cubicBezTo>
                  <a:cubicBezTo>
                    <a:pt x="7599" y="2416"/>
                    <a:pt x="7597" y="2415"/>
                    <a:pt x="7595" y="2412"/>
                  </a:cubicBezTo>
                  <a:cubicBezTo>
                    <a:pt x="7572" y="2385"/>
                    <a:pt x="5648" y="215"/>
                    <a:pt x="3443" y="215"/>
                  </a:cubicBezTo>
                  <a:cubicBezTo>
                    <a:pt x="3094" y="215"/>
                    <a:pt x="2739" y="269"/>
                    <a:pt x="2382" y="395"/>
                  </a:cubicBezTo>
                  <a:cubicBezTo>
                    <a:pt x="1505" y="704"/>
                    <a:pt x="895" y="1483"/>
                    <a:pt x="564" y="2717"/>
                  </a:cubicBezTo>
                  <a:lnTo>
                    <a:pt x="543" y="2790"/>
                  </a:lnTo>
                  <a:lnTo>
                    <a:pt x="537" y="2782"/>
                  </a:lnTo>
                  <a:lnTo>
                    <a:pt x="498" y="2948"/>
                  </a:lnTo>
                  <a:cubicBezTo>
                    <a:pt x="60" y="4871"/>
                    <a:pt x="390" y="7306"/>
                    <a:pt x="885" y="8754"/>
                  </a:cubicBezTo>
                  <a:cubicBezTo>
                    <a:pt x="997" y="9075"/>
                    <a:pt x="1102" y="9346"/>
                    <a:pt x="1206" y="9577"/>
                  </a:cubicBezTo>
                  <a:lnTo>
                    <a:pt x="1280" y="9738"/>
                  </a:lnTo>
                  <a:lnTo>
                    <a:pt x="1368" y="9585"/>
                  </a:lnTo>
                  <a:cubicBezTo>
                    <a:pt x="1816" y="8787"/>
                    <a:pt x="2076" y="7965"/>
                    <a:pt x="2137" y="7140"/>
                  </a:cubicBezTo>
                  <a:cubicBezTo>
                    <a:pt x="2188" y="6463"/>
                    <a:pt x="2108" y="5782"/>
                    <a:pt x="1898" y="5115"/>
                  </a:cubicBezTo>
                  <a:cubicBezTo>
                    <a:pt x="1523" y="3930"/>
                    <a:pt x="848" y="3128"/>
                    <a:pt x="652" y="2911"/>
                  </a:cubicBezTo>
                  <a:lnTo>
                    <a:pt x="560" y="2811"/>
                  </a:lnTo>
                  <a:lnTo>
                    <a:pt x="615" y="2825"/>
                  </a:lnTo>
                  <a:cubicBezTo>
                    <a:pt x="684" y="2897"/>
                    <a:pt x="1392" y="3648"/>
                    <a:pt x="1832" y="4834"/>
                  </a:cubicBezTo>
                  <a:cubicBezTo>
                    <a:pt x="2098" y="5552"/>
                    <a:pt x="2217" y="6287"/>
                    <a:pt x="2178" y="7017"/>
                  </a:cubicBezTo>
                  <a:cubicBezTo>
                    <a:pt x="2133" y="7930"/>
                    <a:pt x="1842" y="8844"/>
                    <a:pt x="1325" y="9728"/>
                  </a:cubicBezTo>
                  <a:lnTo>
                    <a:pt x="1298" y="9769"/>
                  </a:lnTo>
                  <a:lnTo>
                    <a:pt x="1321" y="9812"/>
                  </a:lnTo>
                  <a:cubicBezTo>
                    <a:pt x="1644" y="10450"/>
                    <a:pt x="1918" y="10659"/>
                    <a:pt x="2088" y="10720"/>
                  </a:cubicBezTo>
                  <a:cubicBezTo>
                    <a:pt x="2143" y="10740"/>
                    <a:pt x="2192" y="10748"/>
                    <a:pt x="2235" y="10748"/>
                  </a:cubicBezTo>
                  <a:cubicBezTo>
                    <a:pt x="2292" y="10748"/>
                    <a:pt x="2336" y="10734"/>
                    <a:pt x="2362" y="10716"/>
                  </a:cubicBezTo>
                  <a:cubicBezTo>
                    <a:pt x="2365" y="10715"/>
                    <a:pt x="2368" y="10714"/>
                    <a:pt x="2371" y="10714"/>
                  </a:cubicBezTo>
                  <a:cubicBezTo>
                    <a:pt x="2376" y="10714"/>
                    <a:pt x="2380" y="10716"/>
                    <a:pt x="2382" y="10720"/>
                  </a:cubicBezTo>
                  <a:cubicBezTo>
                    <a:pt x="2384" y="10727"/>
                    <a:pt x="2384" y="10731"/>
                    <a:pt x="2384" y="10731"/>
                  </a:cubicBezTo>
                  <a:cubicBezTo>
                    <a:pt x="2384" y="10733"/>
                    <a:pt x="2382" y="10737"/>
                    <a:pt x="2382" y="10737"/>
                  </a:cubicBezTo>
                  <a:lnTo>
                    <a:pt x="2380" y="10739"/>
                  </a:lnTo>
                  <a:cubicBezTo>
                    <a:pt x="2380" y="10739"/>
                    <a:pt x="2327" y="10774"/>
                    <a:pt x="2231" y="10774"/>
                  </a:cubicBezTo>
                  <a:cubicBezTo>
                    <a:pt x="2188" y="10774"/>
                    <a:pt x="2145" y="10767"/>
                    <a:pt x="2096" y="10751"/>
                  </a:cubicBezTo>
                  <a:cubicBezTo>
                    <a:pt x="1576" y="10579"/>
                    <a:pt x="1136" y="9577"/>
                    <a:pt x="860" y="8764"/>
                  </a:cubicBezTo>
                  <a:cubicBezTo>
                    <a:pt x="386" y="7365"/>
                    <a:pt x="173" y="5473"/>
                    <a:pt x="326" y="3940"/>
                  </a:cubicBezTo>
                  <a:cubicBezTo>
                    <a:pt x="416" y="3040"/>
                    <a:pt x="621" y="2283"/>
                    <a:pt x="932" y="1690"/>
                  </a:cubicBezTo>
                  <a:cubicBezTo>
                    <a:pt x="1284" y="1025"/>
                    <a:pt x="1767" y="581"/>
                    <a:pt x="2368" y="366"/>
                  </a:cubicBezTo>
                  <a:cubicBezTo>
                    <a:pt x="2732" y="237"/>
                    <a:pt x="3094" y="182"/>
                    <a:pt x="3448" y="182"/>
                  </a:cubicBezTo>
                  <a:close/>
                  <a:moveTo>
                    <a:pt x="3462" y="1"/>
                  </a:moveTo>
                  <a:cubicBezTo>
                    <a:pt x="3067" y="1"/>
                    <a:pt x="2684" y="66"/>
                    <a:pt x="2315" y="196"/>
                  </a:cubicBezTo>
                  <a:cubicBezTo>
                    <a:pt x="1670" y="423"/>
                    <a:pt x="1155" y="898"/>
                    <a:pt x="780" y="1606"/>
                  </a:cubicBezTo>
                  <a:cubicBezTo>
                    <a:pt x="457" y="2222"/>
                    <a:pt x="246" y="2999"/>
                    <a:pt x="154" y="3924"/>
                  </a:cubicBezTo>
                  <a:cubicBezTo>
                    <a:pt x="1" y="5479"/>
                    <a:pt x="214" y="7402"/>
                    <a:pt x="699" y="8820"/>
                  </a:cubicBezTo>
                  <a:cubicBezTo>
                    <a:pt x="1122" y="10076"/>
                    <a:pt x="1562" y="10763"/>
                    <a:pt x="2043" y="10921"/>
                  </a:cubicBezTo>
                  <a:cubicBezTo>
                    <a:pt x="2108" y="10943"/>
                    <a:pt x="2170" y="10954"/>
                    <a:pt x="2235" y="10954"/>
                  </a:cubicBezTo>
                  <a:cubicBezTo>
                    <a:pt x="2380" y="10954"/>
                    <a:pt x="2470" y="10896"/>
                    <a:pt x="2487" y="10884"/>
                  </a:cubicBezTo>
                  <a:cubicBezTo>
                    <a:pt x="2528" y="10855"/>
                    <a:pt x="2556" y="10812"/>
                    <a:pt x="2567" y="10761"/>
                  </a:cubicBezTo>
                  <a:cubicBezTo>
                    <a:pt x="2575" y="10712"/>
                    <a:pt x="2565" y="10661"/>
                    <a:pt x="2536" y="10620"/>
                  </a:cubicBezTo>
                  <a:cubicBezTo>
                    <a:pt x="2500" y="10566"/>
                    <a:pt x="2439" y="10537"/>
                    <a:pt x="2376" y="10537"/>
                  </a:cubicBezTo>
                  <a:cubicBezTo>
                    <a:pt x="2342" y="10537"/>
                    <a:pt x="2307" y="10546"/>
                    <a:pt x="2276" y="10565"/>
                  </a:cubicBezTo>
                  <a:cubicBezTo>
                    <a:pt x="2272" y="10566"/>
                    <a:pt x="2259" y="10570"/>
                    <a:pt x="2238" y="10570"/>
                  </a:cubicBezTo>
                  <a:cubicBezTo>
                    <a:pt x="2218" y="10570"/>
                    <a:pt x="2191" y="10566"/>
                    <a:pt x="2155" y="10555"/>
                  </a:cubicBezTo>
                  <a:cubicBezTo>
                    <a:pt x="2041" y="10514"/>
                    <a:pt x="1808" y="10358"/>
                    <a:pt x="1509" y="9777"/>
                  </a:cubicBezTo>
                  <a:cubicBezTo>
                    <a:pt x="2026" y="8879"/>
                    <a:pt x="2315" y="7954"/>
                    <a:pt x="2362" y="7025"/>
                  </a:cubicBezTo>
                  <a:cubicBezTo>
                    <a:pt x="2401" y="6268"/>
                    <a:pt x="2280" y="5511"/>
                    <a:pt x="2004" y="4769"/>
                  </a:cubicBezTo>
                  <a:cubicBezTo>
                    <a:pt x="1564" y="3582"/>
                    <a:pt x="858" y="2815"/>
                    <a:pt x="754" y="2707"/>
                  </a:cubicBezTo>
                  <a:cubicBezTo>
                    <a:pt x="1071" y="1567"/>
                    <a:pt x="1638" y="847"/>
                    <a:pt x="2444" y="562"/>
                  </a:cubicBezTo>
                  <a:cubicBezTo>
                    <a:pt x="2763" y="450"/>
                    <a:pt x="3097" y="393"/>
                    <a:pt x="3443" y="393"/>
                  </a:cubicBezTo>
                  <a:cubicBezTo>
                    <a:pt x="3706" y="393"/>
                    <a:pt x="3976" y="425"/>
                    <a:pt x="4252" y="491"/>
                  </a:cubicBezTo>
                  <a:cubicBezTo>
                    <a:pt x="4768" y="614"/>
                    <a:pt x="5308" y="849"/>
                    <a:pt x="5852" y="1195"/>
                  </a:cubicBezTo>
                  <a:cubicBezTo>
                    <a:pt x="6812" y="1798"/>
                    <a:pt x="7450" y="2518"/>
                    <a:pt x="7458" y="2526"/>
                  </a:cubicBezTo>
                  <a:cubicBezTo>
                    <a:pt x="7497" y="2570"/>
                    <a:pt x="7549" y="2592"/>
                    <a:pt x="7602" y="2592"/>
                  </a:cubicBezTo>
                  <a:cubicBezTo>
                    <a:pt x="7647" y="2592"/>
                    <a:pt x="7692" y="2577"/>
                    <a:pt x="7730" y="2547"/>
                  </a:cubicBezTo>
                  <a:lnTo>
                    <a:pt x="7733" y="2545"/>
                  </a:lnTo>
                  <a:cubicBezTo>
                    <a:pt x="7812" y="2475"/>
                    <a:pt x="7818" y="2359"/>
                    <a:pt x="7753" y="2277"/>
                  </a:cubicBezTo>
                  <a:lnTo>
                    <a:pt x="7751" y="2273"/>
                  </a:lnTo>
                  <a:cubicBezTo>
                    <a:pt x="7675" y="2191"/>
                    <a:pt x="7006" y="1444"/>
                    <a:pt x="6022" y="828"/>
                  </a:cubicBezTo>
                  <a:cubicBezTo>
                    <a:pt x="5443" y="468"/>
                    <a:pt x="4868" y="223"/>
                    <a:pt x="4310" y="98"/>
                  </a:cubicBezTo>
                  <a:cubicBezTo>
                    <a:pt x="4022" y="33"/>
                    <a:pt x="3739" y="1"/>
                    <a:pt x="3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1283375" y="2896325"/>
              <a:ext cx="2290925" cy="2261500"/>
            </a:xfrm>
            <a:custGeom>
              <a:rect b="b" l="l" r="r" t="t"/>
              <a:pathLst>
                <a:path extrusionOk="0" h="90460" w="91637">
                  <a:moveTo>
                    <a:pt x="14284" y="12913"/>
                  </a:moveTo>
                  <a:cubicBezTo>
                    <a:pt x="14747" y="12913"/>
                    <a:pt x="15265" y="12952"/>
                    <a:pt x="15831" y="13052"/>
                  </a:cubicBezTo>
                  <a:cubicBezTo>
                    <a:pt x="17233" y="13299"/>
                    <a:pt x="18141" y="13752"/>
                    <a:pt x="18657" y="14093"/>
                  </a:cubicBezTo>
                  <a:cubicBezTo>
                    <a:pt x="19221" y="14464"/>
                    <a:pt x="19518" y="14826"/>
                    <a:pt x="19516" y="14950"/>
                  </a:cubicBezTo>
                  <a:lnTo>
                    <a:pt x="19516" y="14959"/>
                  </a:lnTo>
                  <a:lnTo>
                    <a:pt x="19502" y="15028"/>
                  </a:lnTo>
                  <a:cubicBezTo>
                    <a:pt x="19189" y="16534"/>
                    <a:pt x="18493" y="20182"/>
                    <a:pt x="18728" y="21491"/>
                  </a:cubicBezTo>
                  <a:lnTo>
                    <a:pt x="18735" y="21522"/>
                  </a:lnTo>
                  <a:lnTo>
                    <a:pt x="18708" y="21540"/>
                  </a:lnTo>
                  <a:cubicBezTo>
                    <a:pt x="18246" y="21898"/>
                    <a:pt x="17806" y="22301"/>
                    <a:pt x="17407" y="22743"/>
                  </a:cubicBezTo>
                  <a:cubicBezTo>
                    <a:pt x="16220" y="24047"/>
                    <a:pt x="15351" y="25677"/>
                    <a:pt x="14819" y="27592"/>
                  </a:cubicBezTo>
                  <a:cubicBezTo>
                    <a:pt x="14379" y="29180"/>
                    <a:pt x="14166" y="30972"/>
                    <a:pt x="14186" y="32928"/>
                  </a:cubicBezTo>
                  <a:lnTo>
                    <a:pt x="14186" y="32977"/>
                  </a:lnTo>
                  <a:lnTo>
                    <a:pt x="14141" y="32981"/>
                  </a:lnTo>
                  <a:cubicBezTo>
                    <a:pt x="13560" y="33032"/>
                    <a:pt x="10522" y="33390"/>
                    <a:pt x="7656" y="35500"/>
                  </a:cubicBezTo>
                  <a:lnTo>
                    <a:pt x="7568" y="35565"/>
                  </a:lnTo>
                  <a:lnTo>
                    <a:pt x="7574" y="35457"/>
                  </a:lnTo>
                  <a:cubicBezTo>
                    <a:pt x="7607" y="34759"/>
                    <a:pt x="7832" y="31062"/>
                    <a:pt x="8450" y="26616"/>
                  </a:cubicBezTo>
                  <a:cubicBezTo>
                    <a:pt x="8804" y="24067"/>
                    <a:pt x="9223" y="21737"/>
                    <a:pt x="9696" y="19689"/>
                  </a:cubicBezTo>
                  <a:cubicBezTo>
                    <a:pt x="10279" y="17164"/>
                    <a:pt x="10946" y="15055"/>
                    <a:pt x="11682" y="13420"/>
                  </a:cubicBezTo>
                  <a:lnTo>
                    <a:pt x="11690" y="13402"/>
                  </a:lnTo>
                  <a:lnTo>
                    <a:pt x="11709" y="13394"/>
                  </a:lnTo>
                  <a:cubicBezTo>
                    <a:pt x="11918" y="13296"/>
                    <a:pt x="12833" y="12913"/>
                    <a:pt x="14284" y="12913"/>
                  </a:cubicBezTo>
                  <a:close/>
                  <a:moveTo>
                    <a:pt x="38952" y="29775"/>
                  </a:moveTo>
                  <a:lnTo>
                    <a:pt x="38979" y="29800"/>
                  </a:lnTo>
                  <a:cubicBezTo>
                    <a:pt x="39077" y="29890"/>
                    <a:pt x="43854" y="34284"/>
                    <a:pt x="43770" y="41347"/>
                  </a:cubicBezTo>
                  <a:cubicBezTo>
                    <a:pt x="43736" y="44373"/>
                    <a:pt x="42369" y="46319"/>
                    <a:pt x="39930" y="46828"/>
                  </a:cubicBezTo>
                  <a:cubicBezTo>
                    <a:pt x="39517" y="46914"/>
                    <a:pt x="39083" y="46959"/>
                    <a:pt x="38635" y="46959"/>
                  </a:cubicBezTo>
                  <a:cubicBezTo>
                    <a:pt x="38623" y="46959"/>
                    <a:pt x="38612" y="46959"/>
                    <a:pt x="38600" y="46959"/>
                  </a:cubicBezTo>
                  <a:cubicBezTo>
                    <a:pt x="38234" y="46959"/>
                    <a:pt x="37855" y="46928"/>
                    <a:pt x="37467" y="46869"/>
                  </a:cubicBezTo>
                  <a:cubicBezTo>
                    <a:pt x="37459" y="46869"/>
                    <a:pt x="37455" y="46867"/>
                    <a:pt x="37447" y="46863"/>
                  </a:cubicBezTo>
                  <a:cubicBezTo>
                    <a:pt x="36012" y="46638"/>
                    <a:pt x="34521" y="46012"/>
                    <a:pt x="33244" y="45103"/>
                  </a:cubicBezTo>
                  <a:cubicBezTo>
                    <a:pt x="31910" y="44152"/>
                    <a:pt x="30900" y="42974"/>
                    <a:pt x="30321" y="41693"/>
                  </a:cubicBezTo>
                  <a:cubicBezTo>
                    <a:pt x="30321" y="41693"/>
                    <a:pt x="30319" y="41691"/>
                    <a:pt x="30317" y="41685"/>
                  </a:cubicBezTo>
                  <a:cubicBezTo>
                    <a:pt x="30314" y="41681"/>
                    <a:pt x="30310" y="41676"/>
                    <a:pt x="30308" y="41672"/>
                  </a:cubicBezTo>
                  <a:lnTo>
                    <a:pt x="30298" y="41656"/>
                  </a:lnTo>
                  <a:lnTo>
                    <a:pt x="30298" y="41640"/>
                  </a:lnTo>
                  <a:cubicBezTo>
                    <a:pt x="30351" y="40631"/>
                    <a:pt x="30597" y="39027"/>
                    <a:pt x="31475" y="37128"/>
                  </a:cubicBezTo>
                  <a:cubicBezTo>
                    <a:pt x="32295" y="35344"/>
                    <a:pt x="33469" y="33734"/>
                    <a:pt x="34963" y="32333"/>
                  </a:cubicBezTo>
                  <a:cubicBezTo>
                    <a:pt x="36170" y="31199"/>
                    <a:pt x="37502" y="30342"/>
                    <a:pt x="38922" y="29788"/>
                  </a:cubicBezTo>
                  <a:lnTo>
                    <a:pt x="38952" y="29775"/>
                  </a:lnTo>
                  <a:close/>
                  <a:moveTo>
                    <a:pt x="11875" y="44363"/>
                  </a:moveTo>
                  <a:lnTo>
                    <a:pt x="11907" y="44438"/>
                  </a:lnTo>
                  <a:cubicBezTo>
                    <a:pt x="11952" y="44535"/>
                    <a:pt x="12003" y="44659"/>
                    <a:pt x="12028" y="44782"/>
                  </a:cubicBezTo>
                  <a:cubicBezTo>
                    <a:pt x="12046" y="44856"/>
                    <a:pt x="12038" y="44909"/>
                    <a:pt x="12030" y="44964"/>
                  </a:cubicBezTo>
                  <a:lnTo>
                    <a:pt x="12030" y="44968"/>
                  </a:lnTo>
                  <a:cubicBezTo>
                    <a:pt x="12022" y="45071"/>
                    <a:pt x="12014" y="45175"/>
                    <a:pt x="12149" y="45365"/>
                  </a:cubicBezTo>
                  <a:cubicBezTo>
                    <a:pt x="12198" y="45431"/>
                    <a:pt x="12233" y="45486"/>
                    <a:pt x="12263" y="45533"/>
                  </a:cubicBezTo>
                  <a:cubicBezTo>
                    <a:pt x="12364" y="45682"/>
                    <a:pt x="12415" y="45756"/>
                    <a:pt x="12621" y="45922"/>
                  </a:cubicBezTo>
                  <a:cubicBezTo>
                    <a:pt x="12709" y="45991"/>
                    <a:pt x="12744" y="46063"/>
                    <a:pt x="12775" y="46126"/>
                  </a:cubicBezTo>
                  <a:lnTo>
                    <a:pt x="12783" y="46143"/>
                  </a:lnTo>
                  <a:cubicBezTo>
                    <a:pt x="12831" y="46244"/>
                    <a:pt x="12875" y="46315"/>
                    <a:pt x="12990" y="46315"/>
                  </a:cubicBezTo>
                  <a:cubicBezTo>
                    <a:pt x="13029" y="46315"/>
                    <a:pt x="13076" y="46307"/>
                    <a:pt x="13133" y="46290"/>
                  </a:cubicBezTo>
                  <a:cubicBezTo>
                    <a:pt x="13217" y="46265"/>
                    <a:pt x="13299" y="46233"/>
                    <a:pt x="13378" y="46198"/>
                  </a:cubicBezTo>
                  <a:cubicBezTo>
                    <a:pt x="13399" y="46192"/>
                    <a:pt x="13419" y="46182"/>
                    <a:pt x="13440" y="46173"/>
                  </a:cubicBezTo>
                  <a:cubicBezTo>
                    <a:pt x="13580" y="46110"/>
                    <a:pt x="13716" y="46049"/>
                    <a:pt x="13827" y="46049"/>
                  </a:cubicBezTo>
                  <a:cubicBezTo>
                    <a:pt x="13870" y="46049"/>
                    <a:pt x="13909" y="46058"/>
                    <a:pt x="13943" y="46079"/>
                  </a:cubicBezTo>
                  <a:cubicBezTo>
                    <a:pt x="13998" y="46114"/>
                    <a:pt x="14031" y="46167"/>
                    <a:pt x="14064" y="46227"/>
                  </a:cubicBezTo>
                  <a:lnTo>
                    <a:pt x="14066" y="46229"/>
                  </a:lnTo>
                  <a:cubicBezTo>
                    <a:pt x="14134" y="46350"/>
                    <a:pt x="14204" y="46446"/>
                    <a:pt x="14362" y="46446"/>
                  </a:cubicBezTo>
                  <a:cubicBezTo>
                    <a:pt x="14428" y="46446"/>
                    <a:pt x="14509" y="46429"/>
                    <a:pt x="14612" y="46390"/>
                  </a:cubicBezTo>
                  <a:lnTo>
                    <a:pt x="14780" y="46329"/>
                  </a:lnTo>
                  <a:cubicBezTo>
                    <a:pt x="15040" y="46232"/>
                    <a:pt x="15264" y="46147"/>
                    <a:pt x="15432" y="46147"/>
                  </a:cubicBezTo>
                  <a:cubicBezTo>
                    <a:pt x="15519" y="46147"/>
                    <a:pt x="15591" y="46170"/>
                    <a:pt x="15645" y="46225"/>
                  </a:cubicBezTo>
                  <a:cubicBezTo>
                    <a:pt x="15690" y="46274"/>
                    <a:pt x="15733" y="46325"/>
                    <a:pt x="15774" y="46380"/>
                  </a:cubicBezTo>
                  <a:cubicBezTo>
                    <a:pt x="15888" y="46527"/>
                    <a:pt x="16004" y="46680"/>
                    <a:pt x="16301" y="46680"/>
                  </a:cubicBezTo>
                  <a:cubicBezTo>
                    <a:pt x="16319" y="46680"/>
                    <a:pt x="16338" y="46680"/>
                    <a:pt x="16357" y="46679"/>
                  </a:cubicBezTo>
                  <a:cubicBezTo>
                    <a:pt x="16380" y="46677"/>
                    <a:pt x="16404" y="46677"/>
                    <a:pt x="16428" y="46677"/>
                  </a:cubicBezTo>
                  <a:cubicBezTo>
                    <a:pt x="16582" y="46677"/>
                    <a:pt x="16751" y="46703"/>
                    <a:pt x="16918" y="46728"/>
                  </a:cubicBezTo>
                  <a:lnTo>
                    <a:pt x="16924" y="46728"/>
                  </a:lnTo>
                  <a:cubicBezTo>
                    <a:pt x="17107" y="46756"/>
                    <a:pt x="17295" y="46784"/>
                    <a:pt x="17477" y="46784"/>
                  </a:cubicBezTo>
                  <a:cubicBezTo>
                    <a:pt x="17575" y="46784"/>
                    <a:pt x="17671" y="46776"/>
                    <a:pt x="17763" y="46754"/>
                  </a:cubicBezTo>
                  <a:cubicBezTo>
                    <a:pt x="17824" y="46738"/>
                    <a:pt x="17881" y="46728"/>
                    <a:pt x="17937" y="46726"/>
                  </a:cubicBezTo>
                  <a:lnTo>
                    <a:pt x="17951" y="46826"/>
                  </a:lnTo>
                  <a:cubicBezTo>
                    <a:pt x="17656" y="46894"/>
                    <a:pt x="17417" y="46975"/>
                    <a:pt x="17237" y="47067"/>
                  </a:cubicBezTo>
                  <a:cubicBezTo>
                    <a:pt x="16897" y="47239"/>
                    <a:pt x="16610" y="47354"/>
                    <a:pt x="16379" y="47354"/>
                  </a:cubicBezTo>
                  <a:cubicBezTo>
                    <a:pt x="16274" y="47354"/>
                    <a:pt x="16181" y="47330"/>
                    <a:pt x="16099" y="47278"/>
                  </a:cubicBezTo>
                  <a:lnTo>
                    <a:pt x="16016" y="47225"/>
                  </a:lnTo>
                  <a:cubicBezTo>
                    <a:pt x="15809" y="47088"/>
                    <a:pt x="15790" y="47084"/>
                    <a:pt x="15353" y="47037"/>
                  </a:cubicBezTo>
                  <a:cubicBezTo>
                    <a:pt x="15128" y="47014"/>
                    <a:pt x="14925" y="46961"/>
                    <a:pt x="14761" y="46918"/>
                  </a:cubicBezTo>
                  <a:lnTo>
                    <a:pt x="14686" y="46898"/>
                  </a:lnTo>
                  <a:cubicBezTo>
                    <a:pt x="14549" y="46860"/>
                    <a:pt x="14439" y="46829"/>
                    <a:pt x="14351" y="46829"/>
                  </a:cubicBezTo>
                  <a:cubicBezTo>
                    <a:pt x="14335" y="46829"/>
                    <a:pt x="14320" y="46830"/>
                    <a:pt x="14305" y="46832"/>
                  </a:cubicBezTo>
                  <a:cubicBezTo>
                    <a:pt x="14238" y="46842"/>
                    <a:pt x="14080" y="46871"/>
                    <a:pt x="13841" y="46920"/>
                  </a:cubicBezTo>
                  <a:lnTo>
                    <a:pt x="13734" y="46941"/>
                  </a:lnTo>
                  <a:cubicBezTo>
                    <a:pt x="13438" y="46996"/>
                    <a:pt x="13223" y="47037"/>
                    <a:pt x="13176" y="47037"/>
                  </a:cubicBezTo>
                  <a:lnTo>
                    <a:pt x="13073" y="47037"/>
                  </a:lnTo>
                  <a:cubicBezTo>
                    <a:pt x="13057" y="47037"/>
                    <a:pt x="13041" y="47045"/>
                    <a:pt x="13031" y="47059"/>
                  </a:cubicBezTo>
                  <a:cubicBezTo>
                    <a:pt x="13020" y="47074"/>
                    <a:pt x="13018" y="47090"/>
                    <a:pt x="13022" y="47106"/>
                  </a:cubicBezTo>
                  <a:cubicBezTo>
                    <a:pt x="13047" y="47174"/>
                    <a:pt x="13206" y="47698"/>
                    <a:pt x="13256" y="47978"/>
                  </a:cubicBezTo>
                  <a:cubicBezTo>
                    <a:pt x="13307" y="48285"/>
                    <a:pt x="13333" y="48465"/>
                    <a:pt x="13307" y="48845"/>
                  </a:cubicBezTo>
                  <a:lnTo>
                    <a:pt x="13307" y="48862"/>
                  </a:lnTo>
                  <a:cubicBezTo>
                    <a:pt x="13303" y="48917"/>
                    <a:pt x="13296" y="48970"/>
                    <a:pt x="13294" y="49025"/>
                  </a:cubicBezTo>
                  <a:lnTo>
                    <a:pt x="13294" y="49027"/>
                  </a:lnTo>
                  <a:cubicBezTo>
                    <a:pt x="13268" y="49343"/>
                    <a:pt x="13251" y="49590"/>
                    <a:pt x="13374" y="49737"/>
                  </a:cubicBezTo>
                  <a:lnTo>
                    <a:pt x="13450" y="49829"/>
                  </a:lnTo>
                  <a:cubicBezTo>
                    <a:pt x="13558" y="49962"/>
                    <a:pt x="13691" y="50126"/>
                    <a:pt x="13920" y="50339"/>
                  </a:cubicBezTo>
                  <a:cubicBezTo>
                    <a:pt x="14013" y="50421"/>
                    <a:pt x="14092" y="50478"/>
                    <a:pt x="14156" y="50521"/>
                  </a:cubicBezTo>
                  <a:lnTo>
                    <a:pt x="14164" y="50525"/>
                  </a:lnTo>
                  <a:cubicBezTo>
                    <a:pt x="14299" y="50621"/>
                    <a:pt x="14373" y="50672"/>
                    <a:pt x="14420" y="50879"/>
                  </a:cubicBezTo>
                  <a:cubicBezTo>
                    <a:pt x="14438" y="50949"/>
                    <a:pt x="14444" y="51006"/>
                    <a:pt x="14452" y="51061"/>
                  </a:cubicBezTo>
                  <a:lnTo>
                    <a:pt x="14454" y="51073"/>
                  </a:lnTo>
                  <a:cubicBezTo>
                    <a:pt x="14485" y="51292"/>
                    <a:pt x="14516" y="51415"/>
                    <a:pt x="14810" y="51562"/>
                  </a:cubicBezTo>
                  <a:cubicBezTo>
                    <a:pt x="14945" y="51628"/>
                    <a:pt x="15109" y="51689"/>
                    <a:pt x="15240" y="51736"/>
                  </a:cubicBezTo>
                  <a:cubicBezTo>
                    <a:pt x="15539" y="51845"/>
                    <a:pt x="15741" y="51924"/>
                    <a:pt x="15795" y="52029"/>
                  </a:cubicBezTo>
                  <a:cubicBezTo>
                    <a:pt x="15905" y="52248"/>
                    <a:pt x="16173" y="52495"/>
                    <a:pt x="16457" y="52524"/>
                  </a:cubicBezTo>
                  <a:cubicBezTo>
                    <a:pt x="16648" y="52544"/>
                    <a:pt x="17343" y="52582"/>
                    <a:pt x="17838" y="52582"/>
                  </a:cubicBezTo>
                  <a:cubicBezTo>
                    <a:pt x="17956" y="52582"/>
                    <a:pt x="18062" y="52580"/>
                    <a:pt x="18147" y="52575"/>
                  </a:cubicBezTo>
                  <a:cubicBezTo>
                    <a:pt x="18158" y="52574"/>
                    <a:pt x="18168" y="52574"/>
                    <a:pt x="18179" y="52574"/>
                  </a:cubicBezTo>
                  <a:cubicBezTo>
                    <a:pt x="18354" y="52574"/>
                    <a:pt x="18556" y="52651"/>
                    <a:pt x="18751" y="52729"/>
                  </a:cubicBezTo>
                  <a:lnTo>
                    <a:pt x="18816" y="52753"/>
                  </a:lnTo>
                  <a:cubicBezTo>
                    <a:pt x="18984" y="52816"/>
                    <a:pt x="19158" y="52886"/>
                    <a:pt x="19320" y="52904"/>
                  </a:cubicBezTo>
                  <a:lnTo>
                    <a:pt x="19457" y="52919"/>
                  </a:lnTo>
                  <a:lnTo>
                    <a:pt x="19340" y="52997"/>
                  </a:lnTo>
                  <a:cubicBezTo>
                    <a:pt x="19266" y="53047"/>
                    <a:pt x="19184" y="53071"/>
                    <a:pt x="19097" y="53071"/>
                  </a:cubicBezTo>
                  <a:cubicBezTo>
                    <a:pt x="19074" y="53071"/>
                    <a:pt x="19051" y="53070"/>
                    <a:pt x="19027" y="53066"/>
                  </a:cubicBezTo>
                  <a:cubicBezTo>
                    <a:pt x="18849" y="53040"/>
                    <a:pt x="18663" y="52994"/>
                    <a:pt x="18495" y="52954"/>
                  </a:cubicBezTo>
                  <a:lnTo>
                    <a:pt x="18409" y="52933"/>
                  </a:lnTo>
                  <a:cubicBezTo>
                    <a:pt x="18276" y="52898"/>
                    <a:pt x="18162" y="52872"/>
                    <a:pt x="18070" y="52857"/>
                  </a:cubicBezTo>
                  <a:cubicBezTo>
                    <a:pt x="18047" y="52855"/>
                    <a:pt x="18018" y="52854"/>
                    <a:pt x="17982" y="52854"/>
                  </a:cubicBezTo>
                  <a:cubicBezTo>
                    <a:pt x="17702" y="52854"/>
                    <a:pt x="17069" y="52924"/>
                    <a:pt x="16969" y="52937"/>
                  </a:cubicBezTo>
                  <a:cubicBezTo>
                    <a:pt x="16955" y="52939"/>
                    <a:pt x="16938" y="52947"/>
                    <a:pt x="16930" y="52964"/>
                  </a:cubicBezTo>
                  <a:cubicBezTo>
                    <a:pt x="16920" y="52976"/>
                    <a:pt x="16920" y="52988"/>
                    <a:pt x="16926" y="53005"/>
                  </a:cubicBezTo>
                  <a:lnTo>
                    <a:pt x="16928" y="53015"/>
                  </a:lnTo>
                  <a:cubicBezTo>
                    <a:pt x="16981" y="53183"/>
                    <a:pt x="17176" y="53758"/>
                    <a:pt x="17458" y="54038"/>
                  </a:cubicBezTo>
                  <a:cubicBezTo>
                    <a:pt x="17769" y="54349"/>
                    <a:pt x="17994" y="54574"/>
                    <a:pt x="18172" y="54903"/>
                  </a:cubicBezTo>
                  <a:cubicBezTo>
                    <a:pt x="18299" y="55139"/>
                    <a:pt x="18530" y="55664"/>
                    <a:pt x="18657" y="55957"/>
                  </a:cubicBezTo>
                  <a:lnTo>
                    <a:pt x="18739" y="56147"/>
                  </a:lnTo>
                  <a:lnTo>
                    <a:pt x="18577" y="56016"/>
                  </a:lnTo>
                  <a:cubicBezTo>
                    <a:pt x="18471" y="55930"/>
                    <a:pt x="18389" y="55859"/>
                    <a:pt x="18329" y="55802"/>
                  </a:cubicBezTo>
                  <a:cubicBezTo>
                    <a:pt x="18223" y="55695"/>
                    <a:pt x="18082" y="55579"/>
                    <a:pt x="17947" y="55472"/>
                  </a:cubicBezTo>
                  <a:lnTo>
                    <a:pt x="17926" y="55456"/>
                  </a:lnTo>
                  <a:cubicBezTo>
                    <a:pt x="17769" y="55331"/>
                    <a:pt x="17611" y="55200"/>
                    <a:pt x="17503" y="55081"/>
                  </a:cubicBezTo>
                  <a:cubicBezTo>
                    <a:pt x="17306" y="54858"/>
                    <a:pt x="16658" y="54030"/>
                    <a:pt x="16529" y="53747"/>
                  </a:cubicBezTo>
                  <a:cubicBezTo>
                    <a:pt x="16433" y="53537"/>
                    <a:pt x="16365" y="53367"/>
                    <a:pt x="16337" y="53293"/>
                  </a:cubicBezTo>
                  <a:cubicBezTo>
                    <a:pt x="16333" y="53283"/>
                    <a:pt x="16331" y="53275"/>
                    <a:pt x="16326" y="53271"/>
                  </a:cubicBezTo>
                  <a:lnTo>
                    <a:pt x="16322" y="53260"/>
                  </a:lnTo>
                  <a:cubicBezTo>
                    <a:pt x="16315" y="53239"/>
                    <a:pt x="16292" y="53225"/>
                    <a:pt x="16270" y="53225"/>
                  </a:cubicBezTo>
                  <a:cubicBezTo>
                    <a:pt x="16267" y="53225"/>
                    <a:pt x="16264" y="53225"/>
                    <a:pt x="16261" y="53226"/>
                  </a:cubicBezTo>
                  <a:cubicBezTo>
                    <a:pt x="16234" y="53234"/>
                    <a:pt x="16218" y="53260"/>
                    <a:pt x="16222" y="53287"/>
                  </a:cubicBezTo>
                  <a:cubicBezTo>
                    <a:pt x="16239" y="53385"/>
                    <a:pt x="16372" y="54253"/>
                    <a:pt x="16302" y="54533"/>
                  </a:cubicBezTo>
                  <a:cubicBezTo>
                    <a:pt x="16228" y="54832"/>
                    <a:pt x="16171" y="55268"/>
                    <a:pt x="16222" y="55515"/>
                  </a:cubicBezTo>
                  <a:cubicBezTo>
                    <a:pt x="16259" y="55685"/>
                    <a:pt x="16255" y="56333"/>
                    <a:pt x="16249" y="56882"/>
                  </a:cubicBezTo>
                  <a:cubicBezTo>
                    <a:pt x="16245" y="56976"/>
                    <a:pt x="16245" y="57052"/>
                    <a:pt x="16245" y="57109"/>
                  </a:cubicBezTo>
                  <a:lnTo>
                    <a:pt x="16142" y="57117"/>
                  </a:lnTo>
                  <a:cubicBezTo>
                    <a:pt x="16085" y="56779"/>
                    <a:pt x="16038" y="56452"/>
                    <a:pt x="16013" y="56196"/>
                  </a:cubicBezTo>
                  <a:cubicBezTo>
                    <a:pt x="15979" y="55834"/>
                    <a:pt x="15917" y="55615"/>
                    <a:pt x="15862" y="55423"/>
                  </a:cubicBezTo>
                  <a:cubicBezTo>
                    <a:pt x="15803" y="55214"/>
                    <a:pt x="15764" y="55077"/>
                    <a:pt x="15803" y="54840"/>
                  </a:cubicBezTo>
                  <a:cubicBezTo>
                    <a:pt x="15819" y="54744"/>
                    <a:pt x="15831" y="54674"/>
                    <a:pt x="15842" y="54615"/>
                  </a:cubicBezTo>
                  <a:lnTo>
                    <a:pt x="15844" y="54603"/>
                  </a:lnTo>
                  <a:cubicBezTo>
                    <a:pt x="15905" y="54249"/>
                    <a:pt x="15946" y="54017"/>
                    <a:pt x="15874" y="53854"/>
                  </a:cubicBezTo>
                  <a:cubicBezTo>
                    <a:pt x="15850" y="53792"/>
                    <a:pt x="15821" y="53696"/>
                    <a:pt x="15784" y="53588"/>
                  </a:cubicBezTo>
                  <a:lnTo>
                    <a:pt x="15774" y="53557"/>
                  </a:lnTo>
                  <a:cubicBezTo>
                    <a:pt x="15713" y="53353"/>
                    <a:pt x="15635" y="53099"/>
                    <a:pt x="15535" y="52917"/>
                  </a:cubicBezTo>
                  <a:cubicBezTo>
                    <a:pt x="15422" y="52710"/>
                    <a:pt x="15226" y="52589"/>
                    <a:pt x="15017" y="52465"/>
                  </a:cubicBezTo>
                  <a:lnTo>
                    <a:pt x="14986" y="52446"/>
                  </a:lnTo>
                  <a:cubicBezTo>
                    <a:pt x="14900" y="52395"/>
                    <a:pt x="14810" y="52342"/>
                    <a:pt x="14718" y="52278"/>
                  </a:cubicBezTo>
                  <a:cubicBezTo>
                    <a:pt x="14434" y="52078"/>
                    <a:pt x="14260" y="51802"/>
                    <a:pt x="14076" y="51511"/>
                  </a:cubicBezTo>
                  <a:lnTo>
                    <a:pt x="13982" y="51360"/>
                  </a:lnTo>
                  <a:cubicBezTo>
                    <a:pt x="13847" y="51149"/>
                    <a:pt x="13673" y="50920"/>
                    <a:pt x="13497" y="50717"/>
                  </a:cubicBezTo>
                  <a:lnTo>
                    <a:pt x="13487" y="50707"/>
                  </a:lnTo>
                  <a:cubicBezTo>
                    <a:pt x="13476" y="50695"/>
                    <a:pt x="13463" y="50691"/>
                    <a:pt x="13452" y="50691"/>
                  </a:cubicBezTo>
                  <a:cubicBezTo>
                    <a:pt x="13446" y="50691"/>
                    <a:pt x="13442" y="50692"/>
                    <a:pt x="13438" y="50693"/>
                  </a:cubicBezTo>
                  <a:cubicBezTo>
                    <a:pt x="13419" y="50697"/>
                    <a:pt x="13405" y="50709"/>
                    <a:pt x="13399" y="50728"/>
                  </a:cubicBezTo>
                  <a:cubicBezTo>
                    <a:pt x="13397" y="50734"/>
                    <a:pt x="13166" y="51423"/>
                    <a:pt x="13063" y="51650"/>
                  </a:cubicBezTo>
                  <a:cubicBezTo>
                    <a:pt x="13022" y="51746"/>
                    <a:pt x="12990" y="51855"/>
                    <a:pt x="12955" y="51974"/>
                  </a:cubicBezTo>
                  <a:lnTo>
                    <a:pt x="12945" y="52004"/>
                  </a:lnTo>
                  <a:cubicBezTo>
                    <a:pt x="12887" y="52192"/>
                    <a:pt x="12824" y="52405"/>
                    <a:pt x="12701" y="52628"/>
                  </a:cubicBezTo>
                  <a:cubicBezTo>
                    <a:pt x="12591" y="52833"/>
                    <a:pt x="12578" y="52986"/>
                    <a:pt x="12568" y="53109"/>
                  </a:cubicBezTo>
                  <a:lnTo>
                    <a:pt x="12568" y="53117"/>
                  </a:lnTo>
                  <a:cubicBezTo>
                    <a:pt x="12558" y="53226"/>
                    <a:pt x="12550" y="53305"/>
                    <a:pt x="12474" y="53393"/>
                  </a:cubicBezTo>
                  <a:lnTo>
                    <a:pt x="12445" y="53426"/>
                  </a:lnTo>
                  <a:cubicBezTo>
                    <a:pt x="12274" y="53621"/>
                    <a:pt x="12149" y="53762"/>
                    <a:pt x="12126" y="54099"/>
                  </a:cubicBezTo>
                  <a:cubicBezTo>
                    <a:pt x="12091" y="54533"/>
                    <a:pt x="11979" y="54811"/>
                    <a:pt x="11946" y="54887"/>
                  </a:cubicBezTo>
                  <a:cubicBezTo>
                    <a:pt x="11907" y="54979"/>
                    <a:pt x="11905" y="55157"/>
                    <a:pt x="11903" y="55343"/>
                  </a:cubicBezTo>
                  <a:cubicBezTo>
                    <a:pt x="11901" y="55554"/>
                    <a:pt x="11893" y="55769"/>
                    <a:pt x="11846" y="55863"/>
                  </a:cubicBezTo>
                  <a:cubicBezTo>
                    <a:pt x="11809" y="55937"/>
                    <a:pt x="11707" y="56147"/>
                    <a:pt x="11588" y="56387"/>
                  </a:cubicBezTo>
                  <a:lnTo>
                    <a:pt x="11332" y="56906"/>
                  </a:lnTo>
                  <a:lnTo>
                    <a:pt x="11332" y="56906"/>
                  </a:lnTo>
                  <a:lnTo>
                    <a:pt x="11431" y="56483"/>
                  </a:lnTo>
                  <a:cubicBezTo>
                    <a:pt x="11555" y="55932"/>
                    <a:pt x="11627" y="55574"/>
                    <a:pt x="11637" y="55450"/>
                  </a:cubicBezTo>
                  <a:cubicBezTo>
                    <a:pt x="11639" y="55415"/>
                    <a:pt x="11711" y="54623"/>
                    <a:pt x="11609" y="54191"/>
                  </a:cubicBezTo>
                  <a:cubicBezTo>
                    <a:pt x="11539" y="53884"/>
                    <a:pt x="11678" y="53639"/>
                    <a:pt x="11913" y="53275"/>
                  </a:cubicBezTo>
                  <a:cubicBezTo>
                    <a:pt x="12100" y="52984"/>
                    <a:pt x="12157" y="52663"/>
                    <a:pt x="12222" y="52291"/>
                  </a:cubicBezTo>
                  <a:lnTo>
                    <a:pt x="12231" y="52250"/>
                  </a:lnTo>
                  <a:cubicBezTo>
                    <a:pt x="12245" y="52158"/>
                    <a:pt x="12263" y="52064"/>
                    <a:pt x="12284" y="51961"/>
                  </a:cubicBezTo>
                  <a:cubicBezTo>
                    <a:pt x="12361" y="51579"/>
                    <a:pt x="12490" y="51303"/>
                    <a:pt x="12597" y="51082"/>
                  </a:cubicBezTo>
                  <a:cubicBezTo>
                    <a:pt x="12638" y="50994"/>
                    <a:pt x="12670" y="50922"/>
                    <a:pt x="12699" y="50857"/>
                  </a:cubicBezTo>
                  <a:cubicBezTo>
                    <a:pt x="12730" y="50781"/>
                    <a:pt x="12771" y="50736"/>
                    <a:pt x="12818" y="50685"/>
                  </a:cubicBezTo>
                  <a:cubicBezTo>
                    <a:pt x="12930" y="50566"/>
                    <a:pt x="13012" y="50451"/>
                    <a:pt x="12961" y="50104"/>
                  </a:cubicBezTo>
                  <a:lnTo>
                    <a:pt x="12936" y="49926"/>
                  </a:lnTo>
                  <a:cubicBezTo>
                    <a:pt x="12893" y="49613"/>
                    <a:pt x="12893" y="49604"/>
                    <a:pt x="12658" y="49220"/>
                  </a:cubicBezTo>
                  <a:lnTo>
                    <a:pt x="12570" y="49077"/>
                  </a:lnTo>
                  <a:cubicBezTo>
                    <a:pt x="12296" y="48620"/>
                    <a:pt x="12161" y="48393"/>
                    <a:pt x="12161" y="47968"/>
                  </a:cubicBezTo>
                  <a:cubicBezTo>
                    <a:pt x="12161" y="47863"/>
                    <a:pt x="12163" y="47779"/>
                    <a:pt x="12167" y="47708"/>
                  </a:cubicBezTo>
                  <a:cubicBezTo>
                    <a:pt x="12167" y="47685"/>
                    <a:pt x="12169" y="47665"/>
                    <a:pt x="12169" y="47646"/>
                  </a:cubicBezTo>
                  <a:cubicBezTo>
                    <a:pt x="12179" y="47444"/>
                    <a:pt x="12184" y="47333"/>
                    <a:pt x="12106" y="47125"/>
                  </a:cubicBezTo>
                  <a:lnTo>
                    <a:pt x="12034" y="46928"/>
                  </a:lnTo>
                  <a:cubicBezTo>
                    <a:pt x="11967" y="46746"/>
                    <a:pt x="11913" y="46603"/>
                    <a:pt x="11809" y="46396"/>
                  </a:cubicBezTo>
                  <a:cubicBezTo>
                    <a:pt x="11733" y="46247"/>
                    <a:pt x="11729" y="46202"/>
                    <a:pt x="11717" y="46102"/>
                  </a:cubicBezTo>
                  <a:lnTo>
                    <a:pt x="11717" y="46092"/>
                  </a:lnTo>
                  <a:cubicBezTo>
                    <a:pt x="11707" y="46010"/>
                    <a:pt x="11692" y="45897"/>
                    <a:pt x="11639" y="45684"/>
                  </a:cubicBezTo>
                  <a:cubicBezTo>
                    <a:pt x="11547" y="45308"/>
                    <a:pt x="11437" y="45128"/>
                    <a:pt x="11379" y="45056"/>
                  </a:cubicBezTo>
                  <a:lnTo>
                    <a:pt x="11353" y="45026"/>
                  </a:lnTo>
                  <a:lnTo>
                    <a:pt x="11375" y="44995"/>
                  </a:lnTo>
                  <a:cubicBezTo>
                    <a:pt x="11519" y="44803"/>
                    <a:pt x="11670" y="44612"/>
                    <a:pt x="11821" y="44426"/>
                  </a:cubicBezTo>
                  <a:lnTo>
                    <a:pt x="11875" y="44363"/>
                  </a:lnTo>
                  <a:close/>
                  <a:moveTo>
                    <a:pt x="14184" y="33081"/>
                  </a:moveTo>
                  <a:lnTo>
                    <a:pt x="14184" y="33135"/>
                  </a:lnTo>
                  <a:cubicBezTo>
                    <a:pt x="14258" y="37040"/>
                    <a:pt x="15222" y="40351"/>
                    <a:pt x="15414" y="40971"/>
                  </a:cubicBezTo>
                  <a:lnTo>
                    <a:pt x="15424" y="41007"/>
                  </a:lnTo>
                  <a:lnTo>
                    <a:pt x="15392" y="41028"/>
                  </a:lnTo>
                  <a:cubicBezTo>
                    <a:pt x="13706" y="42133"/>
                    <a:pt x="12087" y="43749"/>
                    <a:pt x="10837" y="45582"/>
                  </a:cubicBezTo>
                  <a:cubicBezTo>
                    <a:pt x="9194" y="47988"/>
                    <a:pt x="8147" y="50758"/>
                    <a:pt x="7719" y="53813"/>
                  </a:cubicBezTo>
                  <a:cubicBezTo>
                    <a:pt x="7476" y="55548"/>
                    <a:pt x="7331" y="56964"/>
                    <a:pt x="7257" y="58263"/>
                  </a:cubicBezTo>
                  <a:lnTo>
                    <a:pt x="7247" y="58431"/>
                  </a:lnTo>
                  <a:lnTo>
                    <a:pt x="7159" y="58285"/>
                  </a:lnTo>
                  <a:cubicBezTo>
                    <a:pt x="6101" y="56473"/>
                    <a:pt x="966" y="47102"/>
                    <a:pt x="3732" y="40649"/>
                  </a:cubicBezTo>
                  <a:cubicBezTo>
                    <a:pt x="4386" y="39123"/>
                    <a:pt x="5295" y="37783"/>
                    <a:pt x="6430" y="36670"/>
                  </a:cubicBezTo>
                  <a:cubicBezTo>
                    <a:pt x="7359" y="35762"/>
                    <a:pt x="8444" y="35001"/>
                    <a:pt x="9655" y="34401"/>
                  </a:cubicBezTo>
                  <a:cubicBezTo>
                    <a:pt x="11762" y="33364"/>
                    <a:pt x="13614" y="33133"/>
                    <a:pt x="14131" y="33088"/>
                  </a:cubicBezTo>
                  <a:lnTo>
                    <a:pt x="14184" y="33081"/>
                  </a:lnTo>
                  <a:close/>
                  <a:moveTo>
                    <a:pt x="8047" y="28938"/>
                  </a:moveTo>
                  <a:lnTo>
                    <a:pt x="8030" y="29074"/>
                  </a:lnTo>
                  <a:cubicBezTo>
                    <a:pt x="7597" y="32816"/>
                    <a:pt x="7462" y="35528"/>
                    <a:pt x="7457" y="35555"/>
                  </a:cubicBezTo>
                  <a:lnTo>
                    <a:pt x="7457" y="35559"/>
                  </a:lnTo>
                  <a:cubicBezTo>
                    <a:pt x="7457" y="35565"/>
                    <a:pt x="7457" y="35567"/>
                    <a:pt x="7466" y="35582"/>
                  </a:cubicBezTo>
                  <a:lnTo>
                    <a:pt x="7484" y="35620"/>
                  </a:lnTo>
                  <a:lnTo>
                    <a:pt x="7451" y="35647"/>
                  </a:lnTo>
                  <a:cubicBezTo>
                    <a:pt x="5780" y="36930"/>
                    <a:pt x="4493" y="38597"/>
                    <a:pt x="3632" y="40608"/>
                  </a:cubicBezTo>
                  <a:cubicBezTo>
                    <a:pt x="2954" y="42190"/>
                    <a:pt x="2697" y="44080"/>
                    <a:pt x="2870" y="46220"/>
                  </a:cubicBezTo>
                  <a:cubicBezTo>
                    <a:pt x="3010" y="47957"/>
                    <a:pt x="3433" y="49866"/>
                    <a:pt x="4127" y="51894"/>
                  </a:cubicBezTo>
                  <a:cubicBezTo>
                    <a:pt x="5346" y="55466"/>
                    <a:pt x="7034" y="58295"/>
                    <a:pt x="7222" y="58606"/>
                  </a:cubicBezTo>
                  <a:lnTo>
                    <a:pt x="7230" y="58619"/>
                  </a:lnTo>
                  <a:lnTo>
                    <a:pt x="7230" y="58635"/>
                  </a:lnTo>
                  <a:cubicBezTo>
                    <a:pt x="7128" y="60804"/>
                    <a:pt x="7228" y="62717"/>
                    <a:pt x="7547" y="64650"/>
                  </a:cubicBezTo>
                  <a:cubicBezTo>
                    <a:pt x="7887" y="66704"/>
                    <a:pt x="8489" y="68820"/>
                    <a:pt x="9389" y="71113"/>
                  </a:cubicBezTo>
                  <a:lnTo>
                    <a:pt x="9462" y="71301"/>
                  </a:lnTo>
                  <a:lnTo>
                    <a:pt x="9313" y="71166"/>
                  </a:lnTo>
                  <a:cubicBezTo>
                    <a:pt x="8761" y="70698"/>
                    <a:pt x="6811" y="68928"/>
                    <a:pt x="4927" y="65849"/>
                  </a:cubicBezTo>
                  <a:cubicBezTo>
                    <a:pt x="3867" y="64120"/>
                    <a:pt x="2995" y="62252"/>
                    <a:pt x="2332" y="60290"/>
                  </a:cubicBezTo>
                  <a:cubicBezTo>
                    <a:pt x="1528" y="57907"/>
                    <a:pt x="1023" y="55368"/>
                    <a:pt x="839" y="52745"/>
                  </a:cubicBezTo>
                  <a:cubicBezTo>
                    <a:pt x="661" y="50226"/>
                    <a:pt x="690" y="47753"/>
                    <a:pt x="919" y="45398"/>
                  </a:cubicBezTo>
                  <a:cubicBezTo>
                    <a:pt x="1146" y="43074"/>
                    <a:pt x="1571" y="40862"/>
                    <a:pt x="2183" y="38820"/>
                  </a:cubicBezTo>
                  <a:cubicBezTo>
                    <a:pt x="2793" y="36781"/>
                    <a:pt x="3591" y="34915"/>
                    <a:pt x="4550" y="33276"/>
                  </a:cubicBezTo>
                  <a:cubicBezTo>
                    <a:pt x="5524" y="31615"/>
                    <a:pt x="6668" y="30186"/>
                    <a:pt x="7946" y="29031"/>
                  </a:cubicBezTo>
                  <a:lnTo>
                    <a:pt x="8047" y="28938"/>
                  </a:lnTo>
                  <a:close/>
                  <a:moveTo>
                    <a:pt x="37510" y="46984"/>
                  </a:moveTo>
                  <a:lnTo>
                    <a:pt x="37573" y="46994"/>
                  </a:lnTo>
                  <a:cubicBezTo>
                    <a:pt x="37843" y="47033"/>
                    <a:pt x="38085" y="47055"/>
                    <a:pt x="38318" y="47065"/>
                  </a:cubicBezTo>
                  <a:lnTo>
                    <a:pt x="38371" y="47067"/>
                  </a:lnTo>
                  <a:lnTo>
                    <a:pt x="38369" y="47123"/>
                  </a:lnTo>
                  <a:cubicBezTo>
                    <a:pt x="38249" y="48792"/>
                    <a:pt x="38357" y="49038"/>
                    <a:pt x="38392" y="49070"/>
                  </a:cubicBezTo>
                  <a:cubicBezTo>
                    <a:pt x="38463" y="49142"/>
                    <a:pt x="38611" y="49179"/>
                    <a:pt x="38797" y="49222"/>
                  </a:cubicBezTo>
                  <a:lnTo>
                    <a:pt x="38819" y="49226"/>
                  </a:lnTo>
                  <a:cubicBezTo>
                    <a:pt x="39016" y="49271"/>
                    <a:pt x="39288" y="49332"/>
                    <a:pt x="39507" y="49459"/>
                  </a:cubicBezTo>
                  <a:cubicBezTo>
                    <a:pt x="39689" y="49568"/>
                    <a:pt x="39871" y="49613"/>
                    <a:pt x="40076" y="49662"/>
                  </a:cubicBezTo>
                  <a:cubicBezTo>
                    <a:pt x="40294" y="49715"/>
                    <a:pt x="40520" y="49768"/>
                    <a:pt x="40704" y="49936"/>
                  </a:cubicBezTo>
                  <a:cubicBezTo>
                    <a:pt x="40939" y="50145"/>
                    <a:pt x="41172" y="50204"/>
                    <a:pt x="41469" y="50275"/>
                  </a:cubicBezTo>
                  <a:lnTo>
                    <a:pt x="41506" y="50284"/>
                  </a:lnTo>
                  <a:cubicBezTo>
                    <a:pt x="41649" y="50318"/>
                    <a:pt x="41813" y="50359"/>
                    <a:pt x="41999" y="50427"/>
                  </a:cubicBezTo>
                  <a:cubicBezTo>
                    <a:pt x="42191" y="50494"/>
                    <a:pt x="42377" y="50576"/>
                    <a:pt x="42533" y="50662"/>
                  </a:cubicBezTo>
                  <a:lnTo>
                    <a:pt x="42770" y="50791"/>
                  </a:lnTo>
                  <a:lnTo>
                    <a:pt x="42502" y="50758"/>
                  </a:lnTo>
                  <a:cubicBezTo>
                    <a:pt x="42216" y="50724"/>
                    <a:pt x="41835" y="50672"/>
                    <a:pt x="41438" y="50603"/>
                  </a:cubicBezTo>
                  <a:cubicBezTo>
                    <a:pt x="41212" y="50564"/>
                    <a:pt x="41025" y="50555"/>
                    <a:pt x="40872" y="50555"/>
                  </a:cubicBezTo>
                  <a:cubicBezTo>
                    <a:pt x="40790" y="50555"/>
                    <a:pt x="40717" y="50558"/>
                    <a:pt x="40653" y="50560"/>
                  </a:cubicBezTo>
                  <a:cubicBezTo>
                    <a:pt x="40599" y="50562"/>
                    <a:pt x="40551" y="50563"/>
                    <a:pt x="40507" y="50563"/>
                  </a:cubicBezTo>
                  <a:cubicBezTo>
                    <a:pt x="40316" y="50563"/>
                    <a:pt x="40201" y="50537"/>
                    <a:pt x="40088" y="50410"/>
                  </a:cubicBezTo>
                  <a:cubicBezTo>
                    <a:pt x="39799" y="50085"/>
                    <a:pt x="39670" y="50044"/>
                    <a:pt x="38963" y="49809"/>
                  </a:cubicBezTo>
                  <a:cubicBezTo>
                    <a:pt x="38765" y="49743"/>
                    <a:pt x="38615" y="49716"/>
                    <a:pt x="38499" y="49716"/>
                  </a:cubicBezTo>
                  <a:cubicBezTo>
                    <a:pt x="38254" y="49716"/>
                    <a:pt x="38159" y="49837"/>
                    <a:pt x="38083" y="49973"/>
                  </a:cubicBezTo>
                  <a:cubicBezTo>
                    <a:pt x="38079" y="49981"/>
                    <a:pt x="38075" y="49987"/>
                    <a:pt x="38071" y="49993"/>
                  </a:cubicBezTo>
                  <a:cubicBezTo>
                    <a:pt x="38062" y="50009"/>
                    <a:pt x="38052" y="50024"/>
                    <a:pt x="38042" y="50038"/>
                  </a:cubicBezTo>
                  <a:lnTo>
                    <a:pt x="38040" y="50040"/>
                  </a:lnTo>
                  <a:cubicBezTo>
                    <a:pt x="37907" y="50187"/>
                    <a:pt x="37909" y="50273"/>
                    <a:pt x="37946" y="50750"/>
                  </a:cubicBezTo>
                  <a:cubicBezTo>
                    <a:pt x="37981" y="51249"/>
                    <a:pt x="38054" y="51362"/>
                    <a:pt x="38508" y="51951"/>
                  </a:cubicBezTo>
                  <a:cubicBezTo>
                    <a:pt x="38903" y="52467"/>
                    <a:pt x="38930" y="52483"/>
                    <a:pt x="39341" y="52731"/>
                  </a:cubicBezTo>
                  <a:cubicBezTo>
                    <a:pt x="39374" y="52749"/>
                    <a:pt x="39409" y="52771"/>
                    <a:pt x="39445" y="52794"/>
                  </a:cubicBezTo>
                  <a:cubicBezTo>
                    <a:pt x="39480" y="52814"/>
                    <a:pt x="39515" y="52835"/>
                    <a:pt x="39554" y="52857"/>
                  </a:cubicBezTo>
                  <a:cubicBezTo>
                    <a:pt x="40114" y="53201"/>
                    <a:pt x="40356" y="53776"/>
                    <a:pt x="40554" y="54238"/>
                  </a:cubicBezTo>
                  <a:lnTo>
                    <a:pt x="40601" y="54351"/>
                  </a:lnTo>
                  <a:cubicBezTo>
                    <a:pt x="40792" y="54795"/>
                    <a:pt x="41305" y="55012"/>
                    <a:pt x="41802" y="55220"/>
                  </a:cubicBezTo>
                  <a:cubicBezTo>
                    <a:pt x="41864" y="55247"/>
                    <a:pt x="41931" y="55276"/>
                    <a:pt x="42009" y="55310"/>
                  </a:cubicBezTo>
                  <a:cubicBezTo>
                    <a:pt x="42535" y="55542"/>
                    <a:pt x="42696" y="55718"/>
                    <a:pt x="43085" y="56493"/>
                  </a:cubicBezTo>
                  <a:cubicBezTo>
                    <a:pt x="43304" y="56931"/>
                    <a:pt x="43611" y="57129"/>
                    <a:pt x="43936" y="57336"/>
                  </a:cubicBezTo>
                  <a:lnTo>
                    <a:pt x="43948" y="57344"/>
                  </a:lnTo>
                  <a:cubicBezTo>
                    <a:pt x="44204" y="57508"/>
                    <a:pt x="44472" y="57680"/>
                    <a:pt x="44748" y="57982"/>
                  </a:cubicBezTo>
                  <a:cubicBezTo>
                    <a:pt x="44967" y="58226"/>
                    <a:pt x="45154" y="58471"/>
                    <a:pt x="45305" y="58713"/>
                  </a:cubicBezTo>
                  <a:lnTo>
                    <a:pt x="45483" y="59001"/>
                  </a:lnTo>
                  <a:lnTo>
                    <a:pt x="45227" y="58778"/>
                  </a:lnTo>
                  <a:cubicBezTo>
                    <a:pt x="44832" y="58437"/>
                    <a:pt x="44532" y="58203"/>
                    <a:pt x="44362" y="58109"/>
                  </a:cubicBezTo>
                  <a:lnTo>
                    <a:pt x="44249" y="58048"/>
                  </a:lnTo>
                  <a:cubicBezTo>
                    <a:pt x="43934" y="57876"/>
                    <a:pt x="43709" y="57751"/>
                    <a:pt x="43206" y="57690"/>
                  </a:cubicBezTo>
                  <a:cubicBezTo>
                    <a:pt x="42854" y="57645"/>
                    <a:pt x="42809" y="57641"/>
                    <a:pt x="42809" y="57397"/>
                  </a:cubicBezTo>
                  <a:cubicBezTo>
                    <a:pt x="42809" y="57338"/>
                    <a:pt x="42809" y="57266"/>
                    <a:pt x="42801" y="57185"/>
                  </a:cubicBezTo>
                  <a:cubicBezTo>
                    <a:pt x="42766" y="56743"/>
                    <a:pt x="42349" y="56483"/>
                    <a:pt x="41821" y="56149"/>
                  </a:cubicBezTo>
                  <a:lnTo>
                    <a:pt x="41811" y="56145"/>
                  </a:lnTo>
                  <a:cubicBezTo>
                    <a:pt x="41491" y="55943"/>
                    <a:pt x="41006" y="55773"/>
                    <a:pt x="40650" y="55648"/>
                  </a:cubicBezTo>
                  <a:lnTo>
                    <a:pt x="40587" y="55626"/>
                  </a:lnTo>
                  <a:cubicBezTo>
                    <a:pt x="40331" y="55533"/>
                    <a:pt x="40110" y="55454"/>
                    <a:pt x="40020" y="55388"/>
                  </a:cubicBezTo>
                  <a:cubicBezTo>
                    <a:pt x="39891" y="55292"/>
                    <a:pt x="39812" y="54948"/>
                    <a:pt x="39730" y="54541"/>
                  </a:cubicBezTo>
                  <a:lnTo>
                    <a:pt x="39713" y="54468"/>
                  </a:lnTo>
                  <a:cubicBezTo>
                    <a:pt x="39683" y="54316"/>
                    <a:pt x="39658" y="54185"/>
                    <a:pt x="39625" y="54103"/>
                  </a:cubicBezTo>
                  <a:cubicBezTo>
                    <a:pt x="39509" y="53794"/>
                    <a:pt x="39130" y="53794"/>
                    <a:pt x="38991" y="53794"/>
                  </a:cubicBezTo>
                  <a:cubicBezTo>
                    <a:pt x="38875" y="53794"/>
                    <a:pt x="38864" y="53987"/>
                    <a:pt x="38852" y="54457"/>
                  </a:cubicBezTo>
                  <a:lnTo>
                    <a:pt x="38852" y="54461"/>
                  </a:lnTo>
                  <a:cubicBezTo>
                    <a:pt x="38844" y="54758"/>
                    <a:pt x="38834" y="55128"/>
                    <a:pt x="38770" y="55310"/>
                  </a:cubicBezTo>
                  <a:cubicBezTo>
                    <a:pt x="38668" y="55589"/>
                    <a:pt x="38627" y="55658"/>
                    <a:pt x="38533" y="55799"/>
                  </a:cubicBezTo>
                  <a:lnTo>
                    <a:pt x="38515" y="55824"/>
                  </a:lnTo>
                  <a:cubicBezTo>
                    <a:pt x="38492" y="55863"/>
                    <a:pt x="38463" y="55906"/>
                    <a:pt x="38431" y="55957"/>
                  </a:cubicBezTo>
                  <a:cubicBezTo>
                    <a:pt x="38302" y="56162"/>
                    <a:pt x="38300" y="56421"/>
                    <a:pt x="38298" y="56628"/>
                  </a:cubicBezTo>
                  <a:lnTo>
                    <a:pt x="38298" y="56630"/>
                  </a:lnTo>
                  <a:lnTo>
                    <a:pt x="38298" y="56679"/>
                  </a:lnTo>
                  <a:cubicBezTo>
                    <a:pt x="38296" y="56751"/>
                    <a:pt x="38296" y="56816"/>
                    <a:pt x="38285" y="56874"/>
                  </a:cubicBezTo>
                  <a:cubicBezTo>
                    <a:pt x="38255" y="57090"/>
                    <a:pt x="37297" y="59196"/>
                    <a:pt x="37256" y="59286"/>
                  </a:cubicBezTo>
                  <a:lnTo>
                    <a:pt x="37244" y="59316"/>
                  </a:lnTo>
                  <a:lnTo>
                    <a:pt x="37207" y="59316"/>
                  </a:lnTo>
                  <a:cubicBezTo>
                    <a:pt x="37152" y="59321"/>
                    <a:pt x="37144" y="59341"/>
                    <a:pt x="37144" y="59638"/>
                  </a:cubicBezTo>
                  <a:cubicBezTo>
                    <a:pt x="37144" y="60137"/>
                    <a:pt x="37430" y="61896"/>
                    <a:pt x="37524" y="62303"/>
                  </a:cubicBezTo>
                  <a:cubicBezTo>
                    <a:pt x="37549" y="62398"/>
                    <a:pt x="37565" y="62481"/>
                    <a:pt x="37582" y="62565"/>
                  </a:cubicBezTo>
                  <a:lnTo>
                    <a:pt x="37592" y="62610"/>
                  </a:lnTo>
                  <a:cubicBezTo>
                    <a:pt x="37647" y="62891"/>
                    <a:pt x="37704" y="63155"/>
                    <a:pt x="37839" y="63451"/>
                  </a:cubicBezTo>
                  <a:lnTo>
                    <a:pt x="37919" y="63623"/>
                  </a:lnTo>
                  <a:cubicBezTo>
                    <a:pt x="38046" y="63901"/>
                    <a:pt x="38146" y="64120"/>
                    <a:pt x="38146" y="64431"/>
                  </a:cubicBezTo>
                  <a:cubicBezTo>
                    <a:pt x="38146" y="64779"/>
                    <a:pt x="38390" y="64943"/>
                    <a:pt x="38602" y="65082"/>
                  </a:cubicBezTo>
                  <a:lnTo>
                    <a:pt x="38607" y="65086"/>
                  </a:lnTo>
                  <a:cubicBezTo>
                    <a:pt x="38615" y="65090"/>
                    <a:pt x="38625" y="65098"/>
                    <a:pt x="38633" y="65102"/>
                  </a:cubicBezTo>
                  <a:cubicBezTo>
                    <a:pt x="38660" y="65121"/>
                    <a:pt x="38690" y="65141"/>
                    <a:pt x="38719" y="65164"/>
                  </a:cubicBezTo>
                  <a:cubicBezTo>
                    <a:pt x="38871" y="65270"/>
                    <a:pt x="39141" y="65338"/>
                    <a:pt x="39454" y="65407"/>
                  </a:cubicBezTo>
                  <a:lnTo>
                    <a:pt x="39490" y="65415"/>
                  </a:lnTo>
                  <a:cubicBezTo>
                    <a:pt x="39658" y="65456"/>
                    <a:pt x="39834" y="65497"/>
                    <a:pt x="39971" y="65546"/>
                  </a:cubicBezTo>
                  <a:cubicBezTo>
                    <a:pt x="40333" y="65679"/>
                    <a:pt x="40530" y="65771"/>
                    <a:pt x="41027" y="66160"/>
                  </a:cubicBezTo>
                  <a:cubicBezTo>
                    <a:pt x="41287" y="66361"/>
                    <a:pt x="41557" y="66416"/>
                    <a:pt x="41815" y="66463"/>
                  </a:cubicBezTo>
                  <a:cubicBezTo>
                    <a:pt x="42044" y="66504"/>
                    <a:pt x="42285" y="66551"/>
                    <a:pt x="42512" y="66712"/>
                  </a:cubicBezTo>
                  <a:cubicBezTo>
                    <a:pt x="42793" y="66911"/>
                    <a:pt x="43163" y="67034"/>
                    <a:pt x="43523" y="67148"/>
                  </a:cubicBezTo>
                  <a:lnTo>
                    <a:pt x="43566" y="67165"/>
                  </a:lnTo>
                  <a:cubicBezTo>
                    <a:pt x="43824" y="67248"/>
                    <a:pt x="44069" y="67328"/>
                    <a:pt x="44276" y="67441"/>
                  </a:cubicBezTo>
                  <a:cubicBezTo>
                    <a:pt x="44444" y="67531"/>
                    <a:pt x="44579" y="67643"/>
                    <a:pt x="44683" y="67776"/>
                  </a:cubicBezTo>
                  <a:lnTo>
                    <a:pt x="44865" y="68003"/>
                  </a:lnTo>
                  <a:lnTo>
                    <a:pt x="44865" y="68003"/>
                  </a:lnTo>
                  <a:lnTo>
                    <a:pt x="44618" y="67850"/>
                  </a:lnTo>
                  <a:cubicBezTo>
                    <a:pt x="44478" y="67766"/>
                    <a:pt x="44210" y="67613"/>
                    <a:pt x="43969" y="67547"/>
                  </a:cubicBezTo>
                  <a:cubicBezTo>
                    <a:pt x="43795" y="67504"/>
                    <a:pt x="43578" y="67439"/>
                    <a:pt x="43367" y="67373"/>
                  </a:cubicBezTo>
                  <a:lnTo>
                    <a:pt x="43277" y="67349"/>
                  </a:lnTo>
                  <a:cubicBezTo>
                    <a:pt x="42989" y="67261"/>
                    <a:pt x="42690" y="67173"/>
                    <a:pt x="42484" y="67134"/>
                  </a:cubicBezTo>
                  <a:cubicBezTo>
                    <a:pt x="42312" y="67103"/>
                    <a:pt x="42095" y="67091"/>
                    <a:pt x="41827" y="67081"/>
                  </a:cubicBezTo>
                  <a:cubicBezTo>
                    <a:pt x="41542" y="67066"/>
                    <a:pt x="41191" y="67052"/>
                    <a:pt x="40826" y="66995"/>
                  </a:cubicBezTo>
                  <a:cubicBezTo>
                    <a:pt x="40505" y="66944"/>
                    <a:pt x="40315" y="66809"/>
                    <a:pt x="40161" y="66702"/>
                  </a:cubicBezTo>
                  <a:cubicBezTo>
                    <a:pt x="40035" y="66613"/>
                    <a:pt x="39922" y="66533"/>
                    <a:pt x="39783" y="66533"/>
                  </a:cubicBezTo>
                  <a:cubicBezTo>
                    <a:pt x="39747" y="66533"/>
                    <a:pt x="39709" y="66538"/>
                    <a:pt x="39668" y="66551"/>
                  </a:cubicBezTo>
                  <a:cubicBezTo>
                    <a:pt x="39613" y="66567"/>
                    <a:pt x="39548" y="66574"/>
                    <a:pt x="39477" y="66574"/>
                  </a:cubicBezTo>
                  <a:cubicBezTo>
                    <a:pt x="39200" y="66574"/>
                    <a:pt x="38843" y="66466"/>
                    <a:pt x="38703" y="66416"/>
                  </a:cubicBezTo>
                  <a:cubicBezTo>
                    <a:pt x="38696" y="66413"/>
                    <a:pt x="38689" y="66412"/>
                    <a:pt x="38682" y="66412"/>
                  </a:cubicBezTo>
                  <a:cubicBezTo>
                    <a:pt x="38671" y="66412"/>
                    <a:pt x="38661" y="66416"/>
                    <a:pt x="38654" y="66422"/>
                  </a:cubicBezTo>
                  <a:cubicBezTo>
                    <a:pt x="38641" y="66432"/>
                    <a:pt x="38629" y="66451"/>
                    <a:pt x="38633" y="66473"/>
                  </a:cubicBezTo>
                  <a:cubicBezTo>
                    <a:pt x="38635" y="66479"/>
                    <a:pt x="38635" y="66489"/>
                    <a:pt x="38641" y="66508"/>
                  </a:cubicBezTo>
                  <a:cubicBezTo>
                    <a:pt x="38723" y="66866"/>
                    <a:pt x="38815" y="67206"/>
                    <a:pt x="38911" y="67512"/>
                  </a:cubicBezTo>
                  <a:cubicBezTo>
                    <a:pt x="38987" y="67758"/>
                    <a:pt x="39059" y="67991"/>
                    <a:pt x="39118" y="68186"/>
                  </a:cubicBezTo>
                  <a:cubicBezTo>
                    <a:pt x="39141" y="68259"/>
                    <a:pt x="39161" y="68323"/>
                    <a:pt x="39177" y="68376"/>
                  </a:cubicBezTo>
                  <a:cubicBezTo>
                    <a:pt x="39198" y="68441"/>
                    <a:pt x="39210" y="68486"/>
                    <a:pt x="39220" y="68517"/>
                  </a:cubicBezTo>
                  <a:cubicBezTo>
                    <a:pt x="39241" y="68576"/>
                    <a:pt x="39192" y="68681"/>
                    <a:pt x="39077" y="68908"/>
                  </a:cubicBezTo>
                  <a:lnTo>
                    <a:pt x="39020" y="69028"/>
                  </a:lnTo>
                  <a:cubicBezTo>
                    <a:pt x="38883" y="69303"/>
                    <a:pt x="38701" y="70072"/>
                    <a:pt x="38701" y="70258"/>
                  </a:cubicBezTo>
                  <a:cubicBezTo>
                    <a:pt x="38701" y="70929"/>
                    <a:pt x="38643" y="71408"/>
                    <a:pt x="38537" y="71576"/>
                  </a:cubicBezTo>
                  <a:cubicBezTo>
                    <a:pt x="38420" y="71762"/>
                    <a:pt x="38435" y="71964"/>
                    <a:pt x="38453" y="72198"/>
                  </a:cubicBezTo>
                  <a:cubicBezTo>
                    <a:pt x="38463" y="72341"/>
                    <a:pt x="38474" y="72494"/>
                    <a:pt x="38463" y="72668"/>
                  </a:cubicBezTo>
                  <a:cubicBezTo>
                    <a:pt x="38439" y="73008"/>
                    <a:pt x="38568" y="73603"/>
                    <a:pt x="38645" y="73959"/>
                  </a:cubicBezTo>
                  <a:lnTo>
                    <a:pt x="38654" y="73992"/>
                  </a:lnTo>
                  <a:cubicBezTo>
                    <a:pt x="38699" y="74194"/>
                    <a:pt x="38705" y="74241"/>
                    <a:pt x="38705" y="74258"/>
                  </a:cubicBezTo>
                  <a:cubicBezTo>
                    <a:pt x="38705" y="74376"/>
                    <a:pt x="38823" y="74440"/>
                    <a:pt x="39124" y="74585"/>
                  </a:cubicBezTo>
                  <a:lnTo>
                    <a:pt x="39251" y="74651"/>
                  </a:lnTo>
                  <a:cubicBezTo>
                    <a:pt x="39677" y="74861"/>
                    <a:pt x="40082" y="75142"/>
                    <a:pt x="40342" y="75399"/>
                  </a:cubicBezTo>
                  <a:cubicBezTo>
                    <a:pt x="40495" y="75553"/>
                    <a:pt x="40777" y="75647"/>
                    <a:pt x="41074" y="75749"/>
                  </a:cubicBezTo>
                  <a:lnTo>
                    <a:pt x="41101" y="75757"/>
                  </a:lnTo>
                  <a:cubicBezTo>
                    <a:pt x="41422" y="75862"/>
                    <a:pt x="41755" y="75972"/>
                    <a:pt x="41962" y="76161"/>
                  </a:cubicBezTo>
                  <a:cubicBezTo>
                    <a:pt x="42152" y="76334"/>
                    <a:pt x="42295" y="76506"/>
                    <a:pt x="42381" y="76619"/>
                  </a:cubicBezTo>
                  <a:lnTo>
                    <a:pt x="42514" y="76791"/>
                  </a:lnTo>
                  <a:lnTo>
                    <a:pt x="42514" y="76791"/>
                  </a:lnTo>
                  <a:lnTo>
                    <a:pt x="42320" y="76697"/>
                  </a:lnTo>
                  <a:cubicBezTo>
                    <a:pt x="41962" y="76525"/>
                    <a:pt x="41510" y="76308"/>
                    <a:pt x="41364" y="76242"/>
                  </a:cubicBezTo>
                  <a:lnTo>
                    <a:pt x="41252" y="76195"/>
                  </a:lnTo>
                  <a:cubicBezTo>
                    <a:pt x="41029" y="76095"/>
                    <a:pt x="40726" y="75960"/>
                    <a:pt x="40427" y="75931"/>
                  </a:cubicBezTo>
                  <a:cubicBezTo>
                    <a:pt x="40161" y="75903"/>
                    <a:pt x="39625" y="75555"/>
                    <a:pt x="39441" y="75422"/>
                  </a:cubicBezTo>
                  <a:cubicBezTo>
                    <a:pt x="39432" y="75416"/>
                    <a:pt x="39421" y="75413"/>
                    <a:pt x="39410" y="75413"/>
                  </a:cubicBezTo>
                  <a:cubicBezTo>
                    <a:pt x="39399" y="75413"/>
                    <a:pt x="39388" y="75416"/>
                    <a:pt x="39380" y="75422"/>
                  </a:cubicBezTo>
                  <a:cubicBezTo>
                    <a:pt x="39362" y="75434"/>
                    <a:pt x="39353" y="75459"/>
                    <a:pt x="39359" y="75481"/>
                  </a:cubicBezTo>
                  <a:cubicBezTo>
                    <a:pt x="39359" y="75483"/>
                    <a:pt x="39495" y="75962"/>
                    <a:pt x="39638" y="76279"/>
                  </a:cubicBezTo>
                  <a:cubicBezTo>
                    <a:pt x="39658" y="76324"/>
                    <a:pt x="39681" y="76371"/>
                    <a:pt x="39701" y="76414"/>
                  </a:cubicBezTo>
                  <a:lnTo>
                    <a:pt x="39726" y="76461"/>
                  </a:lnTo>
                  <a:cubicBezTo>
                    <a:pt x="39824" y="76668"/>
                    <a:pt x="39904" y="76832"/>
                    <a:pt x="39879" y="77008"/>
                  </a:cubicBezTo>
                  <a:cubicBezTo>
                    <a:pt x="39859" y="77143"/>
                    <a:pt x="39943" y="77251"/>
                    <a:pt x="40039" y="77374"/>
                  </a:cubicBezTo>
                  <a:lnTo>
                    <a:pt x="40055" y="77392"/>
                  </a:lnTo>
                  <a:cubicBezTo>
                    <a:pt x="40151" y="77515"/>
                    <a:pt x="40262" y="77652"/>
                    <a:pt x="40292" y="77848"/>
                  </a:cubicBezTo>
                  <a:cubicBezTo>
                    <a:pt x="40366" y="78299"/>
                    <a:pt x="40425" y="78953"/>
                    <a:pt x="40294" y="79520"/>
                  </a:cubicBezTo>
                  <a:cubicBezTo>
                    <a:pt x="40223" y="79823"/>
                    <a:pt x="40076" y="80330"/>
                    <a:pt x="39943" y="80780"/>
                  </a:cubicBezTo>
                  <a:lnTo>
                    <a:pt x="39846" y="81099"/>
                  </a:lnTo>
                  <a:lnTo>
                    <a:pt x="39842" y="80764"/>
                  </a:lnTo>
                  <a:cubicBezTo>
                    <a:pt x="39834" y="80267"/>
                    <a:pt x="39830" y="79616"/>
                    <a:pt x="39851" y="79360"/>
                  </a:cubicBezTo>
                  <a:cubicBezTo>
                    <a:pt x="39885" y="78910"/>
                    <a:pt x="39783" y="78256"/>
                    <a:pt x="39677" y="77793"/>
                  </a:cubicBezTo>
                  <a:cubicBezTo>
                    <a:pt x="39625" y="77566"/>
                    <a:pt x="39478" y="77386"/>
                    <a:pt x="39362" y="77241"/>
                  </a:cubicBezTo>
                  <a:lnTo>
                    <a:pt x="39353" y="77233"/>
                  </a:lnTo>
                  <a:cubicBezTo>
                    <a:pt x="39212" y="77057"/>
                    <a:pt x="39089" y="76903"/>
                    <a:pt x="39089" y="76703"/>
                  </a:cubicBezTo>
                  <a:cubicBezTo>
                    <a:pt x="39089" y="76249"/>
                    <a:pt x="38932" y="75796"/>
                    <a:pt x="38664" y="75496"/>
                  </a:cubicBezTo>
                  <a:cubicBezTo>
                    <a:pt x="38392" y="75193"/>
                    <a:pt x="38159" y="74929"/>
                    <a:pt x="38091" y="74284"/>
                  </a:cubicBezTo>
                  <a:cubicBezTo>
                    <a:pt x="38087" y="74248"/>
                    <a:pt x="38083" y="74213"/>
                    <a:pt x="38081" y="74180"/>
                  </a:cubicBezTo>
                  <a:cubicBezTo>
                    <a:pt x="38073" y="74094"/>
                    <a:pt x="38062" y="74012"/>
                    <a:pt x="38056" y="73939"/>
                  </a:cubicBezTo>
                  <a:cubicBezTo>
                    <a:pt x="38015" y="73517"/>
                    <a:pt x="37993" y="73284"/>
                    <a:pt x="37880" y="73028"/>
                  </a:cubicBezTo>
                  <a:cubicBezTo>
                    <a:pt x="37755" y="72744"/>
                    <a:pt x="37909" y="72191"/>
                    <a:pt x="37917" y="72167"/>
                  </a:cubicBezTo>
                  <a:cubicBezTo>
                    <a:pt x="37923" y="72144"/>
                    <a:pt x="37913" y="72120"/>
                    <a:pt x="37897" y="72108"/>
                  </a:cubicBezTo>
                  <a:cubicBezTo>
                    <a:pt x="37887" y="72101"/>
                    <a:pt x="37876" y="72098"/>
                    <a:pt x="37866" y="72098"/>
                  </a:cubicBezTo>
                  <a:cubicBezTo>
                    <a:pt x="37855" y="72098"/>
                    <a:pt x="37846" y="72101"/>
                    <a:pt x="37839" y="72108"/>
                  </a:cubicBezTo>
                  <a:lnTo>
                    <a:pt x="37837" y="72110"/>
                  </a:lnTo>
                  <a:cubicBezTo>
                    <a:pt x="37831" y="72114"/>
                    <a:pt x="37420" y="72423"/>
                    <a:pt x="37172" y="72775"/>
                  </a:cubicBezTo>
                  <a:cubicBezTo>
                    <a:pt x="36927" y="73122"/>
                    <a:pt x="36792" y="73255"/>
                    <a:pt x="36254" y="73658"/>
                  </a:cubicBezTo>
                  <a:cubicBezTo>
                    <a:pt x="35928" y="73904"/>
                    <a:pt x="35579" y="74299"/>
                    <a:pt x="35401" y="74518"/>
                  </a:cubicBezTo>
                  <a:lnTo>
                    <a:pt x="35219" y="74737"/>
                  </a:lnTo>
                  <a:lnTo>
                    <a:pt x="35219" y="74737"/>
                  </a:lnTo>
                  <a:lnTo>
                    <a:pt x="35313" y="74469"/>
                  </a:lnTo>
                  <a:cubicBezTo>
                    <a:pt x="35407" y="74201"/>
                    <a:pt x="35530" y="73863"/>
                    <a:pt x="35646" y="73619"/>
                  </a:cubicBezTo>
                  <a:cubicBezTo>
                    <a:pt x="35810" y="73266"/>
                    <a:pt x="35969" y="73133"/>
                    <a:pt x="36233" y="72914"/>
                  </a:cubicBezTo>
                  <a:lnTo>
                    <a:pt x="36287" y="72871"/>
                  </a:lnTo>
                  <a:cubicBezTo>
                    <a:pt x="36387" y="72785"/>
                    <a:pt x="36501" y="72691"/>
                    <a:pt x="36632" y="72568"/>
                  </a:cubicBezTo>
                  <a:cubicBezTo>
                    <a:pt x="37003" y="72222"/>
                    <a:pt x="37080" y="72067"/>
                    <a:pt x="37187" y="71852"/>
                  </a:cubicBezTo>
                  <a:cubicBezTo>
                    <a:pt x="37234" y="71760"/>
                    <a:pt x="37285" y="71659"/>
                    <a:pt x="37367" y="71524"/>
                  </a:cubicBezTo>
                  <a:cubicBezTo>
                    <a:pt x="37418" y="71443"/>
                    <a:pt x="37473" y="71357"/>
                    <a:pt x="37528" y="71269"/>
                  </a:cubicBezTo>
                  <a:cubicBezTo>
                    <a:pt x="37561" y="71218"/>
                    <a:pt x="37594" y="71166"/>
                    <a:pt x="37627" y="71113"/>
                  </a:cubicBezTo>
                  <a:lnTo>
                    <a:pt x="37637" y="71097"/>
                  </a:lnTo>
                  <a:cubicBezTo>
                    <a:pt x="37852" y="70767"/>
                    <a:pt x="38075" y="70428"/>
                    <a:pt x="38197" y="70135"/>
                  </a:cubicBezTo>
                  <a:cubicBezTo>
                    <a:pt x="38318" y="69845"/>
                    <a:pt x="38277" y="69466"/>
                    <a:pt x="38238" y="69100"/>
                  </a:cubicBezTo>
                  <a:cubicBezTo>
                    <a:pt x="38220" y="68947"/>
                    <a:pt x="38204" y="68765"/>
                    <a:pt x="38204" y="68599"/>
                  </a:cubicBezTo>
                  <a:cubicBezTo>
                    <a:pt x="38204" y="68106"/>
                    <a:pt x="38167" y="67789"/>
                    <a:pt x="38064" y="67379"/>
                  </a:cubicBezTo>
                  <a:cubicBezTo>
                    <a:pt x="38036" y="67261"/>
                    <a:pt x="38015" y="67156"/>
                    <a:pt x="37999" y="67066"/>
                  </a:cubicBezTo>
                  <a:cubicBezTo>
                    <a:pt x="37993" y="67042"/>
                    <a:pt x="37989" y="67019"/>
                    <a:pt x="37983" y="66995"/>
                  </a:cubicBezTo>
                  <a:lnTo>
                    <a:pt x="37983" y="66993"/>
                  </a:lnTo>
                  <a:cubicBezTo>
                    <a:pt x="37944" y="66794"/>
                    <a:pt x="37913" y="66622"/>
                    <a:pt x="37827" y="66440"/>
                  </a:cubicBezTo>
                  <a:cubicBezTo>
                    <a:pt x="37778" y="66338"/>
                    <a:pt x="37758" y="66195"/>
                    <a:pt x="37737" y="66048"/>
                  </a:cubicBezTo>
                  <a:lnTo>
                    <a:pt x="37729" y="65992"/>
                  </a:lnTo>
                  <a:cubicBezTo>
                    <a:pt x="37698" y="65771"/>
                    <a:pt x="37665" y="65518"/>
                    <a:pt x="37543" y="65327"/>
                  </a:cubicBezTo>
                  <a:cubicBezTo>
                    <a:pt x="37418" y="65141"/>
                    <a:pt x="37430" y="64953"/>
                    <a:pt x="37440" y="64734"/>
                  </a:cubicBezTo>
                  <a:lnTo>
                    <a:pt x="37442" y="64699"/>
                  </a:lnTo>
                  <a:cubicBezTo>
                    <a:pt x="37451" y="64587"/>
                    <a:pt x="37459" y="64462"/>
                    <a:pt x="37447" y="64323"/>
                  </a:cubicBezTo>
                  <a:cubicBezTo>
                    <a:pt x="37430" y="64137"/>
                    <a:pt x="37367" y="63952"/>
                    <a:pt x="37305" y="63772"/>
                  </a:cubicBezTo>
                  <a:lnTo>
                    <a:pt x="37293" y="63732"/>
                  </a:lnTo>
                  <a:cubicBezTo>
                    <a:pt x="37221" y="63525"/>
                    <a:pt x="37154" y="63331"/>
                    <a:pt x="37170" y="63163"/>
                  </a:cubicBezTo>
                  <a:cubicBezTo>
                    <a:pt x="37195" y="62903"/>
                    <a:pt x="37060" y="62594"/>
                    <a:pt x="36929" y="62295"/>
                  </a:cubicBezTo>
                  <a:lnTo>
                    <a:pt x="36898" y="62224"/>
                  </a:lnTo>
                  <a:cubicBezTo>
                    <a:pt x="36849" y="62109"/>
                    <a:pt x="36796" y="61988"/>
                    <a:pt x="36755" y="61866"/>
                  </a:cubicBezTo>
                  <a:cubicBezTo>
                    <a:pt x="36589" y="61405"/>
                    <a:pt x="36557" y="60789"/>
                    <a:pt x="36552" y="60740"/>
                  </a:cubicBezTo>
                  <a:cubicBezTo>
                    <a:pt x="36550" y="60718"/>
                    <a:pt x="36538" y="60697"/>
                    <a:pt x="36516" y="60691"/>
                  </a:cubicBezTo>
                  <a:cubicBezTo>
                    <a:pt x="36512" y="60691"/>
                    <a:pt x="36508" y="60690"/>
                    <a:pt x="36505" y="60690"/>
                  </a:cubicBezTo>
                  <a:cubicBezTo>
                    <a:pt x="36485" y="60690"/>
                    <a:pt x="36467" y="60700"/>
                    <a:pt x="36456" y="60714"/>
                  </a:cubicBezTo>
                  <a:cubicBezTo>
                    <a:pt x="36417" y="60775"/>
                    <a:pt x="36336" y="60886"/>
                    <a:pt x="36194" y="61066"/>
                  </a:cubicBezTo>
                  <a:cubicBezTo>
                    <a:pt x="36004" y="61311"/>
                    <a:pt x="35742" y="61643"/>
                    <a:pt x="35493" y="62023"/>
                  </a:cubicBezTo>
                  <a:cubicBezTo>
                    <a:pt x="35325" y="62275"/>
                    <a:pt x="35200" y="62418"/>
                    <a:pt x="35075" y="62551"/>
                  </a:cubicBezTo>
                  <a:lnTo>
                    <a:pt x="35067" y="62559"/>
                  </a:lnTo>
                  <a:cubicBezTo>
                    <a:pt x="34910" y="62735"/>
                    <a:pt x="34770" y="62889"/>
                    <a:pt x="34592" y="63271"/>
                  </a:cubicBezTo>
                  <a:cubicBezTo>
                    <a:pt x="34390" y="63705"/>
                    <a:pt x="34149" y="63955"/>
                    <a:pt x="33872" y="64247"/>
                  </a:cubicBezTo>
                  <a:lnTo>
                    <a:pt x="33870" y="64249"/>
                  </a:lnTo>
                  <a:cubicBezTo>
                    <a:pt x="33848" y="64274"/>
                    <a:pt x="33821" y="64300"/>
                    <a:pt x="33799" y="64325"/>
                  </a:cubicBezTo>
                  <a:cubicBezTo>
                    <a:pt x="33680" y="64454"/>
                    <a:pt x="33557" y="64585"/>
                    <a:pt x="33424" y="64744"/>
                  </a:cubicBezTo>
                  <a:cubicBezTo>
                    <a:pt x="32946" y="65325"/>
                    <a:pt x="32831" y="65477"/>
                    <a:pt x="32487" y="66238"/>
                  </a:cubicBezTo>
                  <a:cubicBezTo>
                    <a:pt x="32301" y="66645"/>
                    <a:pt x="32008" y="67265"/>
                    <a:pt x="31777" y="67746"/>
                  </a:cubicBezTo>
                  <a:lnTo>
                    <a:pt x="31616" y="68079"/>
                  </a:lnTo>
                  <a:lnTo>
                    <a:pt x="31681" y="67715"/>
                  </a:lnTo>
                  <a:cubicBezTo>
                    <a:pt x="31859" y="66743"/>
                    <a:pt x="31988" y="66144"/>
                    <a:pt x="32070" y="65935"/>
                  </a:cubicBezTo>
                  <a:cubicBezTo>
                    <a:pt x="32146" y="65741"/>
                    <a:pt x="32180" y="65589"/>
                    <a:pt x="32217" y="65444"/>
                  </a:cubicBezTo>
                  <a:lnTo>
                    <a:pt x="32231" y="65376"/>
                  </a:lnTo>
                  <a:cubicBezTo>
                    <a:pt x="32272" y="65203"/>
                    <a:pt x="32313" y="65020"/>
                    <a:pt x="32416" y="64763"/>
                  </a:cubicBezTo>
                  <a:cubicBezTo>
                    <a:pt x="32534" y="64472"/>
                    <a:pt x="32792" y="64280"/>
                    <a:pt x="33042" y="64094"/>
                  </a:cubicBezTo>
                  <a:cubicBezTo>
                    <a:pt x="33216" y="63965"/>
                    <a:pt x="33414" y="63819"/>
                    <a:pt x="33549" y="63637"/>
                  </a:cubicBezTo>
                  <a:cubicBezTo>
                    <a:pt x="33858" y="63226"/>
                    <a:pt x="34007" y="62909"/>
                    <a:pt x="34040" y="62580"/>
                  </a:cubicBezTo>
                  <a:cubicBezTo>
                    <a:pt x="34061" y="62408"/>
                    <a:pt x="34101" y="62375"/>
                    <a:pt x="34218" y="62310"/>
                  </a:cubicBezTo>
                  <a:cubicBezTo>
                    <a:pt x="34277" y="62277"/>
                    <a:pt x="34349" y="62236"/>
                    <a:pt x="34437" y="62164"/>
                  </a:cubicBezTo>
                  <a:cubicBezTo>
                    <a:pt x="34554" y="62062"/>
                    <a:pt x="34687" y="61939"/>
                    <a:pt x="34869" y="61767"/>
                  </a:cubicBezTo>
                  <a:lnTo>
                    <a:pt x="34901" y="61737"/>
                  </a:lnTo>
                  <a:cubicBezTo>
                    <a:pt x="35024" y="61620"/>
                    <a:pt x="35153" y="61499"/>
                    <a:pt x="35298" y="61373"/>
                  </a:cubicBezTo>
                  <a:cubicBezTo>
                    <a:pt x="35527" y="61164"/>
                    <a:pt x="35517" y="60792"/>
                    <a:pt x="35511" y="60462"/>
                  </a:cubicBezTo>
                  <a:cubicBezTo>
                    <a:pt x="35505" y="60239"/>
                    <a:pt x="35505" y="60059"/>
                    <a:pt x="35552" y="59940"/>
                  </a:cubicBezTo>
                  <a:cubicBezTo>
                    <a:pt x="35630" y="59740"/>
                    <a:pt x="35830" y="59666"/>
                    <a:pt x="36006" y="59603"/>
                  </a:cubicBezTo>
                  <a:cubicBezTo>
                    <a:pt x="36123" y="59558"/>
                    <a:pt x="36207" y="59527"/>
                    <a:pt x="36262" y="59472"/>
                  </a:cubicBezTo>
                  <a:cubicBezTo>
                    <a:pt x="36352" y="59382"/>
                    <a:pt x="36538" y="58981"/>
                    <a:pt x="36794" y="58422"/>
                  </a:cubicBezTo>
                  <a:lnTo>
                    <a:pt x="36866" y="58267"/>
                  </a:lnTo>
                  <a:cubicBezTo>
                    <a:pt x="36958" y="58068"/>
                    <a:pt x="37044" y="57880"/>
                    <a:pt x="37115" y="57735"/>
                  </a:cubicBezTo>
                  <a:cubicBezTo>
                    <a:pt x="37285" y="57399"/>
                    <a:pt x="37359" y="57050"/>
                    <a:pt x="37410" y="56816"/>
                  </a:cubicBezTo>
                  <a:lnTo>
                    <a:pt x="37412" y="56804"/>
                  </a:lnTo>
                  <a:cubicBezTo>
                    <a:pt x="37440" y="56679"/>
                    <a:pt x="37457" y="56601"/>
                    <a:pt x="37471" y="56575"/>
                  </a:cubicBezTo>
                  <a:lnTo>
                    <a:pt x="37473" y="56569"/>
                  </a:lnTo>
                  <a:cubicBezTo>
                    <a:pt x="37520" y="56499"/>
                    <a:pt x="37518" y="56366"/>
                    <a:pt x="37512" y="56172"/>
                  </a:cubicBezTo>
                  <a:cubicBezTo>
                    <a:pt x="37508" y="56055"/>
                    <a:pt x="37502" y="55922"/>
                    <a:pt x="37518" y="55822"/>
                  </a:cubicBezTo>
                  <a:cubicBezTo>
                    <a:pt x="37532" y="55726"/>
                    <a:pt x="37584" y="55456"/>
                    <a:pt x="37637" y="55173"/>
                  </a:cubicBezTo>
                  <a:lnTo>
                    <a:pt x="37651" y="55104"/>
                  </a:lnTo>
                  <a:cubicBezTo>
                    <a:pt x="37729" y="54703"/>
                    <a:pt x="37809" y="54288"/>
                    <a:pt x="37827" y="54134"/>
                  </a:cubicBezTo>
                  <a:cubicBezTo>
                    <a:pt x="37858" y="53887"/>
                    <a:pt x="37760" y="53717"/>
                    <a:pt x="37637" y="53508"/>
                  </a:cubicBezTo>
                  <a:lnTo>
                    <a:pt x="37633" y="53500"/>
                  </a:lnTo>
                  <a:cubicBezTo>
                    <a:pt x="37610" y="53461"/>
                    <a:pt x="37586" y="53420"/>
                    <a:pt x="37563" y="53379"/>
                  </a:cubicBezTo>
                  <a:cubicBezTo>
                    <a:pt x="37504" y="53273"/>
                    <a:pt x="37457" y="53152"/>
                    <a:pt x="37406" y="53025"/>
                  </a:cubicBezTo>
                  <a:lnTo>
                    <a:pt x="37397" y="53005"/>
                  </a:lnTo>
                  <a:cubicBezTo>
                    <a:pt x="37326" y="52823"/>
                    <a:pt x="37246" y="52616"/>
                    <a:pt x="37115" y="52411"/>
                  </a:cubicBezTo>
                  <a:cubicBezTo>
                    <a:pt x="36904" y="52084"/>
                    <a:pt x="36833" y="51851"/>
                    <a:pt x="36829" y="51841"/>
                  </a:cubicBezTo>
                  <a:cubicBezTo>
                    <a:pt x="36825" y="51822"/>
                    <a:pt x="36812" y="51810"/>
                    <a:pt x="36796" y="51804"/>
                  </a:cubicBezTo>
                  <a:cubicBezTo>
                    <a:pt x="36792" y="51803"/>
                    <a:pt x="36787" y="51802"/>
                    <a:pt x="36782" y="51802"/>
                  </a:cubicBezTo>
                  <a:cubicBezTo>
                    <a:pt x="36772" y="51802"/>
                    <a:pt x="36759" y="51805"/>
                    <a:pt x="36747" y="51814"/>
                  </a:cubicBezTo>
                  <a:cubicBezTo>
                    <a:pt x="36702" y="51851"/>
                    <a:pt x="36604" y="51920"/>
                    <a:pt x="36479" y="52004"/>
                  </a:cubicBezTo>
                  <a:lnTo>
                    <a:pt x="36409" y="52049"/>
                  </a:lnTo>
                  <a:cubicBezTo>
                    <a:pt x="36078" y="52278"/>
                    <a:pt x="35622" y="52591"/>
                    <a:pt x="35431" y="52784"/>
                  </a:cubicBezTo>
                  <a:cubicBezTo>
                    <a:pt x="35380" y="52835"/>
                    <a:pt x="35319" y="52892"/>
                    <a:pt x="35249" y="52954"/>
                  </a:cubicBezTo>
                  <a:lnTo>
                    <a:pt x="35216" y="52980"/>
                  </a:lnTo>
                  <a:cubicBezTo>
                    <a:pt x="34914" y="53250"/>
                    <a:pt x="34502" y="53619"/>
                    <a:pt x="34414" y="54013"/>
                  </a:cubicBezTo>
                  <a:cubicBezTo>
                    <a:pt x="34363" y="54249"/>
                    <a:pt x="34271" y="54513"/>
                    <a:pt x="34189" y="54740"/>
                  </a:cubicBezTo>
                  <a:cubicBezTo>
                    <a:pt x="34091" y="55024"/>
                    <a:pt x="34020" y="55239"/>
                    <a:pt x="33999" y="55401"/>
                  </a:cubicBezTo>
                  <a:cubicBezTo>
                    <a:pt x="33968" y="55656"/>
                    <a:pt x="33733" y="56029"/>
                    <a:pt x="33459" y="56458"/>
                  </a:cubicBezTo>
                  <a:lnTo>
                    <a:pt x="33316" y="56689"/>
                  </a:lnTo>
                  <a:cubicBezTo>
                    <a:pt x="33150" y="56955"/>
                    <a:pt x="33048" y="57170"/>
                    <a:pt x="32929" y="57424"/>
                  </a:cubicBezTo>
                  <a:cubicBezTo>
                    <a:pt x="32823" y="57655"/>
                    <a:pt x="32712" y="57894"/>
                    <a:pt x="32520" y="58208"/>
                  </a:cubicBezTo>
                  <a:cubicBezTo>
                    <a:pt x="32303" y="58566"/>
                    <a:pt x="32084" y="58877"/>
                    <a:pt x="31974" y="59030"/>
                  </a:cubicBezTo>
                  <a:lnTo>
                    <a:pt x="31833" y="59226"/>
                  </a:lnTo>
                  <a:lnTo>
                    <a:pt x="31882" y="58991"/>
                  </a:lnTo>
                  <a:cubicBezTo>
                    <a:pt x="31953" y="58654"/>
                    <a:pt x="32086" y="58052"/>
                    <a:pt x="32197" y="57813"/>
                  </a:cubicBezTo>
                  <a:lnTo>
                    <a:pt x="32260" y="57674"/>
                  </a:lnTo>
                  <a:cubicBezTo>
                    <a:pt x="32381" y="57414"/>
                    <a:pt x="32416" y="57334"/>
                    <a:pt x="32477" y="56974"/>
                  </a:cubicBezTo>
                  <a:cubicBezTo>
                    <a:pt x="32542" y="56577"/>
                    <a:pt x="32745" y="56374"/>
                    <a:pt x="33050" y="56070"/>
                  </a:cubicBezTo>
                  <a:cubicBezTo>
                    <a:pt x="33287" y="55832"/>
                    <a:pt x="33334" y="55669"/>
                    <a:pt x="33408" y="55398"/>
                  </a:cubicBezTo>
                  <a:cubicBezTo>
                    <a:pt x="33430" y="55308"/>
                    <a:pt x="33461" y="55196"/>
                    <a:pt x="33510" y="55051"/>
                  </a:cubicBezTo>
                  <a:cubicBezTo>
                    <a:pt x="33680" y="54543"/>
                    <a:pt x="33715" y="54371"/>
                    <a:pt x="33786" y="53905"/>
                  </a:cubicBezTo>
                  <a:cubicBezTo>
                    <a:pt x="33846" y="53516"/>
                    <a:pt x="34124" y="53260"/>
                    <a:pt x="34511" y="52907"/>
                  </a:cubicBezTo>
                  <a:lnTo>
                    <a:pt x="34633" y="52794"/>
                  </a:lnTo>
                  <a:cubicBezTo>
                    <a:pt x="35075" y="52387"/>
                    <a:pt x="35219" y="52209"/>
                    <a:pt x="35572" y="51753"/>
                  </a:cubicBezTo>
                  <a:cubicBezTo>
                    <a:pt x="35798" y="51460"/>
                    <a:pt x="36008" y="51399"/>
                    <a:pt x="36178" y="51348"/>
                  </a:cubicBezTo>
                  <a:cubicBezTo>
                    <a:pt x="36270" y="51319"/>
                    <a:pt x="36346" y="51296"/>
                    <a:pt x="36422" y="51247"/>
                  </a:cubicBezTo>
                  <a:cubicBezTo>
                    <a:pt x="36577" y="51145"/>
                    <a:pt x="36595" y="51002"/>
                    <a:pt x="36620" y="50820"/>
                  </a:cubicBezTo>
                  <a:cubicBezTo>
                    <a:pt x="36634" y="50717"/>
                    <a:pt x="36651" y="50615"/>
                    <a:pt x="36683" y="50492"/>
                  </a:cubicBezTo>
                  <a:cubicBezTo>
                    <a:pt x="36718" y="50376"/>
                    <a:pt x="36749" y="50280"/>
                    <a:pt x="36792" y="50177"/>
                  </a:cubicBezTo>
                  <a:lnTo>
                    <a:pt x="36796" y="50163"/>
                  </a:lnTo>
                  <a:cubicBezTo>
                    <a:pt x="36855" y="50007"/>
                    <a:pt x="36906" y="49870"/>
                    <a:pt x="36927" y="49588"/>
                  </a:cubicBezTo>
                  <a:cubicBezTo>
                    <a:pt x="36945" y="49355"/>
                    <a:pt x="37070" y="49293"/>
                    <a:pt x="37215" y="49224"/>
                  </a:cubicBezTo>
                  <a:cubicBezTo>
                    <a:pt x="37320" y="49173"/>
                    <a:pt x="37438" y="49117"/>
                    <a:pt x="37502" y="48987"/>
                  </a:cubicBezTo>
                  <a:cubicBezTo>
                    <a:pt x="37600" y="48782"/>
                    <a:pt x="37569" y="47814"/>
                    <a:pt x="37516" y="47047"/>
                  </a:cubicBezTo>
                  <a:lnTo>
                    <a:pt x="37510" y="46984"/>
                  </a:lnTo>
                  <a:close/>
                  <a:moveTo>
                    <a:pt x="36686" y="12446"/>
                  </a:moveTo>
                  <a:cubicBezTo>
                    <a:pt x="37900" y="12446"/>
                    <a:pt x="39483" y="12525"/>
                    <a:pt x="41234" y="12815"/>
                  </a:cubicBezTo>
                  <a:cubicBezTo>
                    <a:pt x="43322" y="13156"/>
                    <a:pt x="45276" y="13735"/>
                    <a:pt x="47044" y="14529"/>
                  </a:cubicBezTo>
                  <a:cubicBezTo>
                    <a:pt x="49225" y="15511"/>
                    <a:pt x="51134" y="16831"/>
                    <a:pt x="52711" y="18455"/>
                  </a:cubicBezTo>
                  <a:cubicBezTo>
                    <a:pt x="60312" y="26273"/>
                    <a:pt x="66155" y="30680"/>
                    <a:pt x="71661" y="32744"/>
                  </a:cubicBezTo>
                  <a:cubicBezTo>
                    <a:pt x="72712" y="33137"/>
                    <a:pt x="73946" y="33493"/>
                    <a:pt x="75247" y="33869"/>
                  </a:cubicBezTo>
                  <a:lnTo>
                    <a:pt x="75349" y="33898"/>
                  </a:lnTo>
                  <a:cubicBezTo>
                    <a:pt x="81325" y="35610"/>
                    <a:pt x="88764" y="37746"/>
                    <a:pt x="89937" y="46051"/>
                  </a:cubicBezTo>
                  <a:cubicBezTo>
                    <a:pt x="91637" y="58255"/>
                    <a:pt x="88762" y="66735"/>
                    <a:pt x="81141" y="71983"/>
                  </a:cubicBezTo>
                  <a:cubicBezTo>
                    <a:pt x="76344" y="75287"/>
                    <a:pt x="69414" y="77531"/>
                    <a:pt x="64447" y="78837"/>
                  </a:cubicBezTo>
                  <a:cubicBezTo>
                    <a:pt x="58511" y="80394"/>
                    <a:pt x="52934" y="81239"/>
                    <a:pt x="50266" y="81365"/>
                  </a:cubicBezTo>
                  <a:lnTo>
                    <a:pt x="50203" y="81367"/>
                  </a:lnTo>
                  <a:lnTo>
                    <a:pt x="50203" y="81367"/>
                  </a:lnTo>
                  <a:lnTo>
                    <a:pt x="50213" y="81304"/>
                  </a:lnTo>
                  <a:cubicBezTo>
                    <a:pt x="50350" y="80502"/>
                    <a:pt x="50450" y="79686"/>
                    <a:pt x="50553" y="78849"/>
                  </a:cubicBezTo>
                  <a:lnTo>
                    <a:pt x="50559" y="78810"/>
                  </a:lnTo>
                  <a:cubicBezTo>
                    <a:pt x="50588" y="78550"/>
                    <a:pt x="50622" y="78288"/>
                    <a:pt x="50653" y="78031"/>
                  </a:cubicBezTo>
                  <a:cubicBezTo>
                    <a:pt x="50755" y="77224"/>
                    <a:pt x="50919" y="76322"/>
                    <a:pt x="51124" y="75228"/>
                  </a:cubicBezTo>
                  <a:lnTo>
                    <a:pt x="51126" y="75217"/>
                  </a:lnTo>
                  <a:cubicBezTo>
                    <a:pt x="51977" y="70592"/>
                    <a:pt x="53266" y="63599"/>
                    <a:pt x="50187" y="56587"/>
                  </a:cubicBezTo>
                  <a:cubicBezTo>
                    <a:pt x="49951" y="56053"/>
                    <a:pt x="49724" y="55511"/>
                    <a:pt x="49513" y="55002"/>
                  </a:cubicBezTo>
                  <a:cubicBezTo>
                    <a:pt x="48212" y="51871"/>
                    <a:pt x="46983" y="48917"/>
                    <a:pt x="42966" y="45257"/>
                  </a:cubicBezTo>
                  <a:cubicBezTo>
                    <a:pt x="42958" y="45248"/>
                    <a:pt x="42948" y="45244"/>
                    <a:pt x="42938" y="45244"/>
                  </a:cubicBezTo>
                  <a:cubicBezTo>
                    <a:pt x="42936" y="45244"/>
                    <a:pt x="42934" y="45244"/>
                    <a:pt x="42932" y="45245"/>
                  </a:cubicBezTo>
                  <a:cubicBezTo>
                    <a:pt x="42919" y="45245"/>
                    <a:pt x="42905" y="45253"/>
                    <a:pt x="42895" y="45263"/>
                  </a:cubicBezTo>
                  <a:cubicBezTo>
                    <a:pt x="42885" y="45273"/>
                    <a:pt x="42881" y="45285"/>
                    <a:pt x="42881" y="45302"/>
                  </a:cubicBezTo>
                  <a:cubicBezTo>
                    <a:pt x="42881" y="45314"/>
                    <a:pt x="42889" y="45326"/>
                    <a:pt x="42899" y="45337"/>
                  </a:cubicBezTo>
                  <a:cubicBezTo>
                    <a:pt x="46903" y="48987"/>
                    <a:pt x="48126" y="51927"/>
                    <a:pt x="49419" y="55042"/>
                  </a:cubicBezTo>
                  <a:cubicBezTo>
                    <a:pt x="49640" y="55574"/>
                    <a:pt x="49857" y="56096"/>
                    <a:pt x="50094" y="56630"/>
                  </a:cubicBezTo>
                  <a:cubicBezTo>
                    <a:pt x="53165" y="63625"/>
                    <a:pt x="51881" y="70596"/>
                    <a:pt x="51025" y="75209"/>
                  </a:cubicBezTo>
                  <a:lnTo>
                    <a:pt x="51011" y="75289"/>
                  </a:lnTo>
                  <a:cubicBezTo>
                    <a:pt x="50819" y="76324"/>
                    <a:pt x="50655" y="77220"/>
                    <a:pt x="50555" y="78018"/>
                  </a:cubicBezTo>
                  <a:cubicBezTo>
                    <a:pt x="50522" y="78288"/>
                    <a:pt x="50489" y="78562"/>
                    <a:pt x="50455" y="78837"/>
                  </a:cubicBezTo>
                  <a:lnTo>
                    <a:pt x="50455" y="78841"/>
                  </a:lnTo>
                  <a:cubicBezTo>
                    <a:pt x="49927" y="83215"/>
                    <a:pt x="49380" y="87738"/>
                    <a:pt x="43144" y="89766"/>
                  </a:cubicBezTo>
                  <a:cubicBezTo>
                    <a:pt x="41939" y="90161"/>
                    <a:pt x="40603" y="90357"/>
                    <a:pt x="39167" y="90357"/>
                  </a:cubicBezTo>
                  <a:cubicBezTo>
                    <a:pt x="38832" y="90357"/>
                    <a:pt x="38490" y="90347"/>
                    <a:pt x="38144" y="90324"/>
                  </a:cubicBezTo>
                  <a:cubicBezTo>
                    <a:pt x="36673" y="90232"/>
                    <a:pt x="35104" y="89948"/>
                    <a:pt x="33473" y="89475"/>
                  </a:cubicBezTo>
                  <a:cubicBezTo>
                    <a:pt x="30738" y="88682"/>
                    <a:pt x="28723" y="87616"/>
                    <a:pt x="28500" y="87495"/>
                  </a:cubicBezTo>
                  <a:lnTo>
                    <a:pt x="28496" y="87493"/>
                  </a:lnTo>
                  <a:cubicBezTo>
                    <a:pt x="28487" y="87489"/>
                    <a:pt x="27710" y="87076"/>
                    <a:pt x="25586" y="86560"/>
                  </a:cubicBezTo>
                  <a:cubicBezTo>
                    <a:pt x="23252" y="85989"/>
                    <a:pt x="15314" y="83460"/>
                    <a:pt x="11140" y="74794"/>
                  </a:cubicBezTo>
                  <a:cubicBezTo>
                    <a:pt x="8163" y="68611"/>
                    <a:pt x="7101" y="64094"/>
                    <a:pt x="7351" y="58678"/>
                  </a:cubicBezTo>
                  <a:lnTo>
                    <a:pt x="7351" y="58664"/>
                  </a:lnTo>
                  <a:lnTo>
                    <a:pt x="7357" y="58649"/>
                  </a:lnTo>
                  <a:cubicBezTo>
                    <a:pt x="7367" y="58635"/>
                    <a:pt x="7367" y="58613"/>
                    <a:pt x="7361" y="58594"/>
                  </a:cubicBezTo>
                  <a:lnTo>
                    <a:pt x="7355" y="58582"/>
                  </a:lnTo>
                  <a:lnTo>
                    <a:pt x="7355" y="58568"/>
                  </a:lnTo>
                  <a:cubicBezTo>
                    <a:pt x="7425" y="57170"/>
                    <a:pt x="7576" y="55660"/>
                    <a:pt x="7834" y="53817"/>
                  </a:cubicBezTo>
                  <a:cubicBezTo>
                    <a:pt x="8073" y="52109"/>
                    <a:pt x="8517" y="50466"/>
                    <a:pt x="9147" y="48939"/>
                  </a:cubicBezTo>
                  <a:cubicBezTo>
                    <a:pt x="9708" y="47593"/>
                    <a:pt x="10420" y="46321"/>
                    <a:pt x="11265" y="45161"/>
                  </a:cubicBezTo>
                  <a:lnTo>
                    <a:pt x="11310" y="45099"/>
                  </a:lnTo>
                  <a:lnTo>
                    <a:pt x="11351" y="45163"/>
                  </a:lnTo>
                  <a:cubicBezTo>
                    <a:pt x="11406" y="45253"/>
                    <a:pt x="11488" y="45418"/>
                    <a:pt x="11557" y="45703"/>
                  </a:cubicBezTo>
                  <a:cubicBezTo>
                    <a:pt x="11607" y="45901"/>
                    <a:pt x="11621" y="46018"/>
                    <a:pt x="11629" y="46110"/>
                  </a:cubicBezTo>
                  <a:cubicBezTo>
                    <a:pt x="11643" y="46227"/>
                    <a:pt x="11652" y="46280"/>
                    <a:pt x="11731" y="46439"/>
                  </a:cubicBezTo>
                  <a:cubicBezTo>
                    <a:pt x="11846" y="46673"/>
                    <a:pt x="11903" y="46826"/>
                    <a:pt x="11977" y="47033"/>
                  </a:cubicBezTo>
                  <a:lnTo>
                    <a:pt x="12022" y="47157"/>
                  </a:lnTo>
                  <a:cubicBezTo>
                    <a:pt x="12091" y="47344"/>
                    <a:pt x="12087" y="47432"/>
                    <a:pt x="12079" y="47626"/>
                  </a:cubicBezTo>
                  <a:lnTo>
                    <a:pt x="12079" y="47640"/>
                  </a:lnTo>
                  <a:cubicBezTo>
                    <a:pt x="12073" y="47730"/>
                    <a:pt x="12071" y="47833"/>
                    <a:pt x="12071" y="47968"/>
                  </a:cubicBezTo>
                  <a:cubicBezTo>
                    <a:pt x="12071" y="48424"/>
                    <a:pt x="12222" y="48676"/>
                    <a:pt x="12497" y="49132"/>
                  </a:cubicBezTo>
                  <a:lnTo>
                    <a:pt x="12580" y="49275"/>
                  </a:lnTo>
                  <a:cubicBezTo>
                    <a:pt x="12799" y="49643"/>
                    <a:pt x="12805" y="49651"/>
                    <a:pt x="12846" y="49946"/>
                  </a:cubicBezTo>
                  <a:lnTo>
                    <a:pt x="12871" y="50124"/>
                  </a:lnTo>
                  <a:cubicBezTo>
                    <a:pt x="12916" y="50429"/>
                    <a:pt x="12857" y="50511"/>
                    <a:pt x="12756" y="50615"/>
                  </a:cubicBezTo>
                  <a:lnTo>
                    <a:pt x="12754" y="50617"/>
                  </a:lnTo>
                  <a:cubicBezTo>
                    <a:pt x="12705" y="50668"/>
                    <a:pt x="12652" y="50726"/>
                    <a:pt x="12615" y="50820"/>
                  </a:cubicBezTo>
                  <a:cubicBezTo>
                    <a:pt x="12593" y="50881"/>
                    <a:pt x="12560" y="50951"/>
                    <a:pt x="12517" y="51041"/>
                  </a:cubicBezTo>
                  <a:lnTo>
                    <a:pt x="12511" y="51053"/>
                  </a:lnTo>
                  <a:cubicBezTo>
                    <a:pt x="12407" y="51280"/>
                    <a:pt x="12276" y="51560"/>
                    <a:pt x="12200" y="51941"/>
                  </a:cubicBezTo>
                  <a:cubicBezTo>
                    <a:pt x="12179" y="52043"/>
                    <a:pt x="12161" y="52139"/>
                    <a:pt x="12145" y="52233"/>
                  </a:cubicBezTo>
                  <a:lnTo>
                    <a:pt x="12141" y="52262"/>
                  </a:lnTo>
                  <a:cubicBezTo>
                    <a:pt x="12079" y="52622"/>
                    <a:pt x="12026" y="52933"/>
                    <a:pt x="11846" y="53213"/>
                  </a:cubicBezTo>
                  <a:cubicBezTo>
                    <a:pt x="11629" y="53549"/>
                    <a:pt x="11443" y="53839"/>
                    <a:pt x="11529" y="54212"/>
                  </a:cubicBezTo>
                  <a:cubicBezTo>
                    <a:pt x="11596" y="54508"/>
                    <a:pt x="11586" y="55055"/>
                    <a:pt x="11551" y="55435"/>
                  </a:cubicBezTo>
                  <a:cubicBezTo>
                    <a:pt x="11527" y="55734"/>
                    <a:pt x="11161" y="57256"/>
                    <a:pt x="11138" y="57340"/>
                  </a:cubicBezTo>
                  <a:cubicBezTo>
                    <a:pt x="11132" y="57367"/>
                    <a:pt x="11146" y="57391"/>
                    <a:pt x="11169" y="57399"/>
                  </a:cubicBezTo>
                  <a:cubicBezTo>
                    <a:pt x="11175" y="57402"/>
                    <a:pt x="11181" y="57403"/>
                    <a:pt x="11187" y="57403"/>
                  </a:cubicBezTo>
                  <a:cubicBezTo>
                    <a:pt x="11207" y="57403"/>
                    <a:pt x="11226" y="57392"/>
                    <a:pt x="11234" y="57375"/>
                  </a:cubicBezTo>
                  <a:cubicBezTo>
                    <a:pt x="11240" y="57363"/>
                    <a:pt x="11856" y="56106"/>
                    <a:pt x="11958" y="55902"/>
                  </a:cubicBezTo>
                  <a:cubicBezTo>
                    <a:pt x="12020" y="55779"/>
                    <a:pt x="12022" y="55550"/>
                    <a:pt x="12026" y="55333"/>
                  </a:cubicBezTo>
                  <a:lnTo>
                    <a:pt x="12026" y="55325"/>
                  </a:lnTo>
                  <a:cubicBezTo>
                    <a:pt x="12028" y="55126"/>
                    <a:pt x="12032" y="54981"/>
                    <a:pt x="12063" y="54914"/>
                  </a:cubicBezTo>
                  <a:cubicBezTo>
                    <a:pt x="12159" y="54695"/>
                    <a:pt x="12226" y="54398"/>
                    <a:pt x="12247" y="54097"/>
                  </a:cubicBezTo>
                  <a:cubicBezTo>
                    <a:pt x="12274" y="53799"/>
                    <a:pt x="12378" y="53676"/>
                    <a:pt x="12539" y="53492"/>
                  </a:cubicBezTo>
                  <a:lnTo>
                    <a:pt x="12542" y="53490"/>
                  </a:lnTo>
                  <a:lnTo>
                    <a:pt x="12572" y="53457"/>
                  </a:lnTo>
                  <a:cubicBezTo>
                    <a:pt x="12670" y="53346"/>
                    <a:pt x="12681" y="53236"/>
                    <a:pt x="12687" y="53123"/>
                  </a:cubicBezTo>
                  <a:lnTo>
                    <a:pt x="12691" y="53109"/>
                  </a:lnTo>
                  <a:cubicBezTo>
                    <a:pt x="12701" y="52990"/>
                    <a:pt x="12713" y="52857"/>
                    <a:pt x="12810" y="52671"/>
                  </a:cubicBezTo>
                  <a:cubicBezTo>
                    <a:pt x="12940" y="52426"/>
                    <a:pt x="13012" y="52188"/>
                    <a:pt x="13069" y="51994"/>
                  </a:cubicBezTo>
                  <a:lnTo>
                    <a:pt x="13086" y="51935"/>
                  </a:lnTo>
                  <a:cubicBezTo>
                    <a:pt x="13114" y="51837"/>
                    <a:pt x="13141" y="51753"/>
                    <a:pt x="13174" y="51681"/>
                  </a:cubicBezTo>
                  <a:cubicBezTo>
                    <a:pt x="13225" y="51564"/>
                    <a:pt x="13319" y="51305"/>
                    <a:pt x="13452" y="50920"/>
                  </a:cubicBezTo>
                  <a:lnTo>
                    <a:pt x="13483" y="50832"/>
                  </a:lnTo>
                  <a:lnTo>
                    <a:pt x="13542" y="50904"/>
                  </a:lnTo>
                  <a:cubicBezTo>
                    <a:pt x="13685" y="51077"/>
                    <a:pt x="13808" y="51247"/>
                    <a:pt x="13908" y="51405"/>
                  </a:cubicBezTo>
                  <a:lnTo>
                    <a:pt x="14002" y="51554"/>
                  </a:lnTo>
                  <a:cubicBezTo>
                    <a:pt x="14195" y="51857"/>
                    <a:pt x="14373" y="52145"/>
                    <a:pt x="14675" y="52352"/>
                  </a:cubicBezTo>
                  <a:cubicBezTo>
                    <a:pt x="14768" y="52413"/>
                    <a:pt x="14855" y="52469"/>
                    <a:pt x="14941" y="52520"/>
                  </a:cubicBezTo>
                  <a:lnTo>
                    <a:pt x="14964" y="52532"/>
                  </a:lnTo>
                  <a:cubicBezTo>
                    <a:pt x="15183" y="52663"/>
                    <a:pt x="15357" y="52765"/>
                    <a:pt x="15457" y="52956"/>
                  </a:cubicBezTo>
                  <a:cubicBezTo>
                    <a:pt x="15555" y="53134"/>
                    <a:pt x="15637" y="53395"/>
                    <a:pt x="15694" y="53590"/>
                  </a:cubicBezTo>
                  <a:lnTo>
                    <a:pt x="15713" y="53651"/>
                  </a:lnTo>
                  <a:cubicBezTo>
                    <a:pt x="15741" y="53745"/>
                    <a:pt x="15766" y="53827"/>
                    <a:pt x="15793" y="53884"/>
                  </a:cubicBezTo>
                  <a:cubicBezTo>
                    <a:pt x="15848" y="54015"/>
                    <a:pt x="15813" y="54236"/>
                    <a:pt x="15750" y="54584"/>
                  </a:cubicBezTo>
                  <a:cubicBezTo>
                    <a:pt x="15739" y="54648"/>
                    <a:pt x="15725" y="54721"/>
                    <a:pt x="15711" y="54811"/>
                  </a:cubicBezTo>
                  <a:cubicBezTo>
                    <a:pt x="15668" y="55073"/>
                    <a:pt x="15713" y="55231"/>
                    <a:pt x="15770" y="55435"/>
                  </a:cubicBezTo>
                  <a:lnTo>
                    <a:pt x="15774" y="55452"/>
                  </a:lnTo>
                  <a:cubicBezTo>
                    <a:pt x="15823" y="55626"/>
                    <a:pt x="15885" y="55840"/>
                    <a:pt x="15917" y="56198"/>
                  </a:cubicBezTo>
                  <a:cubicBezTo>
                    <a:pt x="15987" y="56925"/>
                    <a:pt x="16210" y="57985"/>
                    <a:pt x="16253" y="58189"/>
                  </a:cubicBezTo>
                  <a:lnTo>
                    <a:pt x="16255" y="58197"/>
                  </a:lnTo>
                  <a:cubicBezTo>
                    <a:pt x="16261" y="58220"/>
                    <a:pt x="16284" y="58238"/>
                    <a:pt x="16306" y="58238"/>
                  </a:cubicBezTo>
                  <a:lnTo>
                    <a:pt x="16316" y="58238"/>
                  </a:lnTo>
                  <a:cubicBezTo>
                    <a:pt x="16343" y="58236"/>
                    <a:pt x="16359" y="58214"/>
                    <a:pt x="16359" y="58187"/>
                  </a:cubicBezTo>
                  <a:lnTo>
                    <a:pt x="16359" y="57125"/>
                  </a:lnTo>
                  <a:lnTo>
                    <a:pt x="16359" y="57039"/>
                  </a:lnTo>
                  <a:cubicBezTo>
                    <a:pt x="16359" y="56992"/>
                    <a:pt x="16363" y="56939"/>
                    <a:pt x="16363" y="56878"/>
                  </a:cubicBezTo>
                  <a:cubicBezTo>
                    <a:pt x="16369" y="56260"/>
                    <a:pt x="16374" y="55660"/>
                    <a:pt x="16333" y="55484"/>
                  </a:cubicBezTo>
                  <a:cubicBezTo>
                    <a:pt x="16281" y="55257"/>
                    <a:pt x="16337" y="54840"/>
                    <a:pt x="16408" y="54551"/>
                  </a:cubicBezTo>
                  <a:cubicBezTo>
                    <a:pt x="16437" y="54441"/>
                    <a:pt x="16439" y="54245"/>
                    <a:pt x="16417" y="53944"/>
                  </a:cubicBezTo>
                  <a:lnTo>
                    <a:pt x="16400" y="53733"/>
                  </a:lnTo>
                  <a:lnTo>
                    <a:pt x="16511" y="53917"/>
                  </a:lnTo>
                  <a:cubicBezTo>
                    <a:pt x="16725" y="54275"/>
                    <a:pt x="17249" y="54942"/>
                    <a:pt x="17431" y="55141"/>
                  </a:cubicBezTo>
                  <a:cubicBezTo>
                    <a:pt x="17550" y="55274"/>
                    <a:pt x="17728" y="55417"/>
                    <a:pt x="17888" y="55546"/>
                  </a:cubicBezTo>
                  <a:lnTo>
                    <a:pt x="17914" y="55568"/>
                  </a:lnTo>
                  <a:cubicBezTo>
                    <a:pt x="18041" y="55669"/>
                    <a:pt x="18168" y="55773"/>
                    <a:pt x="18266" y="55871"/>
                  </a:cubicBezTo>
                  <a:cubicBezTo>
                    <a:pt x="18362" y="55967"/>
                    <a:pt x="18569" y="56147"/>
                    <a:pt x="19005" y="56456"/>
                  </a:cubicBezTo>
                  <a:cubicBezTo>
                    <a:pt x="19015" y="56464"/>
                    <a:pt x="19023" y="56468"/>
                    <a:pt x="19025" y="56471"/>
                  </a:cubicBezTo>
                  <a:cubicBezTo>
                    <a:pt x="19033" y="56477"/>
                    <a:pt x="19042" y="56480"/>
                    <a:pt x="19052" y="56480"/>
                  </a:cubicBezTo>
                  <a:cubicBezTo>
                    <a:pt x="19066" y="56480"/>
                    <a:pt x="19081" y="56473"/>
                    <a:pt x="19091" y="56460"/>
                  </a:cubicBezTo>
                  <a:cubicBezTo>
                    <a:pt x="19111" y="56440"/>
                    <a:pt x="19107" y="56409"/>
                    <a:pt x="19095" y="56393"/>
                  </a:cubicBezTo>
                  <a:lnTo>
                    <a:pt x="18841" y="56088"/>
                  </a:lnTo>
                  <a:lnTo>
                    <a:pt x="18839" y="56080"/>
                  </a:lnTo>
                  <a:cubicBezTo>
                    <a:pt x="18763" y="55908"/>
                    <a:pt x="18434" y="55149"/>
                    <a:pt x="18272" y="54850"/>
                  </a:cubicBezTo>
                  <a:cubicBezTo>
                    <a:pt x="18086" y="54506"/>
                    <a:pt x="17847" y="54265"/>
                    <a:pt x="17540" y="53960"/>
                  </a:cubicBezTo>
                  <a:cubicBezTo>
                    <a:pt x="17311" y="53733"/>
                    <a:pt x="17137" y="53277"/>
                    <a:pt x="17073" y="53093"/>
                  </a:cubicBezTo>
                  <a:lnTo>
                    <a:pt x="17053" y="53031"/>
                  </a:lnTo>
                  <a:lnTo>
                    <a:pt x="17116" y="53023"/>
                  </a:lnTo>
                  <a:cubicBezTo>
                    <a:pt x="17299" y="53004"/>
                    <a:pt x="17759" y="52956"/>
                    <a:pt x="17981" y="52956"/>
                  </a:cubicBezTo>
                  <a:cubicBezTo>
                    <a:pt x="18014" y="52956"/>
                    <a:pt x="18043" y="52957"/>
                    <a:pt x="18063" y="52960"/>
                  </a:cubicBezTo>
                  <a:cubicBezTo>
                    <a:pt x="18139" y="52970"/>
                    <a:pt x="18241" y="52992"/>
                    <a:pt x="18360" y="53023"/>
                  </a:cubicBezTo>
                  <a:lnTo>
                    <a:pt x="18454" y="53048"/>
                  </a:lnTo>
                  <a:cubicBezTo>
                    <a:pt x="18630" y="53091"/>
                    <a:pt x="18829" y="53142"/>
                    <a:pt x="19019" y="53166"/>
                  </a:cubicBezTo>
                  <a:cubicBezTo>
                    <a:pt x="19047" y="53170"/>
                    <a:pt x="19075" y="53172"/>
                    <a:pt x="19102" y="53172"/>
                  </a:cubicBezTo>
                  <a:cubicBezTo>
                    <a:pt x="19401" y="53172"/>
                    <a:pt x="19569" y="52934"/>
                    <a:pt x="19616" y="52857"/>
                  </a:cubicBezTo>
                  <a:cubicBezTo>
                    <a:pt x="19616" y="52857"/>
                    <a:pt x="19616" y="52855"/>
                    <a:pt x="19618" y="52855"/>
                  </a:cubicBezTo>
                  <a:cubicBezTo>
                    <a:pt x="19629" y="52837"/>
                    <a:pt x="19627" y="52814"/>
                    <a:pt x="19610" y="52798"/>
                  </a:cubicBezTo>
                  <a:cubicBezTo>
                    <a:pt x="19597" y="52784"/>
                    <a:pt x="19583" y="52780"/>
                    <a:pt x="19570" y="52780"/>
                  </a:cubicBezTo>
                  <a:cubicBezTo>
                    <a:pt x="19565" y="52780"/>
                    <a:pt x="19559" y="52780"/>
                    <a:pt x="19555" y="52782"/>
                  </a:cubicBezTo>
                  <a:cubicBezTo>
                    <a:pt x="19511" y="52795"/>
                    <a:pt x="19465" y="52800"/>
                    <a:pt x="19417" y="52800"/>
                  </a:cubicBezTo>
                  <a:cubicBezTo>
                    <a:pt x="19235" y="52800"/>
                    <a:pt x="19027" y="52720"/>
                    <a:pt x="18825" y="52641"/>
                  </a:cubicBezTo>
                  <a:lnTo>
                    <a:pt x="18820" y="52639"/>
                  </a:lnTo>
                  <a:cubicBezTo>
                    <a:pt x="18605" y="52553"/>
                    <a:pt x="18382" y="52466"/>
                    <a:pt x="18180" y="52466"/>
                  </a:cubicBezTo>
                  <a:cubicBezTo>
                    <a:pt x="18169" y="52466"/>
                    <a:pt x="18158" y="52466"/>
                    <a:pt x="18147" y="52467"/>
                  </a:cubicBezTo>
                  <a:cubicBezTo>
                    <a:pt x="18067" y="52471"/>
                    <a:pt x="17969" y="52473"/>
                    <a:pt x="17861" y="52473"/>
                  </a:cubicBezTo>
                  <a:cubicBezTo>
                    <a:pt x="17370" y="52473"/>
                    <a:pt x="16669" y="52434"/>
                    <a:pt x="16476" y="52415"/>
                  </a:cubicBezTo>
                  <a:cubicBezTo>
                    <a:pt x="16241" y="52389"/>
                    <a:pt x="15989" y="52170"/>
                    <a:pt x="15895" y="51978"/>
                  </a:cubicBezTo>
                  <a:cubicBezTo>
                    <a:pt x="15817" y="51826"/>
                    <a:pt x="15576" y="51738"/>
                    <a:pt x="15293" y="51636"/>
                  </a:cubicBezTo>
                  <a:lnTo>
                    <a:pt x="15281" y="51630"/>
                  </a:lnTo>
                  <a:cubicBezTo>
                    <a:pt x="15140" y="51579"/>
                    <a:pt x="14988" y="51526"/>
                    <a:pt x="14864" y="51462"/>
                  </a:cubicBezTo>
                  <a:cubicBezTo>
                    <a:pt x="14618" y="51341"/>
                    <a:pt x="14596" y="51262"/>
                    <a:pt x="14565" y="51049"/>
                  </a:cubicBezTo>
                  <a:cubicBezTo>
                    <a:pt x="14563" y="51032"/>
                    <a:pt x="14559" y="51014"/>
                    <a:pt x="14555" y="50994"/>
                  </a:cubicBezTo>
                  <a:cubicBezTo>
                    <a:pt x="14547" y="50951"/>
                    <a:pt x="14538" y="50899"/>
                    <a:pt x="14528" y="50848"/>
                  </a:cubicBezTo>
                  <a:cubicBezTo>
                    <a:pt x="14473" y="50605"/>
                    <a:pt x="14371" y="50533"/>
                    <a:pt x="14231" y="50433"/>
                  </a:cubicBezTo>
                  <a:lnTo>
                    <a:pt x="14227" y="50429"/>
                  </a:lnTo>
                  <a:cubicBezTo>
                    <a:pt x="14168" y="50390"/>
                    <a:pt x="14088" y="50333"/>
                    <a:pt x="13996" y="50249"/>
                  </a:cubicBezTo>
                  <a:cubicBezTo>
                    <a:pt x="13771" y="50046"/>
                    <a:pt x="13648" y="49897"/>
                    <a:pt x="13540" y="49760"/>
                  </a:cubicBezTo>
                  <a:lnTo>
                    <a:pt x="13458" y="49662"/>
                  </a:lnTo>
                  <a:cubicBezTo>
                    <a:pt x="13360" y="49545"/>
                    <a:pt x="13380" y="49306"/>
                    <a:pt x="13407" y="49023"/>
                  </a:cubicBezTo>
                  <a:cubicBezTo>
                    <a:pt x="13411" y="48966"/>
                    <a:pt x="13417" y="48907"/>
                    <a:pt x="13419" y="48845"/>
                  </a:cubicBezTo>
                  <a:cubicBezTo>
                    <a:pt x="13444" y="48450"/>
                    <a:pt x="13417" y="48260"/>
                    <a:pt x="13366" y="47953"/>
                  </a:cubicBezTo>
                  <a:cubicBezTo>
                    <a:pt x="13329" y="47745"/>
                    <a:pt x="13239" y="47428"/>
                    <a:pt x="13174" y="47196"/>
                  </a:cubicBezTo>
                  <a:lnTo>
                    <a:pt x="13155" y="47137"/>
                  </a:lnTo>
                  <a:lnTo>
                    <a:pt x="13217" y="47129"/>
                  </a:lnTo>
                  <a:cubicBezTo>
                    <a:pt x="13309" y="47119"/>
                    <a:pt x="13519" y="47080"/>
                    <a:pt x="13873" y="47008"/>
                  </a:cubicBezTo>
                  <a:cubicBezTo>
                    <a:pt x="13941" y="46996"/>
                    <a:pt x="14006" y="46984"/>
                    <a:pt x="14068" y="46971"/>
                  </a:cubicBezTo>
                  <a:cubicBezTo>
                    <a:pt x="14189" y="46947"/>
                    <a:pt x="14283" y="46926"/>
                    <a:pt x="14332" y="46922"/>
                  </a:cubicBezTo>
                  <a:cubicBezTo>
                    <a:pt x="14341" y="46921"/>
                    <a:pt x="14352" y="46920"/>
                    <a:pt x="14363" y="46920"/>
                  </a:cubicBezTo>
                  <a:cubicBezTo>
                    <a:pt x="14438" y="46920"/>
                    <a:pt x="14548" y="46948"/>
                    <a:pt x="14682" y="46986"/>
                  </a:cubicBezTo>
                  <a:lnTo>
                    <a:pt x="14729" y="46998"/>
                  </a:lnTo>
                  <a:cubicBezTo>
                    <a:pt x="14900" y="47045"/>
                    <a:pt x="15111" y="47104"/>
                    <a:pt x="15355" y="47127"/>
                  </a:cubicBezTo>
                  <a:cubicBezTo>
                    <a:pt x="15772" y="47170"/>
                    <a:pt x="15780" y="47172"/>
                    <a:pt x="15975" y="47299"/>
                  </a:cubicBezTo>
                  <a:lnTo>
                    <a:pt x="16058" y="47352"/>
                  </a:lnTo>
                  <a:cubicBezTo>
                    <a:pt x="16160" y="47416"/>
                    <a:pt x="16271" y="47445"/>
                    <a:pt x="16394" y="47445"/>
                  </a:cubicBezTo>
                  <a:cubicBezTo>
                    <a:pt x="16642" y="47445"/>
                    <a:pt x="16937" y="47328"/>
                    <a:pt x="17298" y="47147"/>
                  </a:cubicBezTo>
                  <a:cubicBezTo>
                    <a:pt x="17716" y="46937"/>
                    <a:pt x="18393" y="46824"/>
                    <a:pt x="18667" y="46783"/>
                  </a:cubicBezTo>
                  <a:cubicBezTo>
                    <a:pt x="18671" y="46783"/>
                    <a:pt x="18677" y="46781"/>
                    <a:pt x="18679" y="46781"/>
                  </a:cubicBezTo>
                  <a:lnTo>
                    <a:pt x="18685" y="46781"/>
                  </a:lnTo>
                  <a:cubicBezTo>
                    <a:pt x="18710" y="46777"/>
                    <a:pt x="18730" y="46759"/>
                    <a:pt x="18730" y="46736"/>
                  </a:cubicBezTo>
                  <a:lnTo>
                    <a:pt x="18730" y="46732"/>
                  </a:lnTo>
                  <a:cubicBezTo>
                    <a:pt x="18733" y="46709"/>
                    <a:pt x="18718" y="46687"/>
                    <a:pt x="18698" y="46679"/>
                  </a:cubicBezTo>
                  <a:lnTo>
                    <a:pt x="18692" y="46677"/>
                  </a:lnTo>
                  <a:cubicBezTo>
                    <a:pt x="18689" y="46675"/>
                    <a:pt x="18431" y="46596"/>
                    <a:pt x="18115" y="46596"/>
                  </a:cubicBezTo>
                  <a:cubicBezTo>
                    <a:pt x="17999" y="46596"/>
                    <a:pt x="17876" y="46607"/>
                    <a:pt x="17755" y="46636"/>
                  </a:cubicBezTo>
                  <a:cubicBezTo>
                    <a:pt x="17669" y="46655"/>
                    <a:pt x="17578" y="46662"/>
                    <a:pt x="17486" y="46662"/>
                  </a:cubicBezTo>
                  <a:cubicBezTo>
                    <a:pt x="17306" y="46662"/>
                    <a:pt x="17120" y="46634"/>
                    <a:pt x="16948" y="46607"/>
                  </a:cubicBezTo>
                  <a:cubicBezTo>
                    <a:pt x="16773" y="46579"/>
                    <a:pt x="16603" y="46554"/>
                    <a:pt x="16442" y="46554"/>
                  </a:cubicBezTo>
                  <a:cubicBezTo>
                    <a:pt x="16415" y="46554"/>
                    <a:pt x="16389" y="46555"/>
                    <a:pt x="16363" y="46556"/>
                  </a:cubicBezTo>
                  <a:cubicBezTo>
                    <a:pt x="16346" y="46557"/>
                    <a:pt x="16330" y="46557"/>
                    <a:pt x="16314" y="46557"/>
                  </a:cubicBezTo>
                  <a:cubicBezTo>
                    <a:pt x="16071" y="46557"/>
                    <a:pt x="15982" y="46442"/>
                    <a:pt x="15868" y="46300"/>
                  </a:cubicBezTo>
                  <a:lnTo>
                    <a:pt x="15854" y="46280"/>
                  </a:lnTo>
                  <a:cubicBezTo>
                    <a:pt x="15815" y="46231"/>
                    <a:pt x="15776" y="46180"/>
                    <a:pt x="15731" y="46135"/>
                  </a:cubicBezTo>
                  <a:cubicBezTo>
                    <a:pt x="15654" y="46057"/>
                    <a:pt x="15557" y="46027"/>
                    <a:pt x="15444" y="46027"/>
                  </a:cubicBezTo>
                  <a:cubicBezTo>
                    <a:pt x="15249" y="46027"/>
                    <a:pt x="15007" y="46118"/>
                    <a:pt x="14743" y="46216"/>
                  </a:cubicBezTo>
                  <a:lnTo>
                    <a:pt x="14587" y="46276"/>
                  </a:lnTo>
                  <a:cubicBezTo>
                    <a:pt x="14499" y="46309"/>
                    <a:pt x="14432" y="46323"/>
                    <a:pt x="14381" y="46323"/>
                  </a:cubicBezTo>
                  <a:cubicBezTo>
                    <a:pt x="14271" y="46323"/>
                    <a:pt x="14226" y="46258"/>
                    <a:pt x="14170" y="46165"/>
                  </a:cubicBezTo>
                  <a:lnTo>
                    <a:pt x="14168" y="46159"/>
                  </a:lnTo>
                  <a:cubicBezTo>
                    <a:pt x="14129" y="46092"/>
                    <a:pt x="14088" y="46020"/>
                    <a:pt x="14013" y="45973"/>
                  </a:cubicBezTo>
                  <a:cubicBezTo>
                    <a:pt x="13959" y="45940"/>
                    <a:pt x="13902" y="45926"/>
                    <a:pt x="13842" y="45926"/>
                  </a:cubicBezTo>
                  <a:cubicBezTo>
                    <a:pt x="13714" y="45926"/>
                    <a:pt x="13571" y="45987"/>
                    <a:pt x="13413" y="46055"/>
                  </a:cubicBezTo>
                  <a:lnTo>
                    <a:pt x="13382" y="46067"/>
                  </a:lnTo>
                  <a:cubicBezTo>
                    <a:pt x="13296" y="46106"/>
                    <a:pt x="13204" y="46145"/>
                    <a:pt x="13112" y="46173"/>
                  </a:cubicBezTo>
                  <a:cubicBezTo>
                    <a:pt x="13066" y="46188"/>
                    <a:pt x="13032" y="46196"/>
                    <a:pt x="13005" y="46196"/>
                  </a:cubicBezTo>
                  <a:cubicBezTo>
                    <a:pt x="12954" y="46196"/>
                    <a:pt x="12927" y="46165"/>
                    <a:pt x="12887" y="46081"/>
                  </a:cubicBezTo>
                  <a:cubicBezTo>
                    <a:pt x="12850" y="45999"/>
                    <a:pt x="12803" y="45903"/>
                    <a:pt x="12695" y="45817"/>
                  </a:cubicBezTo>
                  <a:cubicBezTo>
                    <a:pt x="12507" y="45668"/>
                    <a:pt x="12460" y="45601"/>
                    <a:pt x="12366" y="45461"/>
                  </a:cubicBezTo>
                  <a:lnTo>
                    <a:pt x="12359" y="45451"/>
                  </a:lnTo>
                  <a:cubicBezTo>
                    <a:pt x="12349" y="45437"/>
                    <a:pt x="12337" y="45418"/>
                    <a:pt x="12325" y="45400"/>
                  </a:cubicBezTo>
                  <a:cubicBezTo>
                    <a:pt x="12302" y="45367"/>
                    <a:pt x="12276" y="45328"/>
                    <a:pt x="12243" y="45285"/>
                  </a:cubicBezTo>
                  <a:cubicBezTo>
                    <a:pt x="12132" y="45134"/>
                    <a:pt x="12132" y="45060"/>
                    <a:pt x="12149" y="44960"/>
                  </a:cubicBezTo>
                  <a:cubicBezTo>
                    <a:pt x="12159" y="44899"/>
                    <a:pt x="12165" y="44829"/>
                    <a:pt x="12145" y="44735"/>
                  </a:cubicBezTo>
                  <a:cubicBezTo>
                    <a:pt x="12102" y="44543"/>
                    <a:pt x="12006" y="44338"/>
                    <a:pt x="11977" y="44283"/>
                  </a:cubicBezTo>
                  <a:lnTo>
                    <a:pt x="11960" y="44252"/>
                  </a:lnTo>
                  <a:lnTo>
                    <a:pt x="11981" y="44226"/>
                  </a:lnTo>
                  <a:cubicBezTo>
                    <a:pt x="14025" y="41781"/>
                    <a:pt x="16030" y="40696"/>
                    <a:pt x="16797" y="40347"/>
                  </a:cubicBezTo>
                  <a:cubicBezTo>
                    <a:pt x="16809" y="40342"/>
                    <a:pt x="16820" y="40332"/>
                    <a:pt x="16826" y="40316"/>
                  </a:cubicBezTo>
                  <a:cubicBezTo>
                    <a:pt x="16830" y="40304"/>
                    <a:pt x="16830" y="40291"/>
                    <a:pt x="16826" y="40277"/>
                  </a:cubicBezTo>
                  <a:cubicBezTo>
                    <a:pt x="16820" y="40265"/>
                    <a:pt x="16809" y="40255"/>
                    <a:pt x="16795" y="40250"/>
                  </a:cubicBezTo>
                  <a:cubicBezTo>
                    <a:pt x="16789" y="40247"/>
                    <a:pt x="16782" y="40246"/>
                    <a:pt x="16776" y="40246"/>
                  </a:cubicBezTo>
                  <a:cubicBezTo>
                    <a:pt x="16769" y="40246"/>
                    <a:pt x="16762" y="40247"/>
                    <a:pt x="16756" y="40250"/>
                  </a:cubicBezTo>
                  <a:cubicBezTo>
                    <a:pt x="16376" y="40424"/>
                    <a:pt x="15981" y="40641"/>
                    <a:pt x="15582" y="40891"/>
                  </a:cubicBezTo>
                  <a:lnTo>
                    <a:pt x="15527" y="40928"/>
                  </a:lnTo>
                  <a:lnTo>
                    <a:pt x="15506" y="40864"/>
                  </a:lnTo>
                  <a:cubicBezTo>
                    <a:pt x="15387" y="40482"/>
                    <a:pt x="14354" y="37034"/>
                    <a:pt x="14291" y="33014"/>
                  </a:cubicBezTo>
                  <a:lnTo>
                    <a:pt x="14291" y="33008"/>
                  </a:lnTo>
                  <a:lnTo>
                    <a:pt x="14293" y="33000"/>
                  </a:lnTo>
                  <a:cubicBezTo>
                    <a:pt x="14293" y="32994"/>
                    <a:pt x="14291" y="32989"/>
                    <a:pt x="14291" y="32983"/>
                  </a:cubicBezTo>
                  <a:cubicBezTo>
                    <a:pt x="14262" y="31029"/>
                    <a:pt x="14471" y="29237"/>
                    <a:pt x="14905" y="27652"/>
                  </a:cubicBezTo>
                  <a:cubicBezTo>
                    <a:pt x="15432" y="25730"/>
                    <a:pt x="16302" y="24098"/>
                    <a:pt x="17489" y="22793"/>
                  </a:cubicBezTo>
                  <a:cubicBezTo>
                    <a:pt x="19326" y="20775"/>
                    <a:pt x="21648" y="19732"/>
                    <a:pt x="24385" y="19691"/>
                  </a:cubicBezTo>
                  <a:cubicBezTo>
                    <a:pt x="24439" y="19690"/>
                    <a:pt x="24492" y="19690"/>
                    <a:pt x="24545" y="19690"/>
                  </a:cubicBezTo>
                  <a:cubicBezTo>
                    <a:pt x="26959" y="19690"/>
                    <a:pt x="29214" y="20496"/>
                    <a:pt x="30695" y="21178"/>
                  </a:cubicBezTo>
                  <a:cubicBezTo>
                    <a:pt x="32448" y="21991"/>
                    <a:pt x="34124" y="23099"/>
                    <a:pt x="35169" y="24151"/>
                  </a:cubicBezTo>
                  <a:lnTo>
                    <a:pt x="35231" y="24212"/>
                  </a:lnTo>
                  <a:lnTo>
                    <a:pt x="35147" y="24235"/>
                  </a:lnTo>
                  <a:cubicBezTo>
                    <a:pt x="34739" y="24345"/>
                    <a:pt x="34459" y="24377"/>
                    <a:pt x="34273" y="24377"/>
                  </a:cubicBezTo>
                  <a:cubicBezTo>
                    <a:pt x="34015" y="24377"/>
                    <a:pt x="33933" y="24316"/>
                    <a:pt x="33932" y="24315"/>
                  </a:cubicBezTo>
                  <a:cubicBezTo>
                    <a:pt x="33923" y="24308"/>
                    <a:pt x="33912" y="24305"/>
                    <a:pt x="33902" y="24305"/>
                  </a:cubicBezTo>
                  <a:cubicBezTo>
                    <a:pt x="33887" y="24305"/>
                    <a:pt x="33872" y="24311"/>
                    <a:pt x="33862" y="24323"/>
                  </a:cubicBezTo>
                  <a:cubicBezTo>
                    <a:pt x="33842" y="24345"/>
                    <a:pt x="33846" y="24376"/>
                    <a:pt x="33868" y="24397"/>
                  </a:cubicBezTo>
                  <a:cubicBezTo>
                    <a:pt x="33877" y="24403"/>
                    <a:pt x="33973" y="24482"/>
                    <a:pt x="34277" y="24482"/>
                  </a:cubicBezTo>
                  <a:cubicBezTo>
                    <a:pt x="34640" y="24482"/>
                    <a:pt x="35298" y="24370"/>
                    <a:pt x="36456" y="23889"/>
                  </a:cubicBezTo>
                  <a:cubicBezTo>
                    <a:pt x="37646" y="23395"/>
                    <a:pt x="40257" y="22822"/>
                    <a:pt x="42886" y="22822"/>
                  </a:cubicBezTo>
                  <a:cubicBezTo>
                    <a:pt x="45167" y="22822"/>
                    <a:pt x="47460" y="23253"/>
                    <a:pt x="48853" y="24540"/>
                  </a:cubicBezTo>
                  <a:lnTo>
                    <a:pt x="48859" y="24548"/>
                  </a:lnTo>
                  <a:lnTo>
                    <a:pt x="48865" y="24558"/>
                  </a:lnTo>
                  <a:cubicBezTo>
                    <a:pt x="48928" y="24703"/>
                    <a:pt x="49483" y="26025"/>
                    <a:pt x="49008" y="27498"/>
                  </a:cubicBezTo>
                  <a:cubicBezTo>
                    <a:pt x="48754" y="28282"/>
                    <a:pt x="48466" y="28775"/>
                    <a:pt x="48091" y="29055"/>
                  </a:cubicBezTo>
                  <a:cubicBezTo>
                    <a:pt x="47840" y="29246"/>
                    <a:pt x="47547" y="29340"/>
                    <a:pt x="47194" y="29340"/>
                  </a:cubicBezTo>
                  <a:cubicBezTo>
                    <a:pt x="47023" y="29340"/>
                    <a:pt x="46837" y="29318"/>
                    <a:pt x="46635" y="29274"/>
                  </a:cubicBezTo>
                  <a:lnTo>
                    <a:pt x="46494" y="29243"/>
                  </a:lnTo>
                  <a:cubicBezTo>
                    <a:pt x="45365" y="28991"/>
                    <a:pt x="44275" y="28865"/>
                    <a:pt x="43224" y="28865"/>
                  </a:cubicBezTo>
                  <a:cubicBezTo>
                    <a:pt x="40081" y="28865"/>
                    <a:pt x="37291" y="29993"/>
                    <a:pt x="34899" y="32234"/>
                  </a:cubicBezTo>
                  <a:cubicBezTo>
                    <a:pt x="30552" y="36308"/>
                    <a:pt x="29672" y="41525"/>
                    <a:pt x="30433" y="43927"/>
                  </a:cubicBezTo>
                  <a:cubicBezTo>
                    <a:pt x="30441" y="43949"/>
                    <a:pt x="30462" y="43964"/>
                    <a:pt x="30484" y="43964"/>
                  </a:cubicBezTo>
                  <a:cubicBezTo>
                    <a:pt x="30486" y="43964"/>
                    <a:pt x="30495" y="43960"/>
                    <a:pt x="30501" y="43960"/>
                  </a:cubicBezTo>
                  <a:cubicBezTo>
                    <a:pt x="30513" y="43956"/>
                    <a:pt x="30523" y="43947"/>
                    <a:pt x="30527" y="43935"/>
                  </a:cubicBezTo>
                  <a:cubicBezTo>
                    <a:pt x="30535" y="43923"/>
                    <a:pt x="30535" y="43909"/>
                    <a:pt x="30531" y="43896"/>
                  </a:cubicBezTo>
                  <a:cubicBezTo>
                    <a:pt x="30370" y="43391"/>
                    <a:pt x="30286" y="42757"/>
                    <a:pt x="30288" y="42057"/>
                  </a:cubicBezTo>
                  <a:lnTo>
                    <a:pt x="30288" y="41848"/>
                  </a:lnTo>
                  <a:lnTo>
                    <a:pt x="30382" y="42034"/>
                  </a:lnTo>
                  <a:cubicBezTo>
                    <a:pt x="31004" y="43240"/>
                    <a:pt x="32011" y="44346"/>
                    <a:pt x="33295" y="45236"/>
                  </a:cubicBezTo>
                  <a:cubicBezTo>
                    <a:pt x="34533" y="46094"/>
                    <a:pt x="35973" y="46695"/>
                    <a:pt x="37348" y="46926"/>
                  </a:cubicBezTo>
                  <a:lnTo>
                    <a:pt x="37389" y="46934"/>
                  </a:lnTo>
                  <a:lnTo>
                    <a:pt x="37391" y="46975"/>
                  </a:lnTo>
                  <a:cubicBezTo>
                    <a:pt x="37406" y="47149"/>
                    <a:pt x="37504" y="48671"/>
                    <a:pt x="37391" y="48911"/>
                  </a:cubicBezTo>
                  <a:cubicBezTo>
                    <a:pt x="37346" y="49009"/>
                    <a:pt x="37258" y="49050"/>
                    <a:pt x="37160" y="49101"/>
                  </a:cubicBezTo>
                  <a:cubicBezTo>
                    <a:pt x="37007" y="49175"/>
                    <a:pt x="36833" y="49259"/>
                    <a:pt x="36808" y="49553"/>
                  </a:cubicBezTo>
                  <a:cubicBezTo>
                    <a:pt x="36788" y="49840"/>
                    <a:pt x="36737" y="49969"/>
                    <a:pt x="36679" y="50116"/>
                  </a:cubicBezTo>
                  <a:lnTo>
                    <a:pt x="36671" y="50136"/>
                  </a:lnTo>
                  <a:cubicBezTo>
                    <a:pt x="36640" y="50218"/>
                    <a:pt x="36604" y="50312"/>
                    <a:pt x="36571" y="50441"/>
                  </a:cubicBezTo>
                  <a:cubicBezTo>
                    <a:pt x="36536" y="50566"/>
                    <a:pt x="36520" y="50679"/>
                    <a:pt x="36507" y="50766"/>
                  </a:cubicBezTo>
                  <a:lnTo>
                    <a:pt x="36505" y="50779"/>
                  </a:lnTo>
                  <a:cubicBezTo>
                    <a:pt x="36479" y="50957"/>
                    <a:pt x="36467" y="51055"/>
                    <a:pt x="36348" y="51135"/>
                  </a:cubicBezTo>
                  <a:cubicBezTo>
                    <a:pt x="36291" y="51172"/>
                    <a:pt x="36221" y="51196"/>
                    <a:pt x="36133" y="51221"/>
                  </a:cubicBezTo>
                  <a:cubicBezTo>
                    <a:pt x="35959" y="51272"/>
                    <a:pt x="35720" y="51343"/>
                    <a:pt x="35472" y="51663"/>
                  </a:cubicBezTo>
                  <a:cubicBezTo>
                    <a:pt x="35124" y="52117"/>
                    <a:pt x="34991" y="52280"/>
                    <a:pt x="34547" y="52690"/>
                  </a:cubicBezTo>
                  <a:lnTo>
                    <a:pt x="34423" y="52804"/>
                  </a:lnTo>
                  <a:cubicBezTo>
                    <a:pt x="34040" y="53154"/>
                    <a:pt x="33735" y="53432"/>
                    <a:pt x="33672" y="53856"/>
                  </a:cubicBezTo>
                  <a:cubicBezTo>
                    <a:pt x="33602" y="54310"/>
                    <a:pt x="33565" y="54480"/>
                    <a:pt x="33398" y="54983"/>
                  </a:cubicBezTo>
                  <a:cubicBezTo>
                    <a:pt x="33351" y="55120"/>
                    <a:pt x="33320" y="55233"/>
                    <a:pt x="33289" y="55335"/>
                  </a:cubicBezTo>
                  <a:cubicBezTo>
                    <a:pt x="33218" y="55597"/>
                    <a:pt x="33181" y="55742"/>
                    <a:pt x="32960" y="55963"/>
                  </a:cubicBezTo>
                  <a:cubicBezTo>
                    <a:pt x="32653" y="56270"/>
                    <a:pt x="32434" y="56491"/>
                    <a:pt x="32358" y="56921"/>
                  </a:cubicBezTo>
                  <a:cubicBezTo>
                    <a:pt x="32303" y="57264"/>
                    <a:pt x="32270" y="57338"/>
                    <a:pt x="32158" y="57584"/>
                  </a:cubicBezTo>
                  <a:lnTo>
                    <a:pt x="32088" y="57735"/>
                  </a:lnTo>
                  <a:cubicBezTo>
                    <a:pt x="31935" y="58070"/>
                    <a:pt x="31732" y="59083"/>
                    <a:pt x="31673" y="59384"/>
                  </a:cubicBezTo>
                  <a:lnTo>
                    <a:pt x="31671" y="59402"/>
                  </a:lnTo>
                  <a:cubicBezTo>
                    <a:pt x="31667" y="59425"/>
                    <a:pt x="31679" y="59447"/>
                    <a:pt x="31700" y="59458"/>
                  </a:cubicBezTo>
                  <a:cubicBezTo>
                    <a:pt x="31707" y="59461"/>
                    <a:pt x="31716" y="59463"/>
                    <a:pt x="31724" y="59463"/>
                  </a:cubicBezTo>
                  <a:cubicBezTo>
                    <a:pt x="31739" y="59463"/>
                    <a:pt x="31754" y="59457"/>
                    <a:pt x="31765" y="59443"/>
                  </a:cubicBezTo>
                  <a:cubicBezTo>
                    <a:pt x="31769" y="59441"/>
                    <a:pt x="31771" y="59435"/>
                    <a:pt x="31773" y="59431"/>
                  </a:cubicBezTo>
                  <a:cubicBezTo>
                    <a:pt x="31916" y="59241"/>
                    <a:pt x="32283" y="58742"/>
                    <a:pt x="32594" y="58234"/>
                  </a:cubicBezTo>
                  <a:cubicBezTo>
                    <a:pt x="32784" y="57927"/>
                    <a:pt x="32894" y="57686"/>
                    <a:pt x="33001" y="57453"/>
                  </a:cubicBezTo>
                  <a:lnTo>
                    <a:pt x="33019" y="57416"/>
                  </a:lnTo>
                  <a:cubicBezTo>
                    <a:pt x="33124" y="57191"/>
                    <a:pt x="33222" y="56980"/>
                    <a:pt x="33387" y="56720"/>
                  </a:cubicBezTo>
                  <a:lnTo>
                    <a:pt x="33531" y="56491"/>
                  </a:lnTo>
                  <a:cubicBezTo>
                    <a:pt x="33821" y="56031"/>
                    <a:pt x="34052" y="55666"/>
                    <a:pt x="34083" y="55390"/>
                  </a:cubicBezTo>
                  <a:cubicBezTo>
                    <a:pt x="34101" y="55231"/>
                    <a:pt x="34185" y="54987"/>
                    <a:pt x="34269" y="54752"/>
                  </a:cubicBezTo>
                  <a:cubicBezTo>
                    <a:pt x="34357" y="54506"/>
                    <a:pt x="34445" y="54249"/>
                    <a:pt x="34496" y="54013"/>
                  </a:cubicBezTo>
                  <a:cubicBezTo>
                    <a:pt x="34574" y="53651"/>
                    <a:pt x="34973" y="53295"/>
                    <a:pt x="35264" y="53033"/>
                  </a:cubicBezTo>
                  <a:lnTo>
                    <a:pt x="35333" y="52972"/>
                  </a:lnTo>
                  <a:cubicBezTo>
                    <a:pt x="35390" y="52921"/>
                    <a:pt x="35444" y="52876"/>
                    <a:pt x="35485" y="52833"/>
                  </a:cubicBezTo>
                  <a:cubicBezTo>
                    <a:pt x="35660" y="52655"/>
                    <a:pt x="36057" y="52379"/>
                    <a:pt x="36450" y="52113"/>
                  </a:cubicBezTo>
                  <a:lnTo>
                    <a:pt x="36485" y="52090"/>
                  </a:lnTo>
                  <a:cubicBezTo>
                    <a:pt x="36561" y="52037"/>
                    <a:pt x="36628" y="51994"/>
                    <a:pt x="36681" y="51953"/>
                  </a:cubicBezTo>
                  <a:lnTo>
                    <a:pt x="36735" y="51914"/>
                  </a:lnTo>
                  <a:lnTo>
                    <a:pt x="36761" y="51976"/>
                  </a:lnTo>
                  <a:cubicBezTo>
                    <a:pt x="36825" y="52129"/>
                    <a:pt x="36908" y="52285"/>
                    <a:pt x="37011" y="52446"/>
                  </a:cubicBezTo>
                  <a:cubicBezTo>
                    <a:pt x="37134" y="52634"/>
                    <a:pt x="37207" y="52823"/>
                    <a:pt x="37277" y="53001"/>
                  </a:cubicBezTo>
                  <a:lnTo>
                    <a:pt x="37283" y="53017"/>
                  </a:lnTo>
                  <a:cubicBezTo>
                    <a:pt x="37334" y="53150"/>
                    <a:pt x="37385" y="53285"/>
                    <a:pt x="37457" y="53406"/>
                  </a:cubicBezTo>
                  <a:lnTo>
                    <a:pt x="37487" y="53459"/>
                  </a:lnTo>
                  <a:cubicBezTo>
                    <a:pt x="37500" y="53481"/>
                    <a:pt x="37512" y="53504"/>
                    <a:pt x="37528" y="53528"/>
                  </a:cubicBezTo>
                  <a:lnTo>
                    <a:pt x="37530" y="53533"/>
                  </a:lnTo>
                  <a:cubicBezTo>
                    <a:pt x="37651" y="53735"/>
                    <a:pt x="37735" y="53882"/>
                    <a:pt x="37706" y="54097"/>
                  </a:cubicBezTo>
                  <a:cubicBezTo>
                    <a:pt x="37692" y="54236"/>
                    <a:pt x="37620" y="54599"/>
                    <a:pt x="37553" y="54952"/>
                  </a:cubicBezTo>
                  <a:lnTo>
                    <a:pt x="37530" y="55069"/>
                  </a:lnTo>
                  <a:cubicBezTo>
                    <a:pt x="37512" y="55169"/>
                    <a:pt x="37492" y="55270"/>
                    <a:pt x="37477" y="55360"/>
                  </a:cubicBezTo>
                  <a:cubicBezTo>
                    <a:pt x="37440" y="55548"/>
                    <a:pt x="37410" y="55711"/>
                    <a:pt x="37399" y="55785"/>
                  </a:cubicBezTo>
                  <a:cubicBezTo>
                    <a:pt x="37385" y="55894"/>
                    <a:pt x="37387" y="56029"/>
                    <a:pt x="37391" y="56153"/>
                  </a:cubicBezTo>
                  <a:cubicBezTo>
                    <a:pt x="37402" y="56385"/>
                    <a:pt x="37391" y="56454"/>
                    <a:pt x="37375" y="56487"/>
                  </a:cubicBezTo>
                  <a:lnTo>
                    <a:pt x="37371" y="56489"/>
                  </a:lnTo>
                  <a:cubicBezTo>
                    <a:pt x="37344" y="56532"/>
                    <a:pt x="37326" y="56608"/>
                    <a:pt x="37289" y="56771"/>
                  </a:cubicBezTo>
                  <a:lnTo>
                    <a:pt x="37287" y="56784"/>
                  </a:lnTo>
                  <a:cubicBezTo>
                    <a:pt x="37238" y="57009"/>
                    <a:pt x="37164" y="57348"/>
                    <a:pt x="37007" y="57665"/>
                  </a:cubicBezTo>
                  <a:cubicBezTo>
                    <a:pt x="36917" y="57845"/>
                    <a:pt x="36806" y="58085"/>
                    <a:pt x="36692" y="58341"/>
                  </a:cubicBezTo>
                  <a:lnTo>
                    <a:pt x="36683" y="58359"/>
                  </a:lnTo>
                  <a:cubicBezTo>
                    <a:pt x="36458" y="58850"/>
                    <a:pt x="36252" y="59298"/>
                    <a:pt x="36174" y="59376"/>
                  </a:cubicBezTo>
                  <a:cubicBezTo>
                    <a:pt x="36137" y="59415"/>
                    <a:pt x="36066" y="59441"/>
                    <a:pt x="35984" y="59472"/>
                  </a:cubicBezTo>
                  <a:lnTo>
                    <a:pt x="35959" y="59478"/>
                  </a:lnTo>
                  <a:cubicBezTo>
                    <a:pt x="35781" y="59544"/>
                    <a:pt x="35538" y="59629"/>
                    <a:pt x="35442" y="59875"/>
                  </a:cubicBezTo>
                  <a:cubicBezTo>
                    <a:pt x="35384" y="60016"/>
                    <a:pt x="35386" y="60208"/>
                    <a:pt x="35390" y="60413"/>
                  </a:cubicBezTo>
                  <a:lnTo>
                    <a:pt x="35390" y="60438"/>
                  </a:lnTo>
                  <a:cubicBezTo>
                    <a:pt x="35397" y="60744"/>
                    <a:pt x="35405" y="61092"/>
                    <a:pt x="35210" y="61266"/>
                  </a:cubicBezTo>
                  <a:cubicBezTo>
                    <a:pt x="35104" y="61360"/>
                    <a:pt x="35006" y="61452"/>
                    <a:pt x="34912" y="61542"/>
                  </a:cubicBezTo>
                  <a:cubicBezTo>
                    <a:pt x="34865" y="61583"/>
                    <a:pt x="34822" y="61626"/>
                    <a:pt x="34779" y="61665"/>
                  </a:cubicBezTo>
                  <a:cubicBezTo>
                    <a:pt x="34633" y="61804"/>
                    <a:pt x="34490" y="61937"/>
                    <a:pt x="34351" y="62056"/>
                  </a:cubicBezTo>
                  <a:cubicBezTo>
                    <a:pt x="34277" y="62121"/>
                    <a:pt x="34214" y="62156"/>
                    <a:pt x="34159" y="62187"/>
                  </a:cubicBezTo>
                  <a:lnTo>
                    <a:pt x="34155" y="62189"/>
                  </a:lnTo>
                  <a:cubicBezTo>
                    <a:pt x="34022" y="62265"/>
                    <a:pt x="33944" y="62316"/>
                    <a:pt x="33921" y="62541"/>
                  </a:cubicBezTo>
                  <a:cubicBezTo>
                    <a:pt x="33889" y="62852"/>
                    <a:pt x="33745" y="63155"/>
                    <a:pt x="33449" y="63549"/>
                  </a:cubicBezTo>
                  <a:cubicBezTo>
                    <a:pt x="33330" y="63707"/>
                    <a:pt x="33171" y="63830"/>
                    <a:pt x="32999" y="63959"/>
                  </a:cubicBezTo>
                  <a:lnTo>
                    <a:pt x="32966" y="63985"/>
                  </a:lnTo>
                  <a:cubicBezTo>
                    <a:pt x="32704" y="64180"/>
                    <a:pt x="32434" y="64382"/>
                    <a:pt x="32303" y="64703"/>
                  </a:cubicBezTo>
                  <a:cubicBezTo>
                    <a:pt x="32191" y="64986"/>
                    <a:pt x="32148" y="65182"/>
                    <a:pt x="32109" y="65354"/>
                  </a:cubicBezTo>
                  <a:lnTo>
                    <a:pt x="32109" y="65358"/>
                  </a:lnTo>
                  <a:cubicBezTo>
                    <a:pt x="32072" y="65520"/>
                    <a:pt x="32039" y="65673"/>
                    <a:pt x="31957" y="65878"/>
                  </a:cubicBezTo>
                  <a:cubicBezTo>
                    <a:pt x="31855" y="66142"/>
                    <a:pt x="31673" y="67017"/>
                    <a:pt x="31446" y="68343"/>
                  </a:cubicBezTo>
                  <a:cubicBezTo>
                    <a:pt x="31442" y="68376"/>
                    <a:pt x="31436" y="68396"/>
                    <a:pt x="31436" y="68404"/>
                  </a:cubicBezTo>
                  <a:cubicBezTo>
                    <a:pt x="31432" y="68429"/>
                    <a:pt x="31448" y="68456"/>
                    <a:pt x="31472" y="68460"/>
                  </a:cubicBezTo>
                  <a:cubicBezTo>
                    <a:pt x="31477" y="68461"/>
                    <a:pt x="31482" y="68462"/>
                    <a:pt x="31487" y="68462"/>
                  </a:cubicBezTo>
                  <a:cubicBezTo>
                    <a:pt x="31506" y="68462"/>
                    <a:pt x="31526" y="68451"/>
                    <a:pt x="31536" y="68433"/>
                  </a:cubicBezTo>
                  <a:cubicBezTo>
                    <a:pt x="31540" y="68423"/>
                    <a:pt x="32223" y="67021"/>
                    <a:pt x="32571" y="66260"/>
                  </a:cubicBezTo>
                  <a:cubicBezTo>
                    <a:pt x="32911" y="65511"/>
                    <a:pt x="33013" y="65376"/>
                    <a:pt x="33494" y="64791"/>
                  </a:cubicBezTo>
                  <a:cubicBezTo>
                    <a:pt x="33637" y="64619"/>
                    <a:pt x="33768" y="64478"/>
                    <a:pt x="33897" y="64345"/>
                  </a:cubicBezTo>
                  <a:lnTo>
                    <a:pt x="33948" y="64290"/>
                  </a:lnTo>
                  <a:cubicBezTo>
                    <a:pt x="34228" y="63993"/>
                    <a:pt x="34470" y="63740"/>
                    <a:pt x="34676" y="63298"/>
                  </a:cubicBezTo>
                  <a:cubicBezTo>
                    <a:pt x="34852" y="62923"/>
                    <a:pt x="34977" y="62782"/>
                    <a:pt x="35139" y="62606"/>
                  </a:cubicBezTo>
                  <a:lnTo>
                    <a:pt x="35151" y="62592"/>
                  </a:lnTo>
                  <a:cubicBezTo>
                    <a:pt x="35268" y="62463"/>
                    <a:pt x="35397" y="62318"/>
                    <a:pt x="35568" y="62062"/>
                  </a:cubicBezTo>
                  <a:cubicBezTo>
                    <a:pt x="35806" y="61704"/>
                    <a:pt x="36059" y="61379"/>
                    <a:pt x="36244" y="61141"/>
                  </a:cubicBezTo>
                  <a:lnTo>
                    <a:pt x="36266" y="61113"/>
                  </a:lnTo>
                  <a:cubicBezTo>
                    <a:pt x="36284" y="61090"/>
                    <a:pt x="36301" y="61070"/>
                    <a:pt x="36315" y="61049"/>
                  </a:cubicBezTo>
                  <a:cubicBezTo>
                    <a:pt x="36336" y="61023"/>
                    <a:pt x="36354" y="60998"/>
                    <a:pt x="36372" y="60976"/>
                  </a:cubicBezTo>
                  <a:lnTo>
                    <a:pt x="36448" y="60879"/>
                  </a:lnTo>
                  <a:lnTo>
                    <a:pt x="36465" y="61000"/>
                  </a:lnTo>
                  <a:cubicBezTo>
                    <a:pt x="36505" y="61356"/>
                    <a:pt x="36567" y="61651"/>
                    <a:pt x="36649" y="61878"/>
                  </a:cubicBezTo>
                  <a:cubicBezTo>
                    <a:pt x="36696" y="62015"/>
                    <a:pt x="36753" y="62146"/>
                    <a:pt x="36808" y="62275"/>
                  </a:cubicBezTo>
                  <a:lnTo>
                    <a:pt x="36839" y="62342"/>
                  </a:lnTo>
                  <a:cubicBezTo>
                    <a:pt x="36966" y="62635"/>
                    <a:pt x="37082" y="62911"/>
                    <a:pt x="37062" y="63130"/>
                  </a:cubicBezTo>
                  <a:cubicBezTo>
                    <a:pt x="37044" y="63322"/>
                    <a:pt x="37109" y="63523"/>
                    <a:pt x="37195" y="63762"/>
                  </a:cubicBezTo>
                  <a:lnTo>
                    <a:pt x="37197" y="63772"/>
                  </a:lnTo>
                  <a:cubicBezTo>
                    <a:pt x="37258" y="63948"/>
                    <a:pt x="37324" y="64130"/>
                    <a:pt x="37338" y="64315"/>
                  </a:cubicBezTo>
                  <a:cubicBezTo>
                    <a:pt x="37350" y="64439"/>
                    <a:pt x="37344" y="64556"/>
                    <a:pt x="37336" y="64664"/>
                  </a:cubicBezTo>
                  <a:lnTo>
                    <a:pt x="37334" y="64703"/>
                  </a:lnTo>
                  <a:cubicBezTo>
                    <a:pt x="37318" y="64947"/>
                    <a:pt x="37305" y="65153"/>
                    <a:pt x="37451" y="65370"/>
                  </a:cubicBezTo>
                  <a:cubicBezTo>
                    <a:pt x="37559" y="65532"/>
                    <a:pt x="37590" y="65757"/>
                    <a:pt x="37620" y="65972"/>
                  </a:cubicBezTo>
                  <a:lnTo>
                    <a:pt x="37623" y="65998"/>
                  </a:lnTo>
                  <a:cubicBezTo>
                    <a:pt x="37643" y="66166"/>
                    <a:pt x="37665" y="66340"/>
                    <a:pt x="37727" y="66471"/>
                  </a:cubicBezTo>
                  <a:cubicBezTo>
                    <a:pt x="37807" y="66633"/>
                    <a:pt x="37835" y="66782"/>
                    <a:pt x="37872" y="66974"/>
                  </a:cubicBezTo>
                  <a:lnTo>
                    <a:pt x="37878" y="67001"/>
                  </a:lnTo>
                  <a:cubicBezTo>
                    <a:pt x="37882" y="67023"/>
                    <a:pt x="37888" y="67048"/>
                    <a:pt x="37893" y="67075"/>
                  </a:cubicBezTo>
                  <a:cubicBezTo>
                    <a:pt x="37911" y="67169"/>
                    <a:pt x="37931" y="67277"/>
                    <a:pt x="37962" y="67394"/>
                  </a:cubicBezTo>
                  <a:cubicBezTo>
                    <a:pt x="38064" y="67809"/>
                    <a:pt x="38101" y="68110"/>
                    <a:pt x="38101" y="68589"/>
                  </a:cubicBezTo>
                  <a:cubicBezTo>
                    <a:pt x="38101" y="68734"/>
                    <a:pt x="38118" y="68897"/>
                    <a:pt x="38134" y="69057"/>
                  </a:cubicBezTo>
                  <a:lnTo>
                    <a:pt x="38138" y="69102"/>
                  </a:lnTo>
                  <a:cubicBezTo>
                    <a:pt x="38177" y="69438"/>
                    <a:pt x="38218" y="69818"/>
                    <a:pt x="38105" y="70086"/>
                  </a:cubicBezTo>
                  <a:cubicBezTo>
                    <a:pt x="37983" y="70383"/>
                    <a:pt x="37739" y="70751"/>
                    <a:pt x="37545" y="71046"/>
                  </a:cubicBezTo>
                  <a:lnTo>
                    <a:pt x="37500" y="71115"/>
                  </a:lnTo>
                  <a:cubicBezTo>
                    <a:pt x="37422" y="71232"/>
                    <a:pt x="37348" y="71344"/>
                    <a:pt x="37279" y="71457"/>
                  </a:cubicBezTo>
                  <a:cubicBezTo>
                    <a:pt x="37213" y="71563"/>
                    <a:pt x="37170" y="71649"/>
                    <a:pt x="37129" y="71727"/>
                  </a:cubicBezTo>
                  <a:cubicBezTo>
                    <a:pt x="37115" y="71750"/>
                    <a:pt x="37105" y="71772"/>
                    <a:pt x="37093" y="71795"/>
                  </a:cubicBezTo>
                  <a:cubicBezTo>
                    <a:pt x="36986" y="72007"/>
                    <a:pt x="36917" y="72151"/>
                    <a:pt x="36561" y="72480"/>
                  </a:cubicBezTo>
                  <a:cubicBezTo>
                    <a:pt x="36409" y="72621"/>
                    <a:pt x="36284" y="72725"/>
                    <a:pt x="36172" y="72817"/>
                  </a:cubicBezTo>
                  <a:cubicBezTo>
                    <a:pt x="35904" y="73040"/>
                    <a:pt x="35724" y="73186"/>
                    <a:pt x="35550" y="73568"/>
                  </a:cubicBezTo>
                  <a:cubicBezTo>
                    <a:pt x="35300" y="74102"/>
                    <a:pt x="35034" y="74980"/>
                    <a:pt x="35032" y="74986"/>
                  </a:cubicBezTo>
                  <a:cubicBezTo>
                    <a:pt x="35024" y="75013"/>
                    <a:pt x="35034" y="75037"/>
                    <a:pt x="35057" y="75052"/>
                  </a:cubicBezTo>
                  <a:cubicBezTo>
                    <a:pt x="35064" y="75055"/>
                    <a:pt x="35072" y="75056"/>
                    <a:pt x="35079" y="75056"/>
                  </a:cubicBezTo>
                  <a:cubicBezTo>
                    <a:pt x="35096" y="75056"/>
                    <a:pt x="35112" y="75049"/>
                    <a:pt x="35124" y="75035"/>
                  </a:cubicBezTo>
                  <a:cubicBezTo>
                    <a:pt x="35192" y="74941"/>
                    <a:pt x="35806" y="74121"/>
                    <a:pt x="36321" y="73736"/>
                  </a:cubicBezTo>
                  <a:cubicBezTo>
                    <a:pt x="36866" y="73329"/>
                    <a:pt x="37013" y="73184"/>
                    <a:pt x="37264" y="72828"/>
                  </a:cubicBezTo>
                  <a:cubicBezTo>
                    <a:pt x="37359" y="72691"/>
                    <a:pt x="37500" y="72539"/>
                    <a:pt x="37678" y="72378"/>
                  </a:cubicBezTo>
                  <a:lnTo>
                    <a:pt x="37786" y="72281"/>
                  </a:lnTo>
                  <a:lnTo>
                    <a:pt x="37764" y="72425"/>
                  </a:lnTo>
                  <a:cubicBezTo>
                    <a:pt x="37733" y="72613"/>
                    <a:pt x="37715" y="72877"/>
                    <a:pt x="37796" y="73063"/>
                  </a:cubicBezTo>
                  <a:cubicBezTo>
                    <a:pt x="37901" y="73298"/>
                    <a:pt x="37921" y="73517"/>
                    <a:pt x="37960" y="73908"/>
                  </a:cubicBezTo>
                  <a:lnTo>
                    <a:pt x="37962" y="73943"/>
                  </a:lnTo>
                  <a:cubicBezTo>
                    <a:pt x="37968" y="73998"/>
                    <a:pt x="37972" y="74055"/>
                    <a:pt x="37981" y="74117"/>
                  </a:cubicBezTo>
                  <a:cubicBezTo>
                    <a:pt x="37985" y="74172"/>
                    <a:pt x="37991" y="74227"/>
                    <a:pt x="37995" y="74289"/>
                  </a:cubicBezTo>
                  <a:cubicBezTo>
                    <a:pt x="38064" y="74962"/>
                    <a:pt x="38320" y="75250"/>
                    <a:pt x="38588" y="75555"/>
                  </a:cubicBezTo>
                  <a:lnTo>
                    <a:pt x="38594" y="75559"/>
                  </a:lnTo>
                  <a:cubicBezTo>
                    <a:pt x="38844" y="75843"/>
                    <a:pt x="38995" y="76269"/>
                    <a:pt x="38995" y="76699"/>
                  </a:cubicBezTo>
                  <a:cubicBezTo>
                    <a:pt x="38995" y="76940"/>
                    <a:pt x="39151" y="77132"/>
                    <a:pt x="39290" y="77302"/>
                  </a:cubicBezTo>
                  <a:lnTo>
                    <a:pt x="39292" y="77304"/>
                  </a:lnTo>
                  <a:cubicBezTo>
                    <a:pt x="39415" y="77458"/>
                    <a:pt x="39540" y="77615"/>
                    <a:pt x="39587" y="77814"/>
                  </a:cubicBezTo>
                  <a:cubicBezTo>
                    <a:pt x="39691" y="78264"/>
                    <a:pt x="39791" y="78902"/>
                    <a:pt x="39758" y="79350"/>
                  </a:cubicBezTo>
                  <a:cubicBezTo>
                    <a:pt x="39724" y="79790"/>
                    <a:pt x="39763" y="81318"/>
                    <a:pt x="39765" y="81408"/>
                  </a:cubicBezTo>
                  <a:cubicBezTo>
                    <a:pt x="39769" y="81435"/>
                    <a:pt x="39783" y="81455"/>
                    <a:pt x="39810" y="81459"/>
                  </a:cubicBezTo>
                  <a:cubicBezTo>
                    <a:pt x="39814" y="81459"/>
                    <a:pt x="39820" y="81462"/>
                    <a:pt x="39822" y="81462"/>
                  </a:cubicBezTo>
                  <a:cubicBezTo>
                    <a:pt x="39842" y="81459"/>
                    <a:pt x="39863" y="81447"/>
                    <a:pt x="39871" y="81425"/>
                  </a:cubicBezTo>
                  <a:cubicBezTo>
                    <a:pt x="39891" y="81363"/>
                    <a:pt x="40280" y="80117"/>
                    <a:pt x="40415" y="79542"/>
                  </a:cubicBezTo>
                  <a:cubicBezTo>
                    <a:pt x="40552" y="78963"/>
                    <a:pt x="40491" y="78290"/>
                    <a:pt x="40417" y="77830"/>
                  </a:cubicBezTo>
                  <a:cubicBezTo>
                    <a:pt x="40378" y="77603"/>
                    <a:pt x="40254" y="77441"/>
                    <a:pt x="40151" y="77314"/>
                  </a:cubicBezTo>
                  <a:cubicBezTo>
                    <a:pt x="40051" y="77190"/>
                    <a:pt x="39994" y="77108"/>
                    <a:pt x="40006" y="77020"/>
                  </a:cubicBezTo>
                  <a:cubicBezTo>
                    <a:pt x="40035" y="76807"/>
                    <a:pt x="39943" y="76617"/>
                    <a:pt x="39844" y="76414"/>
                  </a:cubicBezTo>
                  <a:cubicBezTo>
                    <a:pt x="39830" y="76381"/>
                    <a:pt x="39814" y="76347"/>
                    <a:pt x="39795" y="76312"/>
                  </a:cubicBezTo>
                  <a:cubicBezTo>
                    <a:pt x="39783" y="76285"/>
                    <a:pt x="39773" y="76261"/>
                    <a:pt x="39760" y="76232"/>
                  </a:cubicBezTo>
                  <a:cubicBezTo>
                    <a:pt x="39683" y="76056"/>
                    <a:pt x="39609" y="75839"/>
                    <a:pt x="39570" y="75727"/>
                  </a:cubicBezTo>
                  <a:lnTo>
                    <a:pt x="39525" y="75590"/>
                  </a:lnTo>
                  <a:lnTo>
                    <a:pt x="39646" y="75667"/>
                  </a:lnTo>
                  <a:cubicBezTo>
                    <a:pt x="39801" y="75768"/>
                    <a:pt x="40194" y="76005"/>
                    <a:pt x="40438" y="76034"/>
                  </a:cubicBezTo>
                  <a:cubicBezTo>
                    <a:pt x="40712" y="76060"/>
                    <a:pt x="40996" y="76187"/>
                    <a:pt x="41223" y="76289"/>
                  </a:cubicBezTo>
                  <a:lnTo>
                    <a:pt x="41344" y="76343"/>
                  </a:lnTo>
                  <a:cubicBezTo>
                    <a:pt x="41528" y="76422"/>
                    <a:pt x="42214" y="76752"/>
                    <a:pt x="42504" y="76893"/>
                  </a:cubicBezTo>
                  <a:cubicBezTo>
                    <a:pt x="42582" y="76930"/>
                    <a:pt x="42643" y="76958"/>
                    <a:pt x="42649" y="76960"/>
                  </a:cubicBezTo>
                  <a:lnTo>
                    <a:pt x="42653" y="76960"/>
                  </a:lnTo>
                  <a:cubicBezTo>
                    <a:pt x="42661" y="76964"/>
                    <a:pt x="42668" y="76966"/>
                    <a:pt x="42676" y="76966"/>
                  </a:cubicBezTo>
                  <a:cubicBezTo>
                    <a:pt x="42689" y="76966"/>
                    <a:pt x="42702" y="76960"/>
                    <a:pt x="42711" y="76948"/>
                  </a:cubicBezTo>
                  <a:cubicBezTo>
                    <a:pt x="42727" y="76934"/>
                    <a:pt x="42729" y="76905"/>
                    <a:pt x="42719" y="76887"/>
                  </a:cubicBezTo>
                  <a:cubicBezTo>
                    <a:pt x="42717" y="76883"/>
                    <a:pt x="42475" y="76467"/>
                    <a:pt x="42054" y="76079"/>
                  </a:cubicBezTo>
                  <a:cubicBezTo>
                    <a:pt x="41831" y="75874"/>
                    <a:pt x="41487" y="75762"/>
                    <a:pt x="41156" y="75651"/>
                  </a:cubicBezTo>
                  <a:lnTo>
                    <a:pt x="41152" y="75649"/>
                  </a:lnTo>
                  <a:cubicBezTo>
                    <a:pt x="40855" y="75553"/>
                    <a:pt x="40577" y="75461"/>
                    <a:pt x="40438" y="75320"/>
                  </a:cubicBezTo>
                  <a:cubicBezTo>
                    <a:pt x="40041" y="74923"/>
                    <a:pt x="39484" y="74632"/>
                    <a:pt x="39321" y="74552"/>
                  </a:cubicBezTo>
                  <a:lnTo>
                    <a:pt x="39192" y="74489"/>
                  </a:lnTo>
                  <a:cubicBezTo>
                    <a:pt x="38926" y="74358"/>
                    <a:pt x="38858" y="74317"/>
                    <a:pt x="38840" y="74274"/>
                  </a:cubicBezTo>
                  <a:lnTo>
                    <a:pt x="38834" y="74264"/>
                  </a:lnTo>
                  <a:lnTo>
                    <a:pt x="38834" y="74254"/>
                  </a:lnTo>
                  <a:cubicBezTo>
                    <a:pt x="38834" y="74227"/>
                    <a:pt x="38821" y="74166"/>
                    <a:pt x="38799" y="74053"/>
                  </a:cubicBezTo>
                  <a:lnTo>
                    <a:pt x="38780" y="73963"/>
                  </a:lnTo>
                  <a:cubicBezTo>
                    <a:pt x="38676" y="73499"/>
                    <a:pt x="38574" y="72981"/>
                    <a:pt x="38596" y="72672"/>
                  </a:cubicBezTo>
                  <a:cubicBezTo>
                    <a:pt x="38609" y="72486"/>
                    <a:pt x="38598" y="72331"/>
                    <a:pt x="38586" y="72187"/>
                  </a:cubicBezTo>
                  <a:lnTo>
                    <a:pt x="38586" y="72173"/>
                  </a:lnTo>
                  <a:cubicBezTo>
                    <a:pt x="38572" y="71954"/>
                    <a:pt x="38557" y="71780"/>
                    <a:pt x="38656" y="71627"/>
                  </a:cubicBezTo>
                  <a:cubicBezTo>
                    <a:pt x="38772" y="71441"/>
                    <a:pt x="38838" y="70952"/>
                    <a:pt x="38838" y="70254"/>
                  </a:cubicBezTo>
                  <a:cubicBezTo>
                    <a:pt x="38838" y="70092"/>
                    <a:pt x="39003" y="69348"/>
                    <a:pt x="39141" y="69069"/>
                  </a:cubicBezTo>
                  <a:lnTo>
                    <a:pt x="39200" y="68951"/>
                  </a:lnTo>
                  <a:cubicBezTo>
                    <a:pt x="39323" y="68713"/>
                    <a:pt x="39384" y="68582"/>
                    <a:pt x="39351" y="68478"/>
                  </a:cubicBezTo>
                  <a:cubicBezTo>
                    <a:pt x="39339" y="68443"/>
                    <a:pt x="39319" y="68376"/>
                    <a:pt x="39290" y="68284"/>
                  </a:cubicBezTo>
                  <a:cubicBezTo>
                    <a:pt x="39278" y="68245"/>
                    <a:pt x="39263" y="68202"/>
                    <a:pt x="39249" y="68151"/>
                  </a:cubicBezTo>
                  <a:cubicBezTo>
                    <a:pt x="39198" y="67979"/>
                    <a:pt x="39128" y="67754"/>
                    <a:pt x="39042" y="67476"/>
                  </a:cubicBezTo>
                  <a:cubicBezTo>
                    <a:pt x="38932" y="67126"/>
                    <a:pt x="38852" y="66798"/>
                    <a:pt x="38809" y="66624"/>
                  </a:cubicBezTo>
                  <a:lnTo>
                    <a:pt x="38789" y="66536"/>
                  </a:lnTo>
                  <a:lnTo>
                    <a:pt x="38873" y="66563"/>
                  </a:lnTo>
                  <a:cubicBezTo>
                    <a:pt x="39124" y="66636"/>
                    <a:pt x="39339" y="66673"/>
                    <a:pt x="39509" y="66673"/>
                  </a:cubicBezTo>
                  <a:cubicBezTo>
                    <a:pt x="39595" y="66673"/>
                    <a:pt x="39670" y="66663"/>
                    <a:pt x="39732" y="66645"/>
                  </a:cubicBezTo>
                  <a:cubicBezTo>
                    <a:pt x="39761" y="66636"/>
                    <a:pt x="39789" y="66632"/>
                    <a:pt x="39815" y="66632"/>
                  </a:cubicBezTo>
                  <a:cubicBezTo>
                    <a:pt x="39920" y="66632"/>
                    <a:pt x="40010" y="66695"/>
                    <a:pt x="40133" y="66782"/>
                  </a:cubicBezTo>
                  <a:lnTo>
                    <a:pt x="40137" y="66786"/>
                  </a:lnTo>
                  <a:cubicBezTo>
                    <a:pt x="40292" y="66892"/>
                    <a:pt x="40505" y="67042"/>
                    <a:pt x="40845" y="67097"/>
                  </a:cubicBezTo>
                  <a:cubicBezTo>
                    <a:pt x="41182" y="67150"/>
                    <a:pt x="41512" y="67167"/>
                    <a:pt x="41804" y="67181"/>
                  </a:cubicBezTo>
                  <a:lnTo>
                    <a:pt x="41941" y="67189"/>
                  </a:lnTo>
                  <a:cubicBezTo>
                    <a:pt x="42158" y="67199"/>
                    <a:pt x="42349" y="67210"/>
                    <a:pt x="42500" y="67238"/>
                  </a:cubicBezTo>
                  <a:cubicBezTo>
                    <a:pt x="42711" y="67277"/>
                    <a:pt x="43018" y="67369"/>
                    <a:pt x="43369" y="67476"/>
                  </a:cubicBezTo>
                  <a:cubicBezTo>
                    <a:pt x="43611" y="67549"/>
                    <a:pt x="43811" y="67609"/>
                    <a:pt x="43977" y="67652"/>
                  </a:cubicBezTo>
                  <a:cubicBezTo>
                    <a:pt x="44313" y="67737"/>
                    <a:pt x="44744" y="68030"/>
                    <a:pt x="44914" y="68153"/>
                  </a:cubicBezTo>
                  <a:lnTo>
                    <a:pt x="44924" y="68161"/>
                  </a:lnTo>
                  <a:cubicBezTo>
                    <a:pt x="44936" y="68168"/>
                    <a:pt x="44948" y="68172"/>
                    <a:pt x="44959" y="68172"/>
                  </a:cubicBezTo>
                  <a:cubicBezTo>
                    <a:pt x="44969" y="68172"/>
                    <a:pt x="44978" y="68169"/>
                    <a:pt x="44986" y="68163"/>
                  </a:cubicBezTo>
                  <a:cubicBezTo>
                    <a:pt x="45002" y="68151"/>
                    <a:pt x="45010" y="68130"/>
                    <a:pt x="45006" y="68108"/>
                  </a:cubicBezTo>
                  <a:cubicBezTo>
                    <a:pt x="44992" y="68059"/>
                    <a:pt x="44873" y="67625"/>
                    <a:pt x="44358" y="67349"/>
                  </a:cubicBezTo>
                  <a:cubicBezTo>
                    <a:pt x="44139" y="67230"/>
                    <a:pt x="43873" y="67144"/>
                    <a:pt x="43615" y="67058"/>
                  </a:cubicBezTo>
                  <a:lnTo>
                    <a:pt x="43586" y="67048"/>
                  </a:lnTo>
                  <a:cubicBezTo>
                    <a:pt x="43253" y="66942"/>
                    <a:pt x="42878" y="66819"/>
                    <a:pt x="42604" y="66624"/>
                  </a:cubicBezTo>
                  <a:cubicBezTo>
                    <a:pt x="42353" y="66444"/>
                    <a:pt x="42093" y="66399"/>
                    <a:pt x="41866" y="66356"/>
                  </a:cubicBezTo>
                  <a:lnTo>
                    <a:pt x="41851" y="66352"/>
                  </a:lnTo>
                  <a:cubicBezTo>
                    <a:pt x="41596" y="66305"/>
                    <a:pt x="41356" y="66258"/>
                    <a:pt x="41121" y="66072"/>
                  </a:cubicBezTo>
                  <a:cubicBezTo>
                    <a:pt x="40644" y="65698"/>
                    <a:pt x="40434" y="65585"/>
                    <a:pt x="40039" y="65442"/>
                  </a:cubicBezTo>
                  <a:cubicBezTo>
                    <a:pt x="39883" y="65387"/>
                    <a:pt x="39691" y="65340"/>
                    <a:pt x="39507" y="65299"/>
                  </a:cubicBezTo>
                  <a:cubicBezTo>
                    <a:pt x="39206" y="65231"/>
                    <a:pt x="38942" y="65166"/>
                    <a:pt x="38809" y="65070"/>
                  </a:cubicBezTo>
                  <a:cubicBezTo>
                    <a:pt x="38772" y="65043"/>
                    <a:pt x="38738" y="65018"/>
                    <a:pt x="38695" y="64992"/>
                  </a:cubicBezTo>
                  <a:cubicBezTo>
                    <a:pt x="38490" y="64857"/>
                    <a:pt x="38279" y="64720"/>
                    <a:pt x="38279" y="64423"/>
                  </a:cubicBezTo>
                  <a:cubicBezTo>
                    <a:pt x="38279" y="64079"/>
                    <a:pt x="38169" y="63842"/>
                    <a:pt x="38030" y="63539"/>
                  </a:cubicBezTo>
                  <a:lnTo>
                    <a:pt x="37964" y="63402"/>
                  </a:lnTo>
                  <a:cubicBezTo>
                    <a:pt x="37839" y="63126"/>
                    <a:pt x="37788" y="62893"/>
                    <a:pt x="37727" y="62598"/>
                  </a:cubicBezTo>
                  <a:lnTo>
                    <a:pt x="37708" y="62514"/>
                  </a:lnTo>
                  <a:cubicBezTo>
                    <a:pt x="37694" y="62438"/>
                    <a:pt x="37676" y="62359"/>
                    <a:pt x="37657" y="62275"/>
                  </a:cubicBezTo>
                  <a:cubicBezTo>
                    <a:pt x="37551" y="61817"/>
                    <a:pt x="37279" y="60098"/>
                    <a:pt x="37279" y="59629"/>
                  </a:cubicBezTo>
                  <a:lnTo>
                    <a:pt x="37279" y="59513"/>
                  </a:lnTo>
                  <a:lnTo>
                    <a:pt x="37295" y="59496"/>
                  </a:lnTo>
                  <a:cubicBezTo>
                    <a:pt x="37299" y="59492"/>
                    <a:pt x="37305" y="59484"/>
                    <a:pt x="37309" y="59476"/>
                  </a:cubicBezTo>
                  <a:cubicBezTo>
                    <a:pt x="37610" y="58823"/>
                    <a:pt x="38388" y="57090"/>
                    <a:pt x="38418" y="56880"/>
                  </a:cubicBezTo>
                  <a:cubicBezTo>
                    <a:pt x="38431" y="56804"/>
                    <a:pt x="38431" y="56716"/>
                    <a:pt x="38431" y="56624"/>
                  </a:cubicBezTo>
                  <a:cubicBezTo>
                    <a:pt x="38433" y="56417"/>
                    <a:pt x="38435" y="56184"/>
                    <a:pt x="38547" y="56004"/>
                  </a:cubicBezTo>
                  <a:cubicBezTo>
                    <a:pt x="38586" y="55943"/>
                    <a:pt x="38619" y="55887"/>
                    <a:pt x="38650" y="55847"/>
                  </a:cubicBezTo>
                  <a:cubicBezTo>
                    <a:pt x="38742" y="55709"/>
                    <a:pt x="38789" y="55640"/>
                    <a:pt x="38901" y="55335"/>
                  </a:cubicBezTo>
                  <a:cubicBezTo>
                    <a:pt x="38967" y="55147"/>
                    <a:pt x="38983" y="54797"/>
                    <a:pt x="38991" y="54453"/>
                  </a:cubicBezTo>
                  <a:cubicBezTo>
                    <a:pt x="38995" y="54249"/>
                    <a:pt x="39003" y="54024"/>
                    <a:pt x="39024" y="53927"/>
                  </a:cubicBezTo>
                  <a:lnTo>
                    <a:pt x="39034" y="53887"/>
                  </a:lnTo>
                  <a:lnTo>
                    <a:pt x="39077" y="53887"/>
                  </a:lnTo>
                  <a:cubicBezTo>
                    <a:pt x="39249" y="53891"/>
                    <a:pt x="39486" y="53921"/>
                    <a:pt x="39564" y="54126"/>
                  </a:cubicBezTo>
                  <a:cubicBezTo>
                    <a:pt x="39595" y="54210"/>
                    <a:pt x="39625" y="54359"/>
                    <a:pt x="39658" y="54517"/>
                  </a:cubicBezTo>
                  <a:lnTo>
                    <a:pt x="39666" y="54553"/>
                  </a:lnTo>
                  <a:cubicBezTo>
                    <a:pt x="39740" y="54922"/>
                    <a:pt x="39822" y="55335"/>
                    <a:pt x="39998" y="55464"/>
                  </a:cubicBezTo>
                  <a:cubicBezTo>
                    <a:pt x="40102" y="55540"/>
                    <a:pt x="40327" y="55619"/>
                    <a:pt x="40614" y="55722"/>
                  </a:cubicBezTo>
                  <a:lnTo>
                    <a:pt x="40653" y="55734"/>
                  </a:lnTo>
                  <a:cubicBezTo>
                    <a:pt x="41023" y="55865"/>
                    <a:pt x="41483" y="56029"/>
                    <a:pt x="41794" y="56223"/>
                  </a:cubicBezTo>
                  <a:cubicBezTo>
                    <a:pt x="42373" y="56587"/>
                    <a:pt x="42707" y="56808"/>
                    <a:pt x="42735" y="57183"/>
                  </a:cubicBezTo>
                  <a:cubicBezTo>
                    <a:pt x="42741" y="57264"/>
                    <a:pt x="42741" y="57334"/>
                    <a:pt x="42741" y="57389"/>
                  </a:cubicBezTo>
                  <a:cubicBezTo>
                    <a:pt x="42741" y="57647"/>
                    <a:pt x="42762" y="57725"/>
                    <a:pt x="43228" y="57784"/>
                  </a:cubicBezTo>
                  <a:cubicBezTo>
                    <a:pt x="43717" y="57841"/>
                    <a:pt x="43924" y="57958"/>
                    <a:pt x="44241" y="58132"/>
                  </a:cubicBezTo>
                  <a:lnTo>
                    <a:pt x="44347" y="58189"/>
                  </a:lnTo>
                  <a:cubicBezTo>
                    <a:pt x="44695" y="58381"/>
                    <a:pt x="45530" y="59134"/>
                    <a:pt x="45614" y="59218"/>
                  </a:cubicBezTo>
                  <a:cubicBezTo>
                    <a:pt x="45624" y="59226"/>
                    <a:pt x="45637" y="59231"/>
                    <a:pt x="45649" y="59231"/>
                  </a:cubicBezTo>
                  <a:cubicBezTo>
                    <a:pt x="45658" y="59231"/>
                    <a:pt x="45667" y="59228"/>
                    <a:pt x="45675" y="59222"/>
                  </a:cubicBezTo>
                  <a:cubicBezTo>
                    <a:pt x="45696" y="59210"/>
                    <a:pt x="45704" y="59185"/>
                    <a:pt x="45696" y="59161"/>
                  </a:cubicBezTo>
                  <a:cubicBezTo>
                    <a:pt x="45688" y="59140"/>
                    <a:pt x="45512" y="58625"/>
                    <a:pt x="44857" y="57901"/>
                  </a:cubicBezTo>
                  <a:cubicBezTo>
                    <a:pt x="44568" y="57584"/>
                    <a:pt x="44284" y="57399"/>
                    <a:pt x="44034" y="57242"/>
                  </a:cubicBezTo>
                  <a:lnTo>
                    <a:pt x="44028" y="57238"/>
                  </a:lnTo>
                  <a:cubicBezTo>
                    <a:pt x="43717" y="57039"/>
                    <a:pt x="43421" y="56853"/>
                    <a:pt x="43210" y="56434"/>
                  </a:cubicBezTo>
                  <a:cubicBezTo>
                    <a:pt x="42831" y="55679"/>
                    <a:pt x="42660" y="55454"/>
                    <a:pt x="42083" y="55200"/>
                  </a:cubicBezTo>
                  <a:cubicBezTo>
                    <a:pt x="42046" y="55186"/>
                    <a:pt x="42013" y="55169"/>
                    <a:pt x="41978" y="55155"/>
                  </a:cubicBezTo>
                  <a:cubicBezTo>
                    <a:pt x="41943" y="55139"/>
                    <a:pt x="41909" y="55126"/>
                    <a:pt x="41876" y="55110"/>
                  </a:cubicBezTo>
                  <a:cubicBezTo>
                    <a:pt x="41420" y="54920"/>
                    <a:pt x="40904" y="54701"/>
                    <a:pt x="40732" y="54298"/>
                  </a:cubicBezTo>
                  <a:lnTo>
                    <a:pt x="40685" y="54189"/>
                  </a:lnTo>
                  <a:cubicBezTo>
                    <a:pt x="40485" y="53713"/>
                    <a:pt x="40233" y="53115"/>
                    <a:pt x="39642" y="52755"/>
                  </a:cubicBezTo>
                  <a:cubicBezTo>
                    <a:pt x="39599" y="52726"/>
                    <a:pt x="39558" y="52704"/>
                    <a:pt x="39519" y="52681"/>
                  </a:cubicBezTo>
                  <a:cubicBezTo>
                    <a:pt x="39486" y="52661"/>
                    <a:pt x="39456" y="52643"/>
                    <a:pt x="39427" y="52624"/>
                  </a:cubicBezTo>
                  <a:lnTo>
                    <a:pt x="39423" y="52622"/>
                  </a:lnTo>
                  <a:cubicBezTo>
                    <a:pt x="39028" y="52385"/>
                    <a:pt x="39006" y="52373"/>
                    <a:pt x="38625" y="51873"/>
                  </a:cubicBezTo>
                  <a:cubicBezTo>
                    <a:pt x="38175" y="51284"/>
                    <a:pt x="38116" y="51192"/>
                    <a:pt x="38083" y="50728"/>
                  </a:cubicBezTo>
                  <a:cubicBezTo>
                    <a:pt x="38046" y="50241"/>
                    <a:pt x="38052" y="50190"/>
                    <a:pt x="38142" y="50073"/>
                  </a:cubicBezTo>
                  <a:cubicBezTo>
                    <a:pt x="38156" y="50052"/>
                    <a:pt x="38169" y="50030"/>
                    <a:pt x="38185" y="50001"/>
                  </a:cubicBezTo>
                  <a:lnTo>
                    <a:pt x="38187" y="49999"/>
                  </a:lnTo>
                  <a:cubicBezTo>
                    <a:pt x="38252" y="49888"/>
                    <a:pt x="38327" y="49796"/>
                    <a:pt x="38523" y="49796"/>
                  </a:cubicBezTo>
                  <a:cubicBezTo>
                    <a:pt x="38626" y="49796"/>
                    <a:pt x="38762" y="49821"/>
                    <a:pt x="38946" y="49883"/>
                  </a:cubicBezTo>
                  <a:lnTo>
                    <a:pt x="38975" y="49893"/>
                  </a:lnTo>
                  <a:cubicBezTo>
                    <a:pt x="39673" y="50128"/>
                    <a:pt x="39763" y="50159"/>
                    <a:pt x="40029" y="50455"/>
                  </a:cubicBezTo>
                  <a:cubicBezTo>
                    <a:pt x="40167" y="50613"/>
                    <a:pt x="40319" y="50642"/>
                    <a:pt x="40510" y="50642"/>
                  </a:cubicBezTo>
                  <a:cubicBezTo>
                    <a:pt x="40561" y="50642"/>
                    <a:pt x="40615" y="50640"/>
                    <a:pt x="40673" y="50638"/>
                  </a:cubicBezTo>
                  <a:cubicBezTo>
                    <a:pt x="40740" y="50635"/>
                    <a:pt x="40816" y="50631"/>
                    <a:pt x="40902" y="50631"/>
                  </a:cubicBezTo>
                  <a:cubicBezTo>
                    <a:pt x="41049" y="50631"/>
                    <a:pt x="41226" y="50641"/>
                    <a:pt x="41438" y="50679"/>
                  </a:cubicBezTo>
                  <a:cubicBezTo>
                    <a:pt x="42228" y="50814"/>
                    <a:pt x="42942" y="50883"/>
                    <a:pt x="42956" y="50885"/>
                  </a:cubicBezTo>
                  <a:cubicBezTo>
                    <a:pt x="42981" y="50885"/>
                    <a:pt x="43003" y="50873"/>
                    <a:pt x="43011" y="50854"/>
                  </a:cubicBezTo>
                  <a:lnTo>
                    <a:pt x="43011" y="50852"/>
                  </a:lnTo>
                  <a:cubicBezTo>
                    <a:pt x="43018" y="50832"/>
                    <a:pt x="43014" y="50807"/>
                    <a:pt x="42995" y="50793"/>
                  </a:cubicBezTo>
                  <a:cubicBezTo>
                    <a:pt x="42991" y="50791"/>
                    <a:pt x="42643" y="50513"/>
                    <a:pt x="42050" y="50302"/>
                  </a:cubicBezTo>
                  <a:cubicBezTo>
                    <a:pt x="41841" y="50230"/>
                    <a:pt x="41663" y="50185"/>
                    <a:pt x="41512" y="50149"/>
                  </a:cubicBezTo>
                  <a:cubicBezTo>
                    <a:pt x="41232" y="50081"/>
                    <a:pt x="41009" y="50026"/>
                    <a:pt x="40788" y="49829"/>
                  </a:cubicBezTo>
                  <a:cubicBezTo>
                    <a:pt x="40589" y="49647"/>
                    <a:pt x="40352" y="49592"/>
                    <a:pt x="40123" y="49533"/>
                  </a:cubicBezTo>
                  <a:lnTo>
                    <a:pt x="40102" y="49529"/>
                  </a:lnTo>
                  <a:cubicBezTo>
                    <a:pt x="39926" y="49484"/>
                    <a:pt x="39744" y="49441"/>
                    <a:pt x="39574" y="49338"/>
                  </a:cubicBezTo>
                  <a:cubicBezTo>
                    <a:pt x="39345" y="49207"/>
                    <a:pt x="39079" y="49146"/>
                    <a:pt x="38864" y="49095"/>
                  </a:cubicBezTo>
                  <a:lnTo>
                    <a:pt x="38852" y="49093"/>
                  </a:lnTo>
                  <a:cubicBezTo>
                    <a:pt x="38633" y="49044"/>
                    <a:pt x="38527" y="49017"/>
                    <a:pt x="38486" y="48978"/>
                  </a:cubicBezTo>
                  <a:lnTo>
                    <a:pt x="38482" y="48972"/>
                  </a:lnTo>
                  <a:lnTo>
                    <a:pt x="38480" y="48966"/>
                  </a:lnTo>
                  <a:cubicBezTo>
                    <a:pt x="38398" y="48813"/>
                    <a:pt x="38445" y="47712"/>
                    <a:pt x="38490" y="47088"/>
                  </a:cubicBezTo>
                  <a:lnTo>
                    <a:pt x="38492" y="47037"/>
                  </a:lnTo>
                  <a:lnTo>
                    <a:pt x="38543" y="47039"/>
                  </a:lnTo>
                  <a:cubicBezTo>
                    <a:pt x="38586" y="47043"/>
                    <a:pt x="38635" y="47043"/>
                    <a:pt x="38678" y="47043"/>
                  </a:cubicBezTo>
                  <a:cubicBezTo>
                    <a:pt x="39128" y="47043"/>
                    <a:pt x="39566" y="46998"/>
                    <a:pt x="39983" y="46912"/>
                  </a:cubicBezTo>
                  <a:cubicBezTo>
                    <a:pt x="41223" y="46654"/>
                    <a:pt x="42195" y="46036"/>
                    <a:pt x="42864" y="45083"/>
                  </a:cubicBezTo>
                  <a:cubicBezTo>
                    <a:pt x="43537" y="44127"/>
                    <a:pt x="43887" y="42863"/>
                    <a:pt x="43908" y="41329"/>
                  </a:cubicBezTo>
                  <a:cubicBezTo>
                    <a:pt x="43926" y="39800"/>
                    <a:pt x="43717" y="38272"/>
                    <a:pt x="43288" y="36795"/>
                  </a:cubicBezTo>
                  <a:cubicBezTo>
                    <a:pt x="42934" y="35586"/>
                    <a:pt x="42432" y="34401"/>
                    <a:pt x="41794" y="33274"/>
                  </a:cubicBezTo>
                  <a:cubicBezTo>
                    <a:pt x="40644" y="31244"/>
                    <a:pt x="39394" y="30002"/>
                    <a:pt x="39155" y="29775"/>
                  </a:cubicBezTo>
                  <a:lnTo>
                    <a:pt x="39096" y="29718"/>
                  </a:lnTo>
                  <a:lnTo>
                    <a:pt x="39171" y="29689"/>
                  </a:lnTo>
                  <a:cubicBezTo>
                    <a:pt x="40460" y="29216"/>
                    <a:pt x="41833" y="28978"/>
                    <a:pt x="43276" y="28978"/>
                  </a:cubicBezTo>
                  <a:cubicBezTo>
                    <a:pt x="44314" y="28978"/>
                    <a:pt x="45388" y="29101"/>
                    <a:pt x="46494" y="29348"/>
                  </a:cubicBezTo>
                  <a:lnTo>
                    <a:pt x="46635" y="29378"/>
                  </a:lnTo>
                  <a:cubicBezTo>
                    <a:pt x="46849" y="29425"/>
                    <a:pt x="47045" y="29449"/>
                    <a:pt x="47226" y="29449"/>
                  </a:cubicBezTo>
                  <a:cubicBezTo>
                    <a:pt x="47591" y="29449"/>
                    <a:pt x="47895" y="29353"/>
                    <a:pt x="48159" y="29157"/>
                  </a:cubicBezTo>
                  <a:cubicBezTo>
                    <a:pt x="48556" y="28865"/>
                    <a:pt x="48865" y="28347"/>
                    <a:pt x="49129" y="27531"/>
                  </a:cubicBezTo>
                  <a:cubicBezTo>
                    <a:pt x="49644" y="25933"/>
                    <a:pt x="48998" y="24550"/>
                    <a:pt x="48969" y="24493"/>
                  </a:cubicBezTo>
                  <a:lnTo>
                    <a:pt x="48967" y="24491"/>
                  </a:lnTo>
                  <a:cubicBezTo>
                    <a:pt x="48965" y="24487"/>
                    <a:pt x="48961" y="24482"/>
                    <a:pt x="48961" y="24482"/>
                  </a:cubicBezTo>
                  <a:lnTo>
                    <a:pt x="48957" y="24480"/>
                  </a:lnTo>
                  <a:cubicBezTo>
                    <a:pt x="47548" y="23166"/>
                    <a:pt x="45215" y="22727"/>
                    <a:pt x="42900" y="22727"/>
                  </a:cubicBezTo>
                  <a:cubicBezTo>
                    <a:pt x="40255" y="22727"/>
                    <a:pt x="37632" y="23301"/>
                    <a:pt x="36434" y="23797"/>
                  </a:cubicBezTo>
                  <a:cubicBezTo>
                    <a:pt x="36061" y="23951"/>
                    <a:pt x="35712" y="24079"/>
                    <a:pt x="35394" y="24176"/>
                  </a:cubicBezTo>
                  <a:lnTo>
                    <a:pt x="35364" y="24186"/>
                  </a:lnTo>
                  <a:lnTo>
                    <a:pt x="35343" y="24163"/>
                  </a:lnTo>
                  <a:cubicBezTo>
                    <a:pt x="34895" y="23703"/>
                    <a:pt x="34302" y="23208"/>
                    <a:pt x="33627" y="22729"/>
                  </a:cubicBezTo>
                  <a:lnTo>
                    <a:pt x="33621" y="22723"/>
                  </a:lnTo>
                  <a:cubicBezTo>
                    <a:pt x="33612" y="22717"/>
                    <a:pt x="33604" y="22702"/>
                    <a:pt x="33604" y="22690"/>
                  </a:cubicBezTo>
                  <a:cubicBezTo>
                    <a:pt x="33576" y="22600"/>
                    <a:pt x="32890" y="20333"/>
                    <a:pt x="33193" y="16297"/>
                  </a:cubicBezTo>
                  <a:cubicBezTo>
                    <a:pt x="33283" y="15108"/>
                    <a:pt x="33637" y="13862"/>
                    <a:pt x="34249" y="12592"/>
                  </a:cubicBezTo>
                  <a:lnTo>
                    <a:pt x="34261" y="12565"/>
                  </a:lnTo>
                  <a:lnTo>
                    <a:pt x="34290" y="12563"/>
                  </a:lnTo>
                  <a:cubicBezTo>
                    <a:pt x="34459" y="12543"/>
                    <a:pt x="35348" y="12446"/>
                    <a:pt x="36686" y="12446"/>
                  </a:cubicBezTo>
                  <a:close/>
                  <a:moveTo>
                    <a:pt x="15433" y="1"/>
                  </a:moveTo>
                  <a:cubicBezTo>
                    <a:pt x="14782" y="1"/>
                    <a:pt x="13627" y="201"/>
                    <a:pt x="12885" y="1474"/>
                  </a:cubicBezTo>
                  <a:cubicBezTo>
                    <a:pt x="12879" y="1484"/>
                    <a:pt x="12877" y="1492"/>
                    <a:pt x="12877" y="1503"/>
                  </a:cubicBezTo>
                  <a:cubicBezTo>
                    <a:pt x="12877" y="1511"/>
                    <a:pt x="12877" y="1531"/>
                    <a:pt x="12879" y="1558"/>
                  </a:cubicBezTo>
                  <a:cubicBezTo>
                    <a:pt x="12916" y="2622"/>
                    <a:pt x="13061" y="6212"/>
                    <a:pt x="13409" y="7773"/>
                  </a:cubicBezTo>
                  <a:lnTo>
                    <a:pt x="13448" y="7949"/>
                  </a:lnTo>
                  <a:lnTo>
                    <a:pt x="13323" y="7822"/>
                  </a:lnTo>
                  <a:cubicBezTo>
                    <a:pt x="10238" y="4672"/>
                    <a:pt x="6617" y="4211"/>
                    <a:pt x="6582" y="4205"/>
                  </a:cubicBezTo>
                  <a:cubicBezTo>
                    <a:pt x="6580" y="4205"/>
                    <a:pt x="6578" y="4205"/>
                    <a:pt x="6576" y="4205"/>
                  </a:cubicBezTo>
                  <a:cubicBezTo>
                    <a:pt x="6565" y="4205"/>
                    <a:pt x="6556" y="4210"/>
                    <a:pt x="6547" y="4213"/>
                  </a:cubicBezTo>
                  <a:cubicBezTo>
                    <a:pt x="5827" y="4664"/>
                    <a:pt x="5387" y="5283"/>
                    <a:pt x="5242" y="6053"/>
                  </a:cubicBezTo>
                  <a:cubicBezTo>
                    <a:pt x="5066" y="6984"/>
                    <a:pt x="5381" y="7790"/>
                    <a:pt x="5551" y="8015"/>
                  </a:cubicBezTo>
                  <a:cubicBezTo>
                    <a:pt x="5684" y="8191"/>
                    <a:pt x="5888" y="8252"/>
                    <a:pt x="6267" y="8354"/>
                  </a:cubicBezTo>
                  <a:cubicBezTo>
                    <a:pt x="6737" y="8481"/>
                    <a:pt x="7611" y="8721"/>
                    <a:pt x="8980" y="9525"/>
                  </a:cubicBezTo>
                  <a:cubicBezTo>
                    <a:pt x="10911" y="10666"/>
                    <a:pt x="12061" y="12450"/>
                    <a:pt x="12368" y="12972"/>
                  </a:cubicBezTo>
                  <a:lnTo>
                    <a:pt x="12400" y="13029"/>
                  </a:lnTo>
                  <a:lnTo>
                    <a:pt x="12337" y="13048"/>
                  </a:lnTo>
                  <a:cubicBezTo>
                    <a:pt x="11948" y="13154"/>
                    <a:pt x="11705" y="13267"/>
                    <a:pt x="11621" y="13310"/>
                  </a:cubicBezTo>
                  <a:lnTo>
                    <a:pt x="11619" y="13314"/>
                  </a:lnTo>
                  <a:cubicBezTo>
                    <a:pt x="11609" y="13318"/>
                    <a:pt x="11600" y="13330"/>
                    <a:pt x="11596" y="13338"/>
                  </a:cubicBezTo>
                  <a:cubicBezTo>
                    <a:pt x="10545" y="15667"/>
                    <a:pt x="9076" y="20233"/>
                    <a:pt x="8061" y="28783"/>
                  </a:cubicBezTo>
                  <a:lnTo>
                    <a:pt x="8057" y="28824"/>
                  </a:lnTo>
                  <a:lnTo>
                    <a:pt x="8016" y="28828"/>
                  </a:lnTo>
                  <a:cubicBezTo>
                    <a:pt x="8006" y="28832"/>
                    <a:pt x="7995" y="28834"/>
                    <a:pt x="7987" y="28842"/>
                  </a:cubicBezTo>
                  <a:cubicBezTo>
                    <a:pt x="2713" y="33507"/>
                    <a:pt x="0" y="42442"/>
                    <a:pt x="726" y="52749"/>
                  </a:cubicBezTo>
                  <a:cubicBezTo>
                    <a:pt x="929" y="55617"/>
                    <a:pt x="1510" y="58379"/>
                    <a:pt x="2453" y="60959"/>
                  </a:cubicBezTo>
                  <a:cubicBezTo>
                    <a:pt x="3208" y="63026"/>
                    <a:pt x="4194" y="64984"/>
                    <a:pt x="5389" y="66774"/>
                  </a:cubicBezTo>
                  <a:cubicBezTo>
                    <a:pt x="7447" y="69863"/>
                    <a:pt x="9419" y="71398"/>
                    <a:pt x="9438" y="71410"/>
                  </a:cubicBezTo>
                  <a:lnTo>
                    <a:pt x="9440" y="71412"/>
                  </a:lnTo>
                  <a:cubicBezTo>
                    <a:pt x="9444" y="71418"/>
                    <a:pt x="9452" y="71420"/>
                    <a:pt x="9460" y="71420"/>
                  </a:cubicBezTo>
                  <a:cubicBezTo>
                    <a:pt x="9464" y="71420"/>
                    <a:pt x="9471" y="71418"/>
                    <a:pt x="9477" y="71418"/>
                  </a:cubicBezTo>
                  <a:lnTo>
                    <a:pt x="9512" y="71418"/>
                  </a:lnTo>
                  <a:lnTo>
                    <a:pt x="9524" y="71451"/>
                  </a:lnTo>
                  <a:cubicBezTo>
                    <a:pt x="9951" y="72519"/>
                    <a:pt x="10442" y="73628"/>
                    <a:pt x="11026" y="74839"/>
                  </a:cubicBezTo>
                  <a:cubicBezTo>
                    <a:pt x="15220" y="83546"/>
                    <a:pt x="23199" y="86089"/>
                    <a:pt x="25543" y="86660"/>
                  </a:cubicBezTo>
                  <a:cubicBezTo>
                    <a:pt x="27436" y="87121"/>
                    <a:pt x="28273" y="87509"/>
                    <a:pt x="28422" y="87581"/>
                  </a:cubicBezTo>
                  <a:lnTo>
                    <a:pt x="28424" y="87583"/>
                  </a:lnTo>
                  <a:lnTo>
                    <a:pt x="28428" y="87585"/>
                  </a:lnTo>
                  <a:cubicBezTo>
                    <a:pt x="28442" y="87593"/>
                    <a:pt x="29744" y="88311"/>
                    <a:pt x="31767" y="89036"/>
                  </a:cubicBezTo>
                  <a:cubicBezTo>
                    <a:pt x="33578" y="89684"/>
                    <a:pt x="36332" y="90460"/>
                    <a:pt x="39159" y="90460"/>
                  </a:cubicBezTo>
                  <a:cubicBezTo>
                    <a:pt x="40605" y="90460"/>
                    <a:pt x="41950" y="90261"/>
                    <a:pt x="43159" y="89864"/>
                  </a:cubicBezTo>
                  <a:cubicBezTo>
                    <a:pt x="48304" y="88189"/>
                    <a:pt x="49591" y="84700"/>
                    <a:pt x="50170" y="81507"/>
                  </a:cubicBezTo>
                  <a:lnTo>
                    <a:pt x="50176" y="81466"/>
                  </a:lnTo>
                  <a:lnTo>
                    <a:pt x="50217" y="81464"/>
                  </a:lnTo>
                  <a:cubicBezTo>
                    <a:pt x="52873" y="81343"/>
                    <a:pt x="58450" y="80502"/>
                    <a:pt x="64420" y="78939"/>
                  </a:cubicBezTo>
                  <a:cubicBezTo>
                    <a:pt x="69414" y="77632"/>
                    <a:pt x="76378" y="75379"/>
                    <a:pt x="81192" y="72058"/>
                  </a:cubicBezTo>
                  <a:cubicBezTo>
                    <a:pt x="85331" y="69213"/>
                    <a:pt x="88118" y="65356"/>
                    <a:pt x="89478" y="60601"/>
                  </a:cubicBezTo>
                  <a:cubicBezTo>
                    <a:pt x="90645" y="56526"/>
                    <a:pt x="90819" y="51763"/>
                    <a:pt x="90010" y="46042"/>
                  </a:cubicBezTo>
                  <a:cubicBezTo>
                    <a:pt x="88832" y="37681"/>
                    <a:pt x="81354" y="35537"/>
                    <a:pt x="75347" y="33814"/>
                  </a:cubicBezTo>
                  <a:cubicBezTo>
                    <a:pt x="74079" y="33450"/>
                    <a:pt x="72763" y="33071"/>
                    <a:pt x="71673" y="32662"/>
                  </a:cubicBezTo>
                  <a:cubicBezTo>
                    <a:pt x="66182" y="30604"/>
                    <a:pt x="60349" y="26205"/>
                    <a:pt x="52760" y="18398"/>
                  </a:cubicBezTo>
                  <a:cubicBezTo>
                    <a:pt x="51228" y="16820"/>
                    <a:pt x="49389" y="15529"/>
                    <a:pt x="47289" y="14556"/>
                  </a:cubicBezTo>
                  <a:cubicBezTo>
                    <a:pt x="45571" y="13758"/>
                    <a:pt x="43670" y="13166"/>
                    <a:pt x="41639" y="12798"/>
                  </a:cubicBezTo>
                  <a:cubicBezTo>
                    <a:pt x="39710" y="12449"/>
                    <a:pt x="37979" y="12355"/>
                    <a:pt x="36670" y="12355"/>
                  </a:cubicBezTo>
                  <a:cubicBezTo>
                    <a:pt x="35559" y="12355"/>
                    <a:pt x="34751" y="12423"/>
                    <a:pt x="34382" y="12461"/>
                  </a:cubicBezTo>
                  <a:lnTo>
                    <a:pt x="34290" y="12471"/>
                  </a:lnTo>
                  <a:lnTo>
                    <a:pt x="34331" y="12387"/>
                  </a:lnTo>
                  <a:cubicBezTo>
                    <a:pt x="35394" y="10271"/>
                    <a:pt x="36810" y="8809"/>
                    <a:pt x="36825" y="8796"/>
                  </a:cubicBezTo>
                  <a:cubicBezTo>
                    <a:pt x="36837" y="8784"/>
                    <a:pt x="36841" y="8774"/>
                    <a:pt x="36837" y="8755"/>
                  </a:cubicBezTo>
                  <a:lnTo>
                    <a:pt x="36837" y="8753"/>
                  </a:lnTo>
                  <a:cubicBezTo>
                    <a:pt x="36749" y="7853"/>
                    <a:pt x="36407" y="7190"/>
                    <a:pt x="35824" y="6787"/>
                  </a:cubicBezTo>
                  <a:cubicBezTo>
                    <a:pt x="35300" y="6421"/>
                    <a:pt x="34678" y="6327"/>
                    <a:pt x="34176" y="6327"/>
                  </a:cubicBezTo>
                  <a:cubicBezTo>
                    <a:pt x="33698" y="6327"/>
                    <a:pt x="33328" y="6412"/>
                    <a:pt x="33252" y="6431"/>
                  </a:cubicBezTo>
                  <a:cubicBezTo>
                    <a:pt x="33250" y="6431"/>
                    <a:pt x="33246" y="6433"/>
                    <a:pt x="33244" y="6433"/>
                  </a:cubicBezTo>
                  <a:cubicBezTo>
                    <a:pt x="33242" y="6435"/>
                    <a:pt x="33240" y="6435"/>
                    <a:pt x="33234" y="6439"/>
                  </a:cubicBezTo>
                  <a:cubicBezTo>
                    <a:pt x="31933" y="7190"/>
                    <a:pt x="30828" y="8383"/>
                    <a:pt x="29952" y="9985"/>
                  </a:cubicBezTo>
                  <a:cubicBezTo>
                    <a:pt x="29339" y="11110"/>
                    <a:pt x="28841" y="12420"/>
                    <a:pt x="28432" y="13991"/>
                  </a:cubicBezTo>
                  <a:cubicBezTo>
                    <a:pt x="28455" y="14040"/>
                    <a:pt x="28475" y="14085"/>
                    <a:pt x="28500" y="14132"/>
                  </a:cubicBezTo>
                  <a:cubicBezTo>
                    <a:pt x="29091" y="11830"/>
                    <a:pt x="30325" y="8242"/>
                    <a:pt x="33275" y="6534"/>
                  </a:cubicBezTo>
                  <a:lnTo>
                    <a:pt x="33281" y="6531"/>
                  </a:lnTo>
                  <a:lnTo>
                    <a:pt x="33287" y="6527"/>
                  </a:lnTo>
                  <a:cubicBezTo>
                    <a:pt x="33317" y="6520"/>
                    <a:pt x="33683" y="6433"/>
                    <a:pt x="34166" y="6433"/>
                  </a:cubicBezTo>
                  <a:cubicBezTo>
                    <a:pt x="34654" y="6433"/>
                    <a:pt x="35260" y="6522"/>
                    <a:pt x="35761" y="6871"/>
                  </a:cubicBezTo>
                  <a:cubicBezTo>
                    <a:pt x="36303" y="7250"/>
                    <a:pt x="36628" y="7867"/>
                    <a:pt x="36720" y="8712"/>
                  </a:cubicBezTo>
                  <a:lnTo>
                    <a:pt x="36722" y="8735"/>
                  </a:lnTo>
                  <a:lnTo>
                    <a:pt x="36708" y="8753"/>
                  </a:lnTo>
                  <a:cubicBezTo>
                    <a:pt x="36477" y="8999"/>
                    <a:pt x="35665" y="9899"/>
                    <a:pt x="34856" y="11213"/>
                  </a:cubicBezTo>
                  <a:cubicBezTo>
                    <a:pt x="33782" y="12960"/>
                    <a:pt x="33175" y="14672"/>
                    <a:pt x="33052" y="16303"/>
                  </a:cubicBezTo>
                  <a:cubicBezTo>
                    <a:pt x="32794" y="19724"/>
                    <a:pt x="33261" y="21915"/>
                    <a:pt x="33406" y="22506"/>
                  </a:cubicBezTo>
                  <a:lnTo>
                    <a:pt x="33439" y="22637"/>
                  </a:lnTo>
                  <a:lnTo>
                    <a:pt x="33439" y="22637"/>
                  </a:lnTo>
                  <a:lnTo>
                    <a:pt x="33328" y="22563"/>
                  </a:lnTo>
                  <a:cubicBezTo>
                    <a:pt x="32010" y="21668"/>
                    <a:pt x="28529" y="19604"/>
                    <a:pt x="24511" y="19604"/>
                  </a:cubicBezTo>
                  <a:cubicBezTo>
                    <a:pt x="24463" y="19604"/>
                    <a:pt x="24414" y="19604"/>
                    <a:pt x="24365" y="19605"/>
                  </a:cubicBezTo>
                  <a:cubicBezTo>
                    <a:pt x="22296" y="19632"/>
                    <a:pt x="20453" y="20233"/>
                    <a:pt x="18882" y="21389"/>
                  </a:cubicBezTo>
                  <a:lnTo>
                    <a:pt x="18812" y="21440"/>
                  </a:lnTo>
                  <a:lnTo>
                    <a:pt x="18802" y="21354"/>
                  </a:lnTo>
                  <a:cubicBezTo>
                    <a:pt x="18618" y="19922"/>
                    <a:pt x="19361" y="16162"/>
                    <a:pt x="19590" y="15043"/>
                  </a:cubicBezTo>
                  <a:lnTo>
                    <a:pt x="19606" y="14971"/>
                  </a:lnTo>
                  <a:cubicBezTo>
                    <a:pt x="19618" y="14905"/>
                    <a:pt x="19588" y="14824"/>
                    <a:pt x="19514" y="14711"/>
                  </a:cubicBezTo>
                  <a:cubicBezTo>
                    <a:pt x="19211" y="14269"/>
                    <a:pt x="18053" y="13330"/>
                    <a:pt x="15840" y="12941"/>
                  </a:cubicBezTo>
                  <a:cubicBezTo>
                    <a:pt x="15254" y="12838"/>
                    <a:pt x="14722" y="12799"/>
                    <a:pt x="14251" y="12799"/>
                  </a:cubicBezTo>
                  <a:cubicBezTo>
                    <a:pt x="13534" y="12799"/>
                    <a:pt x="12957" y="12890"/>
                    <a:pt x="12539" y="12990"/>
                  </a:cubicBezTo>
                  <a:lnTo>
                    <a:pt x="12501" y="12999"/>
                  </a:lnTo>
                  <a:lnTo>
                    <a:pt x="12484" y="12964"/>
                  </a:lnTo>
                  <a:cubicBezTo>
                    <a:pt x="12269" y="12589"/>
                    <a:pt x="11087" y="10648"/>
                    <a:pt x="9029" y="9429"/>
                  </a:cubicBezTo>
                  <a:cubicBezTo>
                    <a:pt x="7680" y="8631"/>
                    <a:pt x="6823" y="8391"/>
                    <a:pt x="6310" y="8248"/>
                  </a:cubicBezTo>
                  <a:lnTo>
                    <a:pt x="6277" y="8238"/>
                  </a:lnTo>
                  <a:cubicBezTo>
                    <a:pt x="5931" y="8144"/>
                    <a:pt x="5743" y="8090"/>
                    <a:pt x="5630" y="7939"/>
                  </a:cubicBezTo>
                  <a:cubicBezTo>
                    <a:pt x="5450" y="7702"/>
                    <a:pt x="5182" y="6904"/>
                    <a:pt x="5338" y="6057"/>
                  </a:cubicBezTo>
                  <a:cubicBezTo>
                    <a:pt x="5473" y="5328"/>
                    <a:pt x="5888" y="4739"/>
                    <a:pt x="6565" y="4310"/>
                  </a:cubicBezTo>
                  <a:lnTo>
                    <a:pt x="6582" y="4299"/>
                  </a:lnTo>
                  <a:lnTo>
                    <a:pt x="6598" y="4303"/>
                  </a:lnTo>
                  <a:cubicBezTo>
                    <a:pt x="6850" y="4338"/>
                    <a:pt x="8192" y="4561"/>
                    <a:pt x="9880" y="5421"/>
                  </a:cubicBezTo>
                  <a:cubicBezTo>
                    <a:pt x="10843" y="5912"/>
                    <a:pt x="11744" y="6523"/>
                    <a:pt x="12550" y="7233"/>
                  </a:cubicBezTo>
                  <a:cubicBezTo>
                    <a:pt x="13544" y="8111"/>
                    <a:pt x="14403" y="9152"/>
                    <a:pt x="15109" y="10323"/>
                  </a:cubicBezTo>
                  <a:cubicBezTo>
                    <a:pt x="15120" y="10338"/>
                    <a:pt x="15138" y="10348"/>
                    <a:pt x="15156" y="10348"/>
                  </a:cubicBezTo>
                  <a:cubicBezTo>
                    <a:pt x="15165" y="10348"/>
                    <a:pt x="15173" y="10346"/>
                    <a:pt x="15181" y="10341"/>
                  </a:cubicBezTo>
                  <a:cubicBezTo>
                    <a:pt x="15205" y="10329"/>
                    <a:pt x="15211" y="10294"/>
                    <a:pt x="15199" y="10269"/>
                  </a:cubicBezTo>
                  <a:cubicBezTo>
                    <a:pt x="14739" y="9502"/>
                    <a:pt x="14205" y="8784"/>
                    <a:pt x="13614" y="8133"/>
                  </a:cubicBezTo>
                  <a:lnTo>
                    <a:pt x="13601" y="8119"/>
                  </a:lnTo>
                  <a:lnTo>
                    <a:pt x="13601" y="8105"/>
                  </a:lnTo>
                  <a:cubicBezTo>
                    <a:pt x="13145" y="6687"/>
                    <a:pt x="12988" y="1582"/>
                    <a:pt x="12986" y="1527"/>
                  </a:cubicBezTo>
                  <a:lnTo>
                    <a:pt x="12986" y="1513"/>
                  </a:lnTo>
                  <a:lnTo>
                    <a:pt x="12992" y="1501"/>
                  </a:lnTo>
                  <a:cubicBezTo>
                    <a:pt x="13674" y="353"/>
                    <a:pt x="14679" y="103"/>
                    <a:pt x="15421" y="103"/>
                  </a:cubicBezTo>
                  <a:cubicBezTo>
                    <a:pt x="15439" y="103"/>
                    <a:pt x="15457" y="103"/>
                    <a:pt x="15475" y="103"/>
                  </a:cubicBezTo>
                  <a:cubicBezTo>
                    <a:pt x="16372" y="111"/>
                    <a:pt x="17028" y="461"/>
                    <a:pt x="17131" y="645"/>
                  </a:cubicBezTo>
                  <a:cubicBezTo>
                    <a:pt x="17227" y="819"/>
                    <a:pt x="17374" y="1554"/>
                    <a:pt x="17579" y="2571"/>
                  </a:cubicBezTo>
                  <a:lnTo>
                    <a:pt x="17603" y="2699"/>
                  </a:lnTo>
                  <a:cubicBezTo>
                    <a:pt x="17937" y="4367"/>
                    <a:pt x="18391" y="6650"/>
                    <a:pt x="19041" y="8809"/>
                  </a:cubicBezTo>
                  <a:cubicBezTo>
                    <a:pt x="20486" y="13627"/>
                    <a:pt x="22585" y="16246"/>
                    <a:pt x="22822" y="16530"/>
                  </a:cubicBezTo>
                  <a:cubicBezTo>
                    <a:pt x="22826" y="16532"/>
                    <a:pt x="22830" y="16534"/>
                    <a:pt x="22833" y="16538"/>
                  </a:cubicBezTo>
                  <a:lnTo>
                    <a:pt x="22853" y="16559"/>
                  </a:lnTo>
                  <a:lnTo>
                    <a:pt x="22849" y="16585"/>
                  </a:lnTo>
                  <a:cubicBezTo>
                    <a:pt x="22788" y="16880"/>
                    <a:pt x="22677" y="17127"/>
                    <a:pt x="22515" y="17348"/>
                  </a:cubicBezTo>
                  <a:cubicBezTo>
                    <a:pt x="22073" y="17941"/>
                    <a:pt x="21596" y="18061"/>
                    <a:pt x="21281" y="18061"/>
                  </a:cubicBezTo>
                  <a:cubicBezTo>
                    <a:pt x="21067" y="18061"/>
                    <a:pt x="20928" y="18006"/>
                    <a:pt x="20924" y="18005"/>
                  </a:cubicBezTo>
                  <a:cubicBezTo>
                    <a:pt x="20917" y="18002"/>
                    <a:pt x="20911" y="18000"/>
                    <a:pt x="20905" y="18000"/>
                  </a:cubicBezTo>
                  <a:cubicBezTo>
                    <a:pt x="20897" y="18000"/>
                    <a:pt x="20891" y="18003"/>
                    <a:pt x="20885" y="18005"/>
                  </a:cubicBezTo>
                  <a:cubicBezTo>
                    <a:pt x="20873" y="18011"/>
                    <a:pt x="20862" y="18021"/>
                    <a:pt x="20856" y="18034"/>
                  </a:cubicBezTo>
                  <a:cubicBezTo>
                    <a:pt x="20844" y="18064"/>
                    <a:pt x="20862" y="18093"/>
                    <a:pt x="20887" y="18103"/>
                  </a:cubicBezTo>
                  <a:cubicBezTo>
                    <a:pt x="20887" y="18103"/>
                    <a:pt x="21046" y="18165"/>
                    <a:pt x="21282" y="18165"/>
                  </a:cubicBezTo>
                  <a:cubicBezTo>
                    <a:pt x="21625" y="18165"/>
                    <a:pt x="22135" y="18034"/>
                    <a:pt x="22603" y="17412"/>
                  </a:cubicBezTo>
                  <a:cubicBezTo>
                    <a:pt x="23348" y="16422"/>
                    <a:pt x="22974" y="14875"/>
                    <a:pt x="22546" y="13085"/>
                  </a:cubicBezTo>
                  <a:lnTo>
                    <a:pt x="22458" y="12714"/>
                  </a:lnTo>
                  <a:cubicBezTo>
                    <a:pt x="21998" y="10779"/>
                    <a:pt x="21327" y="6953"/>
                    <a:pt x="21319" y="5097"/>
                  </a:cubicBezTo>
                  <a:lnTo>
                    <a:pt x="21319" y="5083"/>
                  </a:lnTo>
                  <a:lnTo>
                    <a:pt x="21327" y="5071"/>
                  </a:lnTo>
                  <a:cubicBezTo>
                    <a:pt x="21417" y="4930"/>
                    <a:pt x="22237" y="3692"/>
                    <a:pt x="23761" y="3358"/>
                  </a:cubicBezTo>
                  <a:cubicBezTo>
                    <a:pt x="23888" y="3331"/>
                    <a:pt x="24011" y="3318"/>
                    <a:pt x="24130" y="3318"/>
                  </a:cubicBezTo>
                  <a:cubicBezTo>
                    <a:pt x="24710" y="3318"/>
                    <a:pt x="25179" y="3612"/>
                    <a:pt x="25427" y="3812"/>
                  </a:cubicBezTo>
                  <a:cubicBezTo>
                    <a:pt x="25813" y="4115"/>
                    <a:pt x="26022" y="4453"/>
                    <a:pt x="26024" y="4549"/>
                  </a:cubicBezTo>
                  <a:cubicBezTo>
                    <a:pt x="26024" y="4653"/>
                    <a:pt x="26319" y="6503"/>
                    <a:pt x="26761" y="8633"/>
                  </a:cubicBezTo>
                  <a:cubicBezTo>
                    <a:pt x="27143" y="10472"/>
                    <a:pt x="27712" y="12888"/>
                    <a:pt x="28285" y="14138"/>
                  </a:cubicBezTo>
                  <a:cubicBezTo>
                    <a:pt x="28299" y="14087"/>
                    <a:pt x="28312" y="14034"/>
                    <a:pt x="28326" y="13981"/>
                  </a:cubicBezTo>
                  <a:cubicBezTo>
                    <a:pt x="27751" y="12729"/>
                    <a:pt x="27190" y="10294"/>
                    <a:pt x="26820" y="8471"/>
                  </a:cubicBezTo>
                  <a:cubicBezTo>
                    <a:pt x="26417" y="6486"/>
                    <a:pt x="26131" y="4676"/>
                    <a:pt x="26131" y="4551"/>
                  </a:cubicBezTo>
                  <a:cubicBezTo>
                    <a:pt x="26131" y="4406"/>
                    <a:pt x="25877" y="4040"/>
                    <a:pt x="25511" y="3747"/>
                  </a:cubicBezTo>
                  <a:cubicBezTo>
                    <a:pt x="25246" y="3533"/>
                    <a:pt x="24748" y="3219"/>
                    <a:pt x="24132" y="3219"/>
                  </a:cubicBezTo>
                  <a:cubicBezTo>
                    <a:pt x="24005" y="3219"/>
                    <a:pt x="23874" y="3232"/>
                    <a:pt x="23739" y="3262"/>
                  </a:cubicBezTo>
                  <a:cubicBezTo>
                    <a:pt x="22055" y="3630"/>
                    <a:pt x="21231" y="5032"/>
                    <a:pt x="21222" y="5044"/>
                  </a:cubicBezTo>
                  <a:lnTo>
                    <a:pt x="21220" y="5050"/>
                  </a:lnTo>
                  <a:cubicBezTo>
                    <a:pt x="21214" y="5056"/>
                    <a:pt x="21212" y="5065"/>
                    <a:pt x="21212" y="5075"/>
                  </a:cubicBezTo>
                  <a:cubicBezTo>
                    <a:pt x="21212" y="6937"/>
                    <a:pt x="21875" y="10724"/>
                    <a:pt x="22350" y="12743"/>
                  </a:cubicBezTo>
                  <a:lnTo>
                    <a:pt x="22440" y="13113"/>
                  </a:lnTo>
                  <a:cubicBezTo>
                    <a:pt x="22726" y="14310"/>
                    <a:pt x="22996" y="15439"/>
                    <a:pt x="22894" y="16319"/>
                  </a:cubicBezTo>
                  <a:lnTo>
                    <a:pt x="22880" y="16442"/>
                  </a:lnTo>
                  <a:lnTo>
                    <a:pt x="22802" y="16346"/>
                  </a:lnTo>
                  <a:cubicBezTo>
                    <a:pt x="22583" y="16063"/>
                    <a:pt x="21994" y="15274"/>
                    <a:pt x="21296" y="14001"/>
                  </a:cubicBezTo>
                  <a:cubicBezTo>
                    <a:pt x="20427" y="12416"/>
                    <a:pt x="19702" y="10658"/>
                    <a:pt x="19140" y="8784"/>
                  </a:cubicBezTo>
                  <a:cubicBezTo>
                    <a:pt x="18493" y="6626"/>
                    <a:pt x="18039" y="4346"/>
                    <a:pt x="17705" y="2681"/>
                  </a:cubicBezTo>
                  <a:lnTo>
                    <a:pt x="17683" y="2566"/>
                  </a:lnTo>
                  <a:cubicBezTo>
                    <a:pt x="17468" y="1494"/>
                    <a:pt x="17327" y="787"/>
                    <a:pt x="17221" y="596"/>
                  </a:cubicBezTo>
                  <a:cubicBezTo>
                    <a:pt x="17067" y="324"/>
                    <a:pt x="16286" y="9"/>
                    <a:pt x="15473" y="1"/>
                  </a:cubicBezTo>
                  <a:cubicBezTo>
                    <a:pt x="15460" y="1"/>
                    <a:pt x="15447" y="1"/>
                    <a:pt x="15433" y="1"/>
                  </a:cubicBezTo>
                  <a:close/>
                </a:path>
              </a:pathLst>
            </a:custGeom>
            <a:solidFill>
              <a:srgbClr val="3C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1601250" y="4160925"/>
              <a:ext cx="25" cy="25"/>
            </a:xfrm>
            <a:custGeom>
              <a:rect b="b" l="l" r="r" t="t"/>
              <a:pathLst>
                <a:path extrusionOk="0" h="1" w="1">
                  <a:moveTo>
                    <a:pt x="0" y="0"/>
                  </a:moveTo>
                  <a:close/>
                </a:path>
              </a:pathLst>
            </a:custGeom>
            <a:solidFill>
              <a:srgbClr val="3C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1955950" y="3257850"/>
              <a:ext cx="37825" cy="85050"/>
            </a:xfrm>
            <a:custGeom>
              <a:rect b="b" l="l" r="r" t="t"/>
              <a:pathLst>
                <a:path extrusionOk="0" h="3402" w="1513">
                  <a:moveTo>
                    <a:pt x="1415" y="0"/>
                  </a:moveTo>
                  <a:cubicBezTo>
                    <a:pt x="1351" y="264"/>
                    <a:pt x="1296" y="506"/>
                    <a:pt x="1245" y="725"/>
                  </a:cubicBezTo>
                  <a:lnTo>
                    <a:pt x="1220" y="821"/>
                  </a:lnTo>
                  <a:cubicBezTo>
                    <a:pt x="1196" y="933"/>
                    <a:pt x="1167" y="1052"/>
                    <a:pt x="1138" y="1169"/>
                  </a:cubicBezTo>
                  <a:cubicBezTo>
                    <a:pt x="748" y="2832"/>
                    <a:pt x="73" y="3278"/>
                    <a:pt x="28" y="3307"/>
                  </a:cubicBezTo>
                  <a:cubicBezTo>
                    <a:pt x="13" y="3315"/>
                    <a:pt x="7" y="3325"/>
                    <a:pt x="3" y="3337"/>
                  </a:cubicBezTo>
                  <a:cubicBezTo>
                    <a:pt x="1" y="3350"/>
                    <a:pt x="1" y="3366"/>
                    <a:pt x="9" y="3376"/>
                  </a:cubicBezTo>
                  <a:cubicBezTo>
                    <a:pt x="18" y="3392"/>
                    <a:pt x="37" y="3402"/>
                    <a:pt x="56" y="3402"/>
                  </a:cubicBezTo>
                  <a:cubicBezTo>
                    <a:pt x="65" y="3402"/>
                    <a:pt x="73" y="3400"/>
                    <a:pt x="81" y="3397"/>
                  </a:cubicBezTo>
                  <a:cubicBezTo>
                    <a:pt x="111" y="3378"/>
                    <a:pt x="830" y="2941"/>
                    <a:pt x="1245" y="1191"/>
                  </a:cubicBezTo>
                  <a:cubicBezTo>
                    <a:pt x="1257" y="1138"/>
                    <a:pt x="1269" y="1083"/>
                    <a:pt x="1286" y="1021"/>
                  </a:cubicBezTo>
                  <a:cubicBezTo>
                    <a:pt x="1298" y="964"/>
                    <a:pt x="1312" y="903"/>
                    <a:pt x="1327" y="841"/>
                  </a:cubicBezTo>
                  <a:lnTo>
                    <a:pt x="1327" y="837"/>
                  </a:lnTo>
                  <a:cubicBezTo>
                    <a:pt x="1380" y="604"/>
                    <a:pt x="1441" y="336"/>
                    <a:pt x="1513" y="35"/>
                  </a:cubicBezTo>
                  <a:lnTo>
                    <a:pt x="1513" y="35"/>
                  </a:lnTo>
                  <a:cubicBezTo>
                    <a:pt x="1501" y="46"/>
                    <a:pt x="1492" y="50"/>
                    <a:pt x="1482" y="50"/>
                  </a:cubicBezTo>
                  <a:cubicBezTo>
                    <a:pt x="1481" y="50"/>
                    <a:pt x="1479" y="50"/>
                    <a:pt x="1477" y="50"/>
                  </a:cubicBezTo>
                  <a:cubicBezTo>
                    <a:pt x="1462" y="50"/>
                    <a:pt x="1439" y="42"/>
                    <a:pt x="1421" y="11"/>
                  </a:cubicBezTo>
                  <a:cubicBezTo>
                    <a:pt x="1419" y="7"/>
                    <a:pt x="1415" y="3"/>
                    <a:pt x="1415" y="0"/>
                  </a:cubicBezTo>
                  <a:close/>
                </a:path>
              </a:pathLst>
            </a:custGeom>
            <a:solidFill>
              <a:srgbClr val="3C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1280900" y="2894275"/>
              <a:ext cx="2275500" cy="2266150"/>
            </a:xfrm>
            <a:custGeom>
              <a:rect b="b" l="l" r="r" t="t"/>
              <a:pathLst>
                <a:path extrusionOk="0" h="90646" w="91020">
                  <a:moveTo>
                    <a:pt x="28492" y="14226"/>
                  </a:moveTo>
                  <a:cubicBezTo>
                    <a:pt x="28509" y="14265"/>
                    <a:pt x="28527" y="14302"/>
                    <a:pt x="28548" y="14341"/>
                  </a:cubicBezTo>
                  <a:cubicBezTo>
                    <a:pt x="28554" y="14349"/>
                    <a:pt x="28554" y="14353"/>
                    <a:pt x="28554" y="14353"/>
                  </a:cubicBezTo>
                  <a:cubicBezTo>
                    <a:pt x="28554" y="14353"/>
                    <a:pt x="28548" y="14361"/>
                    <a:pt x="28521" y="14376"/>
                  </a:cubicBezTo>
                  <a:cubicBezTo>
                    <a:pt x="28496" y="14390"/>
                    <a:pt x="28482" y="14411"/>
                    <a:pt x="28472" y="14431"/>
                  </a:cubicBezTo>
                  <a:cubicBezTo>
                    <a:pt x="28464" y="14419"/>
                    <a:pt x="28458" y="14402"/>
                    <a:pt x="28451" y="14384"/>
                  </a:cubicBezTo>
                  <a:lnTo>
                    <a:pt x="28466" y="14325"/>
                  </a:lnTo>
                  <a:cubicBezTo>
                    <a:pt x="28474" y="14292"/>
                    <a:pt x="28482" y="14259"/>
                    <a:pt x="28492" y="14226"/>
                  </a:cubicBezTo>
                  <a:close/>
                  <a:moveTo>
                    <a:pt x="28413" y="14546"/>
                  </a:moveTo>
                  <a:cubicBezTo>
                    <a:pt x="28415" y="14548"/>
                    <a:pt x="28419" y="14554"/>
                    <a:pt x="28419" y="14556"/>
                  </a:cubicBezTo>
                  <a:cubicBezTo>
                    <a:pt x="28439" y="14591"/>
                    <a:pt x="28464" y="14595"/>
                    <a:pt x="28480" y="14595"/>
                  </a:cubicBezTo>
                  <a:cubicBezTo>
                    <a:pt x="28490" y="14595"/>
                    <a:pt x="28501" y="14589"/>
                    <a:pt x="28507" y="14584"/>
                  </a:cubicBezTo>
                  <a:lnTo>
                    <a:pt x="28507" y="14584"/>
                  </a:lnTo>
                  <a:cubicBezTo>
                    <a:pt x="28435" y="14881"/>
                    <a:pt x="28374" y="15151"/>
                    <a:pt x="28320" y="15384"/>
                  </a:cubicBezTo>
                  <a:lnTo>
                    <a:pt x="28323" y="15386"/>
                  </a:lnTo>
                  <a:cubicBezTo>
                    <a:pt x="28308" y="15448"/>
                    <a:pt x="28296" y="15509"/>
                    <a:pt x="28282" y="15566"/>
                  </a:cubicBezTo>
                  <a:cubicBezTo>
                    <a:pt x="28269" y="15626"/>
                    <a:pt x="28255" y="15683"/>
                    <a:pt x="28241" y="15738"/>
                  </a:cubicBezTo>
                  <a:cubicBezTo>
                    <a:pt x="27829" y="17488"/>
                    <a:pt x="27109" y="17923"/>
                    <a:pt x="27079" y="17942"/>
                  </a:cubicBezTo>
                  <a:cubicBezTo>
                    <a:pt x="27071" y="17946"/>
                    <a:pt x="27062" y="17948"/>
                    <a:pt x="27053" y="17948"/>
                  </a:cubicBezTo>
                  <a:cubicBezTo>
                    <a:pt x="27035" y="17948"/>
                    <a:pt x="27017" y="17939"/>
                    <a:pt x="27007" y="17921"/>
                  </a:cubicBezTo>
                  <a:cubicBezTo>
                    <a:pt x="26999" y="17911"/>
                    <a:pt x="26999" y="17897"/>
                    <a:pt x="27001" y="17882"/>
                  </a:cubicBezTo>
                  <a:cubicBezTo>
                    <a:pt x="27003" y="17870"/>
                    <a:pt x="27013" y="17858"/>
                    <a:pt x="27023" y="17852"/>
                  </a:cubicBezTo>
                  <a:cubicBezTo>
                    <a:pt x="27072" y="17821"/>
                    <a:pt x="27748" y="17375"/>
                    <a:pt x="28136" y="15714"/>
                  </a:cubicBezTo>
                  <a:cubicBezTo>
                    <a:pt x="28167" y="15597"/>
                    <a:pt x="28194" y="15478"/>
                    <a:pt x="28218" y="15366"/>
                  </a:cubicBezTo>
                  <a:lnTo>
                    <a:pt x="28241" y="15270"/>
                  </a:lnTo>
                  <a:cubicBezTo>
                    <a:pt x="28292" y="15051"/>
                    <a:pt x="28349" y="14809"/>
                    <a:pt x="28413" y="14546"/>
                  </a:cubicBezTo>
                  <a:close/>
                  <a:moveTo>
                    <a:pt x="15495" y="311"/>
                  </a:moveTo>
                  <a:cubicBezTo>
                    <a:pt x="15523" y="311"/>
                    <a:pt x="15550" y="311"/>
                    <a:pt x="15576" y="312"/>
                  </a:cubicBezTo>
                  <a:cubicBezTo>
                    <a:pt x="16436" y="318"/>
                    <a:pt x="17066" y="660"/>
                    <a:pt x="17146" y="803"/>
                  </a:cubicBezTo>
                  <a:cubicBezTo>
                    <a:pt x="17234" y="963"/>
                    <a:pt x="17395" y="1767"/>
                    <a:pt x="17581" y="2698"/>
                  </a:cubicBezTo>
                  <a:lnTo>
                    <a:pt x="17608" y="2824"/>
                  </a:lnTo>
                  <a:cubicBezTo>
                    <a:pt x="17939" y="4496"/>
                    <a:pt x="18396" y="6781"/>
                    <a:pt x="19048" y="8946"/>
                  </a:cubicBezTo>
                  <a:cubicBezTo>
                    <a:pt x="19591" y="10756"/>
                    <a:pt x="20227" y="12260"/>
                    <a:pt x="20822" y="13443"/>
                  </a:cubicBezTo>
                  <a:cubicBezTo>
                    <a:pt x="21810" y="15411"/>
                    <a:pt x="22686" y="16508"/>
                    <a:pt x="22846" y="16700"/>
                  </a:cubicBezTo>
                  <a:cubicBezTo>
                    <a:pt x="22784" y="16966"/>
                    <a:pt x="22684" y="17193"/>
                    <a:pt x="22535" y="17391"/>
                  </a:cubicBezTo>
                  <a:cubicBezTo>
                    <a:pt x="22115" y="17953"/>
                    <a:pt x="21669" y="18066"/>
                    <a:pt x="21380" y="18066"/>
                  </a:cubicBezTo>
                  <a:cubicBezTo>
                    <a:pt x="21190" y="18066"/>
                    <a:pt x="21068" y="18017"/>
                    <a:pt x="21066" y="18015"/>
                  </a:cubicBezTo>
                  <a:cubicBezTo>
                    <a:pt x="21046" y="18008"/>
                    <a:pt x="21026" y="18005"/>
                    <a:pt x="21006" y="18005"/>
                  </a:cubicBezTo>
                  <a:cubicBezTo>
                    <a:pt x="20986" y="18005"/>
                    <a:pt x="20966" y="18008"/>
                    <a:pt x="20947" y="18015"/>
                  </a:cubicBezTo>
                  <a:cubicBezTo>
                    <a:pt x="20908" y="18032"/>
                    <a:pt x="20877" y="18062"/>
                    <a:pt x="20863" y="18101"/>
                  </a:cubicBezTo>
                  <a:cubicBezTo>
                    <a:pt x="20830" y="18177"/>
                    <a:pt x="20865" y="18267"/>
                    <a:pt x="20943" y="18302"/>
                  </a:cubicBezTo>
                  <a:cubicBezTo>
                    <a:pt x="20945" y="18302"/>
                    <a:pt x="21115" y="18373"/>
                    <a:pt x="21381" y="18373"/>
                  </a:cubicBezTo>
                  <a:cubicBezTo>
                    <a:pt x="21749" y="18373"/>
                    <a:pt x="22291" y="18236"/>
                    <a:pt x="22784" y="17582"/>
                  </a:cubicBezTo>
                  <a:cubicBezTo>
                    <a:pt x="23556" y="16553"/>
                    <a:pt x="23181" y="14985"/>
                    <a:pt x="22743" y="13167"/>
                  </a:cubicBezTo>
                  <a:lnTo>
                    <a:pt x="22653" y="12796"/>
                  </a:lnTo>
                  <a:cubicBezTo>
                    <a:pt x="22195" y="10871"/>
                    <a:pt x="21530" y="7074"/>
                    <a:pt x="21520" y="5218"/>
                  </a:cubicBezTo>
                  <a:cubicBezTo>
                    <a:pt x="21612" y="5079"/>
                    <a:pt x="22101" y="4369"/>
                    <a:pt x="22970" y="3905"/>
                  </a:cubicBezTo>
                  <a:cubicBezTo>
                    <a:pt x="23238" y="3761"/>
                    <a:pt x="23543" y="3641"/>
                    <a:pt x="23883" y="3565"/>
                  </a:cubicBezTo>
                  <a:cubicBezTo>
                    <a:pt x="24003" y="3538"/>
                    <a:pt x="24120" y="3527"/>
                    <a:pt x="24233" y="3527"/>
                  </a:cubicBezTo>
                  <a:cubicBezTo>
                    <a:pt x="24783" y="3527"/>
                    <a:pt x="25226" y="3808"/>
                    <a:pt x="25462" y="3997"/>
                  </a:cubicBezTo>
                  <a:cubicBezTo>
                    <a:pt x="25835" y="4287"/>
                    <a:pt x="26019" y="4602"/>
                    <a:pt x="26021" y="4653"/>
                  </a:cubicBezTo>
                  <a:cubicBezTo>
                    <a:pt x="26021" y="4786"/>
                    <a:pt x="26328" y="6677"/>
                    <a:pt x="26757" y="8756"/>
                  </a:cubicBezTo>
                  <a:cubicBezTo>
                    <a:pt x="27154" y="10660"/>
                    <a:pt x="27748" y="13183"/>
                    <a:pt x="28343" y="14402"/>
                  </a:cubicBezTo>
                  <a:cubicBezTo>
                    <a:pt x="28267" y="14711"/>
                    <a:pt x="28200" y="14996"/>
                    <a:pt x="28142" y="15247"/>
                  </a:cubicBezTo>
                  <a:lnTo>
                    <a:pt x="28118" y="15343"/>
                  </a:lnTo>
                  <a:cubicBezTo>
                    <a:pt x="28093" y="15456"/>
                    <a:pt x="28067" y="15575"/>
                    <a:pt x="28036" y="15691"/>
                  </a:cubicBezTo>
                  <a:cubicBezTo>
                    <a:pt x="27647" y="17351"/>
                    <a:pt x="26978" y="17764"/>
                    <a:pt x="26974" y="17766"/>
                  </a:cubicBezTo>
                  <a:lnTo>
                    <a:pt x="26972" y="17768"/>
                  </a:lnTo>
                  <a:cubicBezTo>
                    <a:pt x="26937" y="17788"/>
                    <a:pt x="26911" y="17821"/>
                    <a:pt x="26901" y="17862"/>
                  </a:cubicBezTo>
                  <a:cubicBezTo>
                    <a:pt x="26890" y="17903"/>
                    <a:pt x="26897" y="17944"/>
                    <a:pt x="26917" y="17981"/>
                  </a:cubicBezTo>
                  <a:cubicBezTo>
                    <a:pt x="26946" y="18030"/>
                    <a:pt x="26997" y="18058"/>
                    <a:pt x="27049" y="18058"/>
                  </a:cubicBezTo>
                  <a:cubicBezTo>
                    <a:pt x="27075" y="18058"/>
                    <a:pt x="27102" y="18051"/>
                    <a:pt x="27126" y="18036"/>
                  </a:cubicBezTo>
                  <a:cubicBezTo>
                    <a:pt x="27205" y="17991"/>
                    <a:pt x="27922" y="17529"/>
                    <a:pt x="28337" y="15765"/>
                  </a:cubicBezTo>
                  <a:cubicBezTo>
                    <a:pt x="28349" y="15712"/>
                    <a:pt x="28361" y="15652"/>
                    <a:pt x="28376" y="15595"/>
                  </a:cubicBezTo>
                  <a:cubicBezTo>
                    <a:pt x="28390" y="15538"/>
                    <a:pt x="28402" y="15476"/>
                    <a:pt x="28417" y="15415"/>
                  </a:cubicBezTo>
                  <a:lnTo>
                    <a:pt x="28421" y="15411"/>
                  </a:lnTo>
                  <a:cubicBezTo>
                    <a:pt x="28875" y="13412"/>
                    <a:pt x="29941" y="8733"/>
                    <a:pt x="33419" y="6720"/>
                  </a:cubicBezTo>
                  <a:cubicBezTo>
                    <a:pt x="33480" y="6705"/>
                    <a:pt x="33823" y="6629"/>
                    <a:pt x="34268" y="6629"/>
                  </a:cubicBezTo>
                  <a:cubicBezTo>
                    <a:pt x="34454" y="6629"/>
                    <a:pt x="34658" y="6642"/>
                    <a:pt x="34865" y="6679"/>
                  </a:cubicBezTo>
                  <a:cubicBezTo>
                    <a:pt x="35185" y="6736"/>
                    <a:pt x="35512" y="6845"/>
                    <a:pt x="35802" y="7049"/>
                  </a:cubicBezTo>
                  <a:cubicBezTo>
                    <a:pt x="36318" y="7407"/>
                    <a:pt x="36625" y="7994"/>
                    <a:pt x="36719" y="8796"/>
                  </a:cubicBezTo>
                  <a:cubicBezTo>
                    <a:pt x="36467" y="9065"/>
                    <a:pt x="35665" y="9963"/>
                    <a:pt x="34872" y="11258"/>
                  </a:cubicBezTo>
                  <a:cubicBezTo>
                    <a:pt x="33791" y="13019"/>
                    <a:pt x="33180" y="14746"/>
                    <a:pt x="33055" y="16393"/>
                  </a:cubicBezTo>
                  <a:cubicBezTo>
                    <a:pt x="32811" y="19617"/>
                    <a:pt x="33208" y="21757"/>
                    <a:pt x="33378" y="22500"/>
                  </a:cubicBezTo>
                  <a:cubicBezTo>
                    <a:pt x="32977" y="22222"/>
                    <a:pt x="32408" y="21868"/>
                    <a:pt x="31709" y="21502"/>
                  </a:cubicBezTo>
                  <a:cubicBezTo>
                    <a:pt x="29970" y="20589"/>
                    <a:pt x="27426" y="19589"/>
                    <a:pt x="24617" y="19589"/>
                  </a:cubicBezTo>
                  <a:lnTo>
                    <a:pt x="24470" y="19589"/>
                  </a:lnTo>
                  <a:cubicBezTo>
                    <a:pt x="22410" y="19617"/>
                    <a:pt x="20568" y="20207"/>
                    <a:pt x="18997" y="21344"/>
                  </a:cubicBezTo>
                  <a:cubicBezTo>
                    <a:pt x="18866" y="19988"/>
                    <a:pt x="19472" y="16747"/>
                    <a:pt x="19719" y="15509"/>
                  </a:cubicBezTo>
                  <a:cubicBezTo>
                    <a:pt x="19750" y="15360"/>
                    <a:pt x="19775" y="15239"/>
                    <a:pt x="19791" y="15155"/>
                  </a:cubicBezTo>
                  <a:lnTo>
                    <a:pt x="19807" y="15084"/>
                  </a:lnTo>
                  <a:cubicBezTo>
                    <a:pt x="19826" y="14990"/>
                    <a:pt x="19791" y="14883"/>
                    <a:pt x="19699" y="14748"/>
                  </a:cubicBezTo>
                  <a:cubicBezTo>
                    <a:pt x="19388" y="14292"/>
                    <a:pt x="18205" y="13328"/>
                    <a:pt x="15959" y="12935"/>
                  </a:cubicBezTo>
                  <a:cubicBezTo>
                    <a:pt x="15366" y="12831"/>
                    <a:pt x="14827" y="12791"/>
                    <a:pt x="14350" y="12791"/>
                  </a:cubicBezTo>
                  <a:cubicBezTo>
                    <a:pt x="14040" y="12791"/>
                    <a:pt x="13757" y="12808"/>
                    <a:pt x="13500" y="12835"/>
                  </a:cubicBezTo>
                  <a:cubicBezTo>
                    <a:pt x="13172" y="12870"/>
                    <a:pt x="12888" y="12921"/>
                    <a:pt x="12653" y="12976"/>
                  </a:cubicBezTo>
                  <a:cubicBezTo>
                    <a:pt x="12393" y="12526"/>
                    <a:pt x="11208" y="10636"/>
                    <a:pt x="9181" y="9437"/>
                  </a:cubicBezTo>
                  <a:cubicBezTo>
                    <a:pt x="7820" y="8633"/>
                    <a:pt x="6955" y="8389"/>
                    <a:pt x="6439" y="8246"/>
                  </a:cubicBezTo>
                  <a:lnTo>
                    <a:pt x="6407" y="8236"/>
                  </a:lnTo>
                  <a:cubicBezTo>
                    <a:pt x="6083" y="8148"/>
                    <a:pt x="5905" y="8099"/>
                    <a:pt x="5813" y="7976"/>
                  </a:cubicBezTo>
                  <a:cubicBezTo>
                    <a:pt x="5643" y="7751"/>
                    <a:pt x="5390" y="6988"/>
                    <a:pt x="5541" y="6176"/>
                  </a:cubicBezTo>
                  <a:cubicBezTo>
                    <a:pt x="5562" y="6065"/>
                    <a:pt x="5590" y="5959"/>
                    <a:pt x="5623" y="5852"/>
                  </a:cubicBezTo>
                  <a:cubicBezTo>
                    <a:pt x="5803" y="5306"/>
                    <a:pt x="6165" y="4854"/>
                    <a:pt x="6707" y="4506"/>
                  </a:cubicBezTo>
                  <a:cubicBezTo>
                    <a:pt x="6932" y="4539"/>
                    <a:pt x="8285" y="4768"/>
                    <a:pt x="9940" y="5611"/>
                  </a:cubicBezTo>
                  <a:cubicBezTo>
                    <a:pt x="10897" y="6098"/>
                    <a:pt x="11789" y="6701"/>
                    <a:pt x="12589" y="7411"/>
                  </a:cubicBezTo>
                  <a:cubicBezTo>
                    <a:pt x="13578" y="8283"/>
                    <a:pt x="14431" y="9314"/>
                    <a:pt x="15128" y="10476"/>
                  </a:cubicBezTo>
                  <a:cubicBezTo>
                    <a:pt x="15160" y="10524"/>
                    <a:pt x="15212" y="10551"/>
                    <a:pt x="15264" y="10551"/>
                  </a:cubicBezTo>
                  <a:cubicBezTo>
                    <a:pt x="15290" y="10551"/>
                    <a:pt x="15316" y="10545"/>
                    <a:pt x="15339" y="10531"/>
                  </a:cubicBezTo>
                  <a:cubicBezTo>
                    <a:pt x="15411" y="10491"/>
                    <a:pt x="15435" y="10394"/>
                    <a:pt x="15392" y="10319"/>
                  </a:cubicBezTo>
                  <a:cubicBezTo>
                    <a:pt x="15255" y="10087"/>
                    <a:pt x="15112" y="9862"/>
                    <a:pt x="14961" y="9644"/>
                  </a:cubicBezTo>
                  <a:cubicBezTo>
                    <a:pt x="14609" y="9124"/>
                    <a:pt x="14220" y="8633"/>
                    <a:pt x="13803" y="8175"/>
                  </a:cubicBezTo>
                  <a:cubicBezTo>
                    <a:pt x="13803" y="8172"/>
                    <a:pt x="13801" y="8172"/>
                    <a:pt x="13801" y="8170"/>
                  </a:cubicBezTo>
                  <a:cubicBezTo>
                    <a:pt x="13363" y="6794"/>
                    <a:pt x="13201" y="1951"/>
                    <a:pt x="13191" y="1644"/>
                  </a:cubicBezTo>
                  <a:cubicBezTo>
                    <a:pt x="13674" y="836"/>
                    <a:pt x="14324" y="496"/>
                    <a:pt x="14920" y="369"/>
                  </a:cubicBezTo>
                  <a:cubicBezTo>
                    <a:pt x="15122" y="329"/>
                    <a:pt x="15316" y="311"/>
                    <a:pt x="15495" y="311"/>
                  </a:cubicBezTo>
                  <a:close/>
                  <a:moveTo>
                    <a:pt x="15536" y="101"/>
                  </a:moveTo>
                  <a:cubicBezTo>
                    <a:pt x="15550" y="101"/>
                    <a:pt x="15563" y="101"/>
                    <a:pt x="15576" y="101"/>
                  </a:cubicBezTo>
                  <a:cubicBezTo>
                    <a:pt x="16389" y="109"/>
                    <a:pt x="17168" y="420"/>
                    <a:pt x="17324" y="697"/>
                  </a:cubicBezTo>
                  <a:cubicBezTo>
                    <a:pt x="17428" y="887"/>
                    <a:pt x="17571" y="1595"/>
                    <a:pt x="17786" y="2667"/>
                  </a:cubicBezTo>
                  <a:lnTo>
                    <a:pt x="17811" y="2781"/>
                  </a:lnTo>
                  <a:cubicBezTo>
                    <a:pt x="18142" y="4447"/>
                    <a:pt x="18598" y="6724"/>
                    <a:pt x="19245" y="8884"/>
                  </a:cubicBezTo>
                  <a:cubicBezTo>
                    <a:pt x="19807" y="10759"/>
                    <a:pt x="20534" y="12512"/>
                    <a:pt x="21401" y="14102"/>
                  </a:cubicBezTo>
                  <a:cubicBezTo>
                    <a:pt x="22099" y="15374"/>
                    <a:pt x="22686" y="16164"/>
                    <a:pt x="22907" y="16446"/>
                  </a:cubicBezTo>
                  <a:lnTo>
                    <a:pt x="22983" y="16542"/>
                  </a:lnTo>
                  <a:lnTo>
                    <a:pt x="22999" y="16420"/>
                  </a:lnTo>
                  <a:cubicBezTo>
                    <a:pt x="23099" y="15540"/>
                    <a:pt x="22829" y="14411"/>
                    <a:pt x="22543" y="13214"/>
                  </a:cubicBezTo>
                  <a:lnTo>
                    <a:pt x="22455" y="12843"/>
                  </a:lnTo>
                  <a:cubicBezTo>
                    <a:pt x="21976" y="10824"/>
                    <a:pt x="21315" y="7037"/>
                    <a:pt x="21315" y="5175"/>
                  </a:cubicBezTo>
                  <a:cubicBezTo>
                    <a:pt x="21315" y="5165"/>
                    <a:pt x="21319" y="5157"/>
                    <a:pt x="21323" y="5151"/>
                  </a:cubicBezTo>
                  <a:lnTo>
                    <a:pt x="21325" y="5145"/>
                  </a:lnTo>
                  <a:cubicBezTo>
                    <a:pt x="21334" y="5132"/>
                    <a:pt x="22158" y="3731"/>
                    <a:pt x="23842" y="3363"/>
                  </a:cubicBezTo>
                  <a:cubicBezTo>
                    <a:pt x="23978" y="3333"/>
                    <a:pt x="24109" y="3319"/>
                    <a:pt x="24236" y="3319"/>
                  </a:cubicBezTo>
                  <a:cubicBezTo>
                    <a:pt x="24853" y="3319"/>
                    <a:pt x="25349" y="3633"/>
                    <a:pt x="25614" y="3847"/>
                  </a:cubicBezTo>
                  <a:cubicBezTo>
                    <a:pt x="25978" y="4140"/>
                    <a:pt x="26234" y="4506"/>
                    <a:pt x="26234" y="4651"/>
                  </a:cubicBezTo>
                  <a:cubicBezTo>
                    <a:pt x="26234" y="4778"/>
                    <a:pt x="26520" y="6587"/>
                    <a:pt x="26923" y="8571"/>
                  </a:cubicBezTo>
                  <a:cubicBezTo>
                    <a:pt x="27295" y="10398"/>
                    <a:pt x="27858" y="12829"/>
                    <a:pt x="28431" y="14081"/>
                  </a:cubicBezTo>
                  <a:cubicBezTo>
                    <a:pt x="28419" y="14134"/>
                    <a:pt x="28402" y="14188"/>
                    <a:pt x="28390" y="14239"/>
                  </a:cubicBezTo>
                  <a:cubicBezTo>
                    <a:pt x="27817" y="12989"/>
                    <a:pt x="27248" y="10572"/>
                    <a:pt x="26866" y="8733"/>
                  </a:cubicBezTo>
                  <a:cubicBezTo>
                    <a:pt x="26424" y="6601"/>
                    <a:pt x="26129" y="4756"/>
                    <a:pt x="26129" y="4649"/>
                  </a:cubicBezTo>
                  <a:cubicBezTo>
                    <a:pt x="26127" y="4553"/>
                    <a:pt x="25917" y="4216"/>
                    <a:pt x="25530" y="3911"/>
                  </a:cubicBezTo>
                  <a:cubicBezTo>
                    <a:pt x="25282" y="3712"/>
                    <a:pt x="24816" y="3419"/>
                    <a:pt x="24236" y="3419"/>
                  </a:cubicBezTo>
                  <a:cubicBezTo>
                    <a:pt x="24117" y="3419"/>
                    <a:pt x="23994" y="3431"/>
                    <a:pt x="23867" y="3459"/>
                  </a:cubicBezTo>
                  <a:cubicBezTo>
                    <a:pt x="22344" y="3792"/>
                    <a:pt x="21520" y="5030"/>
                    <a:pt x="21432" y="5169"/>
                  </a:cubicBezTo>
                  <a:lnTo>
                    <a:pt x="21424" y="5183"/>
                  </a:lnTo>
                  <a:lnTo>
                    <a:pt x="21424" y="5198"/>
                  </a:lnTo>
                  <a:cubicBezTo>
                    <a:pt x="21432" y="7053"/>
                    <a:pt x="22101" y="10879"/>
                    <a:pt x="22561" y="12815"/>
                  </a:cubicBezTo>
                  <a:lnTo>
                    <a:pt x="22651" y="13185"/>
                  </a:lnTo>
                  <a:cubicBezTo>
                    <a:pt x="23081" y="14977"/>
                    <a:pt x="23451" y="16526"/>
                    <a:pt x="22706" y="17512"/>
                  </a:cubicBezTo>
                  <a:cubicBezTo>
                    <a:pt x="22240" y="18134"/>
                    <a:pt x="21731" y="18263"/>
                    <a:pt x="21385" y="18263"/>
                  </a:cubicBezTo>
                  <a:cubicBezTo>
                    <a:pt x="21150" y="18263"/>
                    <a:pt x="20994" y="18204"/>
                    <a:pt x="20992" y="18204"/>
                  </a:cubicBezTo>
                  <a:cubicBezTo>
                    <a:pt x="20965" y="18193"/>
                    <a:pt x="20947" y="18161"/>
                    <a:pt x="20961" y="18134"/>
                  </a:cubicBezTo>
                  <a:cubicBezTo>
                    <a:pt x="20965" y="18122"/>
                    <a:pt x="20976" y="18112"/>
                    <a:pt x="20988" y="18105"/>
                  </a:cubicBezTo>
                  <a:cubicBezTo>
                    <a:pt x="20993" y="18104"/>
                    <a:pt x="21000" y="18103"/>
                    <a:pt x="21008" y="18103"/>
                  </a:cubicBezTo>
                  <a:cubicBezTo>
                    <a:pt x="21014" y="18103"/>
                    <a:pt x="21021" y="18104"/>
                    <a:pt x="21027" y="18105"/>
                  </a:cubicBezTo>
                  <a:cubicBezTo>
                    <a:pt x="21030" y="18106"/>
                    <a:pt x="21169" y="18162"/>
                    <a:pt x="21383" y="18162"/>
                  </a:cubicBezTo>
                  <a:cubicBezTo>
                    <a:pt x="21699" y="18162"/>
                    <a:pt x="22177" y="18041"/>
                    <a:pt x="22621" y="17449"/>
                  </a:cubicBezTo>
                  <a:cubicBezTo>
                    <a:pt x="22782" y="17232"/>
                    <a:pt x="22891" y="16980"/>
                    <a:pt x="22952" y="16686"/>
                  </a:cubicBezTo>
                  <a:lnTo>
                    <a:pt x="22958" y="16657"/>
                  </a:lnTo>
                  <a:lnTo>
                    <a:pt x="22938" y="16636"/>
                  </a:lnTo>
                  <a:cubicBezTo>
                    <a:pt x="22936" y="16634"/>
                    <a:pt x="22929" y="16632"/>
                    <a:pt x="22927" y="16630"/>
                  </a:cubicBezTo>
                  <a:cubicBezTo>
                    <a:pt x="22690" y="16346"/>
                    <a:pt x="20589" y="13727"/>
                    <a:pt x="19145" y="8909"/>
                  </a:cubicBezTo>
                  <a:cubicBezTo>
                    <a:pt x="18496" y="6751"/>
                    <a:pt x="18040" y="4467"/>
                    <a:pt x="17708" y="2800"/>
                  </a:cubicBezTo>
                  <a:lnTo>
                    <a:pt x="17682" y="2671"/>
                  </a:lnTo>
                  <a:cubicBezTo>
                    <a:pt x="17479" y="1654"/>
                    <a:pt x="17332" y="920"/>
                    <a:pt x="17234" y="746"/>
                  </a:cubicBezTo>
                  <a:cubicBezTo>
                    <a:pt x="17131" y="562"/>
                    <a:pt x="16473" y="212"/>
                    <a:pt x="15581" y="204"/>
                  </a:cubicBezTo>
                  <a:cubicBezTo>
                    <a:pt x="15562" y="203"/>
                    <a:pt x="15544" y="203"/>
                    <a:pt x="15526" y="203"/>
                  </a:cubicBezTo>
                  <a:cubicBezTo>
                    <a:pt x="14784" y="203"/>
                    <a:pt x="13780" y="453"/>
                    <a:pt x="13097" y="1601"/>
                  </a:cubicBezTo>
                  <a:lnTo>
                    <a:pt x="13089" y="1613"/>
                  </a:lnTo>
                  <a:lnTo>
                    <a:pt x="13089" y="1628"/>
                  </a:lnTo>
                  <a:cubicBezTo>
                    <a:pt x="13091" y="1679"/>
                    <a:pt x="13250" y="6787"/>
                    <a:pt x="13704" y="8205"/>
                  </a:cubicBezTo>
                  <a:lnTo>
                    <a:pt x="13704" y="8220"/>
                  </a:lnTo>
                  <a:lnTo>
                    <a:pt x="13719" y="8234"/>
                  </a:lnTo>
                  <a:cubicBezTo>
                    <a:pt x="14312" y="8884"/>
                    <a:pt x="14846" y="9603"/>
                    <a:pt x="15304" y="10370"/>
                  </a:cubicBezTo>
                  <a:cubicBezTo>
                    <a:pt x="15319" y="10394"/>
                    <a:pt x="15310" y="10425"/>
                    <a:pt x="15286" y="10441"/>
                  </a:cubicBezTo>
                  <a:cubicBezTo>
                    <a:pt x="15277" y="10446"/>
                    <a:pt x="15269" y="10448"/>
                    <a:pt x="15260" y="10448"/>
                  </a:cubicBezTo>
                  <a:cubicBezTo>
                    <a:pt x="15242" y="10448"/>
                    <a:pt x="15224" y="10438"/>
                    <a:pt x="15214" y="10423"/>
                  </a:cubicBezTo>
                  <a:cubicBezTo>
                    <a:pt x="14511" y="9253"/>
                    <a:pt x="13649" y="8211"/>
                    <a:pt x="12655" y="7334"/>
                  </a:cubicBezTo>
                  <a:cubicBezTo>
                    <a:pt x="11847" y="6620"/>
                    <a:pt x="10949" y="6012"/>
                    <a:pt x="9985" y="5521"/>
                  </a:cubicBezTo>
                  <a:cubicBezTo>
                    <a:pt x="8297" y="4662"/>
                    <a:pt x="6953" y="4439"/>
                    <a:pt x="6703" y="4404"/>
                  </a:cubicBezTo>
                  <a:lnTo>
                    <a:pt x="6685" y="4400"/>
                  </a:lnTo>
                  <a:lnTo>
                    <a:pt x="6671" y="4410"/>
                  </a:lnTo>
                  <a:cubicBezTo>
                    <a:pt x="5991" y="4840"/>
                    <a:pt x="5578" y="5429"/>
                    <a:pt x="5443" y="6157"/>
                  </a:cubicBezTo>
                  <a:cubicBezTo>
                    <a:pt x="5285" y="7004"/>
                    <a:pt x="5556" y="7800"/>
                    <a:pt x="5734" y="8039"/>
                  </a:cubicBezTo>
                  <a:cubicBezTo>
                    <a:pt x="5848" y="8191"/>
                    <a:pt x="6038" y="8242"/>
                    <a:pt x="6380" y="8338"/>
                  </a:cubicBezTo>
                  <a:lnTo>
                    <a:pt x="6415" y="8348"/>
                  </a:lnTo>
                  <a:cubicBezTo>
                    <a:pt x="6926" y="8492"/>
                    <a:pt x="7786" y="8731"/>
                    <a:pt x="9132" y="9529"/>
                  </a:cubicBezTo>
                  <a:cubicBezTo>
                    <a:pt x="11192" y="10748"/>
                    <a:pt x="12373" y="12686"/>
                    <a:pt x="12587" y="13064"/>
                  </a:cubicBezTo>
                  <a:lnTo>
                    <a:pt x="12606" y="13099"/>
                  </a:lnTo>
                  <a:lnTo>
                    <a:pt x="12645" y="13091"/>
                  </a:lnTo>
                  <a:cubicBezTo>
                    <a:pt x="13060" y="12991"/>
                    <a:pt x="13637" y="12900"/>
                    <a:pt x="14354" y="12900"/>
                  </a:cubicBezTo>
                  <a:cubicBezTo>
                    <a:pt x="14825" y="12900"/>
                    <a:pt x="15357" y="12939"/>
                    <a:pt x="15943" y="13042"/>
                  </a:cubicBezTo>
                  <a:cubicBezTo>
                    <a:pt x="18158" y="13433"/>
                    <a:pt x="19314" y="14372"/>
                    <a:pt x="19617" y="14812"/>
                  </a:cubicBezTo>
                  <a:cubicBezTo>
                    <a:pt x="19693" y="14924"/>
                    <a:pt x="19724" y="15006"/>
                    <a:pt x="19709" y="15069"/>
                  </a:cubicBezTo>
                  <a:lnTo>
                    <a:pt x="19695" y="15141"/>
                  </a:lnTo>
                  <a:cubicBezTo>
                    <a:pt x="19462" y="16260"/>
                    <a:pt x="18721" y="20020"/>
                    <a:pt x="18907" y="21453"/>
                  </a:cubicBezTo>
                  <a:lnTo>
                    <a:pt x="18917" y="21541"/>
                  </a:lnTo>
                  <a:lnTo>
                    <a:pt x="18987" y="21489"/>
                  </a:lnTo>
                  <a:cubicBezTo>
                    <a:pt x="20556" y="20333"/>
                    <a:pt x="22404" y="19732"/>
                    <a:pt x="24470" y="19703"/>
                  </a:cubicBezTo>
                  <a:cubicBezTo>
                    <a:pt x="24519" y="19703"/>
                    <a:pt x="24568" y="19702"/>
                    <a:pt x="24616" y="19702"/>
                  </a:cubicBezTo>
                  <a:cubicBezTo>
                    <a:pt x="28632" y="19702"/>
                    <a:pt x="32111" y="21766"/>
                    <a:pt x="33433" y="22664"/>
                  </a:cubicBezTo>
                  <a:lnTo>
                    <a:pt x="33544" y="22737"/>
                  </a:lnTo>
                  <a:lnTo>
                    <a:pt x="33544" y="22737"/>
                  </a:lnTo>
                  <a:lnTo>
                    <a:pt x="33509" y="22607"/>
                  </a:lnTo>
                  <a:cubicBezTo>
                    <a:pt x="33362" y="22015"/>
                    <a:pt x="32899" y="19826"/>
                    <a:pt x="33157" y="16403"/>
                  </a:cubicBezTo>
                  <a:cubicBezTo>
                    <a:pt x="33280" y="14773"/>
                    <a:pt x="33885" y="13062"/>
                    <a:pt x="34960" y="11313"/>
                  </a:cubicBezTo>
                  <a:cubicBezTo>
                    <a:pt x="35768" y="9999"/>
                    <a:pt x="36582" y="9099"/>
                    <a:pt x="36811" y="8854"/>
                  </a:cubicBezTo>
                  <a:lnTo>
                    <a:pt x="36827" y="8835"/>
                  </a:lnTo>
                  <a:lnTo>
                    <a:pt x="36823" y="8813"/>
                  </a:lnTo>
                  <a:cubicBezTo>
                    <a:pt x="36729" y="7968"/>
                    <a:pt x="36408" y="7350"/>
                    <a:pt x="35866" y="6972"/>
                  </a:cubicBezTo>
                  <a:cubicBezTo>
                    <a:pt x="35364" y="6622"/>
                    <a:pt x="34758" y="6533"/>
                    <a:pt x="34271" y="6533"/>
                  </a:cubicBezTo>
                  <a:cubicBezTo>
                    <a:pt x="33788" y="6533"/>
                    <a:pt x="33422" y="6621"/>
                    <a:pt x="33392" y="6628"/>
                  </a:cubicBezTo>
                  <a:lnTo>
                    <a:pt x="33384" y="6630"/>
                  </a:lnTo>
                  <a:lnTo>
                    <a:pt x="33380" y="6634"/>
                  </a:lnTo>
                  <a:cubicBezTo>
                    <a:pt x="30428" y="8338"/>
                    <a:pt x="29196" y="11929"/>
                    <a:pt x="28605" y="14230"/>
                  </a:cubicBezTo>
                  <a:cubicBezTo>
                    <a:pt x="28582" y="14185"/>
                    <a:pt x="28558" y="14138"/>
                    <a:pt x="28535" y="14091"/>
                  </a:cubicBezTo>
                  <a:cubicBezTo>
                    <a:pt x="28947" y="12520"/>
                    <a:pt x="29446" y="11209"/>
                    <a:pt x="30057" y="10085"/>
                  </a:cubicBezTo>
                  <a:cubicBezTo>
                    <a:pt x="30931" y="8481"/>
                    <a:pt x="32036" y="7291"/>
                    <a:pt x="33339" y="6538"/>
                  </a:cubicBezTo>
                  <a:cubicBezTo>
                    <a:pt x="33341" y="6538"/>
                    <a:pt x="33343" y="6536"/>
                    <a:pt x="33349" y="6534"/>
                  </a:cubicBezTo>
                  <a:cubicBezTo>
                    <a:pt x="33351" y="6534"/>
                    <a:pt x="33353" y="6532"/>
                    <a:pt x="33356" y="6532"/>
                  </a:cubicBezTo>
                  <a:cubicBezTo>
                    <a:pt x="33432" y="6513"/>
                    <a:pt x="33803" y="6427"/>
                    <a:pt x="34282" y="6427"/>
                  </a:cubicBezTo>
                  <a:cubicBezTo>
                    <a:pt x="34784" y="6427"/>
                    <a:pt x="35405" y="6521"/>
                    <a:pt x="35929" y="6886"/>
                  </a:cubicBezTo>
                  <a:cubicBezTo>
                    <a:pt x="36510" y="7291"/>
                    <a:pt x="36850" y="7949"/>
                    <a:pt x="36942" y="8854"/>
                  </a:cubicBezTo>
                  <a:lnTo>
                    <a:pt x="36942" y="8856"/>
                  </a:lnTo>
                  <a:cubicBezTo>
                    <a:pt x="36944" y="8870"/>
                    <a:pt x="36940" y="8884"/>
                    <a:pt x="36930" y="8897"/>
                  </a:cubicBezTo>
                  <a:cubicBezTo>
                    <a:pt x="36915" y="8909"/>
                    <a:pt x="35500" y="10372"/>
                    <a:pt x="34436" y="12487"/>
                  </a:cubicBezTo>
                  <a:lnTo>
                    <a:pt x="34395" y="12571"/>
                  </a:lnTo>
                  <a:lnTo>
                    <a:pt x="34487" y="12561"/>
                  </a:lnTo>
                  <a:cubicBezTo>
                    <a:pt x="34853" y="12523"/>
                    <a:pt x="35660" y="12455"/>
                    <a:pt x="36768" y="12455"/>
                  </a:cubicBezTo>
                  <a:cubicBezTo>
                    <a:pt x="38079" y="12455"/>
                    <a:pt x="39812" y="12549"/>
                    <a:pt x="41742" y="12899"/>
                  </a:cubicBezTo>
                  <a:cubicBezTo>
                    <a:pt x="43775" y="13267"/>
                    <a:pt x="45676" y="13858"/>
                    <a:pt x="47395" y="14656"/>
                  </a:cubicBezTo>
                  <a:cubicBezTo>
                    <a:pt x="49494" y="15630"/>
                    <a:pt x="51333" y="16921"/>
                    <a:pt x="52863" y="18496"/>
                  </a:cubicBezTo>
                  <a:cubicBezTo>
                    <a:pt x="60452" y="26301"/>
                    <a:pt x="66285" y="30704"/>
                    <a:pt x="71776" y="32762"/>
                  </a:cubicBezTo>
                  <a:cubicBezTo>
                    <a:pt x="72870" y="33172"/>
                    <a:pt x="74182" y="33548"/>
                    <a:pt x="75450" y="33912"/>
                  </a:cubicBezTo>
                  <a:cubicBezTo>
                    <a:pt x="81459" y="35635"/>
                    <a:pt x="88933" y="37777"/>
                    <a:pt x="90116" y="46143"/>
                  </a:cubicBezTo>
                  <a:cubicBezTo>
                    <a:pt x="90924" y="51861"/>
                    <a:pt x="90748" y="56626"/>
                    <a:pt x="89584" y="60702"/>
                  </a:cubicBezTo>
                  <a:cubicBezTo>
                    <a:pt x="88223" y="65456"/>
                    <a:pt x="85439" y="69313"/>
                    <a:pt x="81300" y="72161"/>
                  </a:cubicBezTo>
                  <a:cubicBezTo>
                    <a:pt x="76479" y="75461"/>
                    <a:pt x="69513" y="77714"/>
                    <a:pt x="64519" y="79021"/>
                  </a:cubicBezTo>
                  <a:cubicBezTo>
                    <a:pt x="58547" y="80584"/>
                    <a:pt x="52972" y="81425"/>
                    <a:pt x="50316" y="81546"/>
                  </a:cubicBezTo>
                  <a:lnTo>
                    <a:pt x="50275" y="81548"/>
                  </a:lnTo>
                  <a:lnTo>
                    <a:pt x="50269" y="81589"/>
                  </a:lnTo>
                  <a:cubicBezTo>
                    <a:pt x="49690" y="84780"/>
                    <a:pt x="48407" y="88268"/>
                    <a:pt x="43258" y="89946"/>
                  </a:cubicBezTo>
                  <a:cubicBezTo>
                    <a:pt x="42049" y="90343"/>
                    <a:pt x="40704" y="90542"/>
                    <a:pt x="39258" y="90542"/>
                  </a:cubicBezTo>
                  <a:cubicBezTo>
                    <a:pt x="36428" y="90542"/>
                    <a:pt x="33677" y="89766"/>
                    <a:pt x="31866" y="89118"/>
                  </a:cubicBezTo>
                  <a:cubicBezTo>
                    <a:pt x="29843" y="88391"/>
                    <a:pt x="28541" y="87673"/>
                    <a:pt x="28527" y="87667"/>
                  </a:cubicBezTo>
                  <a:lnTo>
                    <a:pt x="28523" y="87665"/>
                  </a:lnTo>
                  <a:lnTo>
                    <a:pt x="28521" y="87663"/>
                  </a:lnTo>
                  <a:cubicBezTo>
                    <a:pt x="28372" y="87587"/>
                    <a:pt x="27535" y="87203"/>
                    <a:pt x="25642" y="86742"/>
                  </a:cubicBezTo>
                  <a:cubicBezTo>
                    <a:pt x="23298" y="86169"/>
                    <a:pt x="15319" y="83628"/>
                    <a:pt x="11125" y="74921"/>
                  </a:cubicBezTo>
                  <a:cubicBezTo>
                    <a:pt x="10541" y="73712"/>
                    <a:pt x="10050" y="72601"/>
                    <a:pt x="9623" y="71533"/>
                  </a:cubicBezTo>
                  <a:lnTo>
                    <a:pt x="9611" y="71500"/>
                  </a:lnTo>
                  <a:lnTo>
                    <a:pt x="9576" y="71500"/>
                  </a:lnTo>
                  <a:cubicBezTo>
                    <a:pt x="9570" y="71500"/>
                    <a:pt x="9566" y="71500"/>
                    <a:pt x="9559" y="71502"/>
                  </a:cubicBezTo>
                  <a:cubicBezTo>
                    <a:pt x="9551" y="71502"/>
                    <a:pt x="9545" y="71500"/>
                    <a:pt x="9539" y="71494"/>
                  </a:cubicBezTo>
                  <a:lnTo>
                    <a:pt x="9537" y="71492"/>
                  </a:lnTo>
                  <a:cubicBezTo>
                    <a:pt x="9518" y="71476"/>
                    <a:pt x="7546" y="69945"/>
                    <a:pt x="5488" y="66856"/>
                  </a:cubicBezTo>
                  <a:cubicBezTo>
                    <a:pt x="4297" y="65066"/>
                    <a:pt x="3307" y="63108"/>
                    <a:pt x="2552" y="61041"/>
                  </a:cubicBezTo>
                  <a:cubicBezTo>
                    <a:pt x="1611" y="58461"/>
                    <a:pt x="1030" y="55699"/>
                    <a:pt x="825" y="52831"/>
                  </a:cubicBezTo>
                  <a:cubicBezTo>
                    <a:pt x="97" y="42524"/>
                    <a:pt x="2814" y="33585"/>
                    <a:pt x="8086" y="28924"/>
                  </a:cubicBezTo>
                  <a:cubicBezTo>
                    <a:pt x="8094" y="28916"/>
                    <a:pt x="8103" y="28914"/>
                    <a:pt x="8115" y="28910"/>
                  </a:cubicBezTo>
                  <a:lnTo>
                    <a:pt x="8156" y="28906"/>
                  </a:lnTo>
                  <a:lnTo>
                    <a:pt x="8160" y="28865"/>
                  </a:lnTo>
                  <a:cubicBezTo>
                    <a:pt x="9177" y="20315"/>
                    <a:pt x="10644" y="15744"/>
                    <a:pt x="11695" y="13420"/>
                  </a:cubicBezTo>
                  <a:cubicBezTo>
                    <a:pt x="11699" y="13412"/>
                    <a:pt x="11708" y="13400"/>
                    <a:pt x="11718" y="13396"/>
                  </a:cubicBezTo>
                  <a:lnTo>
                    <a:pt x="11720" y="13392"/>
                  </a:lnTo>
                  <a:cubicBezTo>
                    <a:pt x="11806" y="13349"/>
                    <a:pt x="12047" y="13236"/>
                    <a:pt x="12436" y="13128"/>
                  </a:cubicBezTo>
                  <a:lnTo>
                    <a:pt x="12501" y="13111"/>
                  </a:lnTo>
                  <a:lnTo>
                    <a:pt x="12467" y="13054"/>
                  </a:lnTo>
                  <a:cubicBezTo>
                    <a:pt x="12160" y="12532"/>
                    <a:pt x="11010" y="10744"/>
                    <a:pt x="9079" y="9607"/>
                  </a:cubicBezTo>
                  <a:cubicBezTo>
                    <a:pt x="7710" y="8801"/>
                    <a:pt x="6836" y="8563"/>
                    <a:pt x="6366" y="8436"/>
                  </a:cubicBezTo>
                  <a:cubicBezTo>
                    <a:pt x="5987" y="8334"/>
                    <a:pt x="5783" y="8273"/>
                    <a:pt x="5650" y="8095"/>
                  </a:cubicBezTo>
                  <a:cubicBezTo>
                    <a:pt x="5478" y="7870"/>
                    <a:pt x="5167" y="7066"/>
                    <a:pt x="5341" y="6135"/>
                  </a:cubicBezTo>
                  <a:cubicBezTo>
                    <a:pt x="5486" y="5363"/>
                    <a:pt x="5926" y="4746"/>
                    <a:pt x="6646" y="4295"/>
                  </a:cubicBezTo>
                  <a:cubicBezTo>
                    <a:pt x="6654" y="4289"/>
                    <a:pt x="6664" y="4287"/>
                    <a:pt x="6673" y="4287"/>
                  </a:cubicBezTo>
                  <a:cubicBezTo>
                    <a:pt x="6676" y="4287"/>
                    <a:pt x="6678" y="4287"/>
                    <a:pt x="6681" y="4287"/>
                  </a:cubicBezTo>
                  <a:cubicBezTo>
                    <a:pt x="6716" y="4293"/>
                    <a:pt x="10339" y="4754"/>
                    <a:pt x="13426" y="7923"/>
                  </a:cubicBezTo>
                  <a:lnTo>
                    <a:pt x="13551" y="8050"/>
                  </a:lnTo>
                  <a:lnTo>
                    <a:pt x="13514" y="7874"/>
                  </a:lnTo>
                  <a:cubicBezTo>
                    <a:pt x="13168" y="6313"/>
                    <a:pt x="13023" y="2722"/>
                    <a:pt x="12984" y="1658"/>
                  </a:cubicBezTo>
                  <a:cubicBezTo>
                    <a:pt x="12984" y="1628"/>
                    <a:pt x="12982" y="1611"/>
                    <a:pt x="12982" y="1603"/>
                  </a:cubicBezTo>
                  <a:cubicBezTo>
                    <a:pt x="12982" y="1595"/>
                    <a:pt x="12984" y="1585"/>
                    <a:pt x="12988" y="1574"/>
                  </a:cubicBezTo>
                  <a:cubicBezTo>
                    <a:pt x="13728" y="302"/>
                    <a:pt x="14887" y="101"/>
                    <a:pt x="15536" y="101"/>
                  </a:cubicBezTo>
                  <a:close/>
                  <a:moveTo>
                    <a:pt x="15536" y="1"/>
                  </a:moveTo>
                  <a:cubicBezTo>
                    <a:pt x="14863" y="1"/>
                    <a:pt x="13666" y="208"/>
                    <a:pt x="12900" y="1525"/>
                  </a:cubicBezTo>
                  <a:cubicBezTo>
                    <a:pt x="12884" y="1552"/>
                    <a:pt x="12876" y="1576"/>
                    <a:pt x="12876" y="1607"/>
                  </a:cubicBezTo>
                  <a:cubicBezTo>
                    <a:pt x="12876" y="1617"/>
                    <a:pt x="12876" y="1638"/>
                    <a:pt x="12880" y="1666"/>
                  </a:cubicBezTo>
                  <a:cubicBezTo>
                    <a:pt x="12925" y="2984"/>
                    <a:pt x="13060" y="6137"/>
                    <a:pt x="13375" y="7731"/>
                  </a:cubicBezTo>
                  <a:cubicBezTo>
                    <a:pt x="10292" y="4649"/>
                    <a:pt x="6726" y="4193"/>
                    <a:pt x="6691" y="4189"/>
                  </a:cubicBezTo>
                  <a:cubicBezTo>
                    <a:pt x="6684" y="4188"/>
                    <a:pt x="6677" y="4187"/>
                    <a:pt x="6670" y="4187"/>
                  </a:cubicBezTo>
                  <a:cubicBezTo>
                    <a:pt x="6641" y="4187"/>
                    <a:pt x="6615" y="4197"/>
                    <a:pt x="6591" y="4212"/>
                  </a:cubicBezTo>
                  <a:cubicBezTo>
                    <a:pt x="5844" y="4676"/>
                    <a:pt x="5388" y="5318"/>
                    <a:pt x="5238" y="6116"/>
                  </a:cubicBezTo>
                  <a:cubicBezTo>
                    <a:pt x="5056" y="7082"/>
                    <a:pt x="5388" y="7925"/>
                    <a:pt x="5568" y="8160"/>
                  </a:cubicBezTo>
                  <a:cubicBezTo>
                    <a:pt x="5729" y="8371"/>
                    <a:pt x="5985" y="8440"/>
                    <a:pt x="6339" y="8535"/>
                  </a:cubicBezTo>
                  <a:cubicBezTo>
                    <a:pt x="6838" y="8672"/>
                    <a:pt x="7673" y="8899"/>
                    <a:pt x="9027" y="9697"/>
                  </a:cubicBezTo>
                  <a:cubicBezTo>
                    <a:pt x="10871" y="10785"/>
                    <a:pt x="11996" y="12473"/>
                    <a:pt x="12348" y="13052"/>
                  </a:cubicBezTo>
                  <a:cubicBezTo>
                    <a:pt x="11986" y="13156"/>
                    <a:pt x="11759" y="13261"/>
                    <a:pt x="11677" y="13306"/>
                  </a:cubicBezTo>
                  <a:lnTo>
                    <a:pt x="11675" y="13308"/>
                  </a:lnTo>
                  <a:cubicBezTo>
                    <a:pt x="11646" y="13322"/>
                    <a:pt x="11622" y="13347"/>
                    <a:pt x="11605" y="13381"/>
                  </a:cubicBezTo>
                  <a:cubicBezTo>
                    <a:pt x="9699" y="17602"/>
                    <a:pt x="8628" y="24102"/>
                    <a:pt x="8066" y="28826"/>
                  </a:cubicBezTo>
                  <a:cubicBezTo>
                    <a:pt x="8052" y="28830"/>
                    <a:pt x="8037" y="28840"/>
                    <a:pt x="8025" y="28851"/>
                  </a:cubicBezTo>
                  <a:cubicBezTo>
                    <a:pt x="2726" y="33536"/>
                    <a:pt x="1" y="42505"/>
                    <a:pt x="729" y="52843"/>
                  </a:cubicBezTo>
                  <a:cubicBezTo>
                    <a:pt x="934" y="55720"/>
                    <a:pt x="1515" y="58492"/>
                    <a:pt x="2460" y="61080"/>
                  </a:cubicBezTo>
                  <a:cubicBezTo>
                    <a:pt x="3217" y="63155"/>
                    <a:pt x="4209" y="65119"/>
                    <a:pt x="5406" y="66913"/>
                  </a:cubicBezTo>
                  <a:cubicBezTo>
                    <a:pt x="7448" y="69978"/>
                    <a:pt x="9408" y="71523"/>
                    <a:pt x="9478" y="71574"/>
                  </a:cubicBezTo>
                  <a:cubicBezTo>
                    <a:pt x="9496" y="71588"/>
                    <a:pt x="9518" y="71598"/>
                    <a:pt x="9545" y="71604"/>
                  </a:cubicBezTo>
                  <a:cubicBezTo>
                    <a:pt x="9969" y="72664"/>
                    <a:pt x="10458" y="73765"/>
                    <a:pt x="11034" y="74966"/>
                  </a:cubicBezTo>
                  <a:cubicBezTo>
                    <a:pt x="15249" y="83716"/>
                    <a:pt x="23265" y="86268"/>
                    <a:pt x="25620" y="86842"/>
                  </a:cubicBezTo>
                  <a:cubicBezTo>
                    <a:pt x="27502" y="87301"/>
                    <a:pt x="28329" y="87685"/>
                    <a:pt x="28474" y="87757"/>
                  </a:cubicBezTo>
                  <a:cubicBezTo>
                    <a:pt x="28476" y="87757"/>
                    <a:pt x="28476" y="87759"/>
                    <a:pt x="28480" y="87759"/>
                  </a:cubicBezTo>
                  <a:cubicBezTo>
                    <a:pt x="28525" y="87784"/>
                    <a:pt x="29826" y="88498"/>
                    <a:pt x="31831" y="89216"/>
                  </a:cubicBezTo>
                  <a:cubicBezTo>
                    <a:pt x="35125" y="90398"/>
                    <a:pt x="37691" y="90646"/>
                    <a:pt x="39262" y="90646"/>
                  </a:cubicBezTo>
                  <a:cubicBezTo>
                    <a:pt x="40717" y="90646"/>
                    <a:pt x="42071" y="90443"/>
                    <a:pt x="43293" y="90044"/>
                  </a:cubicBezTo>
                  <a:cubicBezTo>
                    <a:pt x="45617" y="89287"/>
                    <a:pt x="47317" y="88127"/>
                    <a:pt x="48489" y="86499"/>
                  </a:cubicBezTo>
                  <a:cubicBezTo>
                    <a:pt x="49389" y="85245"/>
                    <a:pt x="49985" y="83706"/>
                    <a:pt x="50361" y="81650"/>
                  </a:cubicBezTo>
                  <a:cubicBezTo>
                    <a:pt x="53035" y="81521"/>
                    <a:pt x="58596" y="80680"/>
                    <a:pt x="64544" y="79123"/>
                  </a:cubicBezTo>
                  <a:cubicBezTo>
                    <a:pt x="69546" y="77814"/>
                    <a:pt x="76522" y="75555"/>
                    <a:pt x="81351" y="72230"/>
                  </a:cubicBezTo>
                  <a:cubicBezTo>
                    <a:pt x="85506" y="69368"/>
                    <a:pt x="88309" y="65493"/>
                    <a:pt x="89676" y="60714"/>
                  </a:cubicBezTo>
                  <a:cubicBezTo>
                    <a:pt x="90846" y="56620"/>
                    <a:pt x="91020" y="51843"/>
                    <a:pt x="90212" y="46110"/>
                  </a:cubicBezTo>
                  <a:cubicBezTo>
                    <a:pt x="89023" y="37679"/>
                    <a:pt x="81512" y="35527"/>
                    <a:pt x="75477" y="33798"/>
                  </a:cubicBezTo>
                  <a:cubicBezTo>
                    <a:pt x="74208" y="33436"/>
                    <a:pt x="72899" y="33059"/>
                    <a:pt x="71809" y="32650"/>
                  </a:cubicBezTo>
                  <a:cubicBezTo>
                    <a:pt x="66334" y="30596"/>
                    <a:pt x="60511" y="26205"/>
                    <a:pt x="52933" y="18410"/>
                  </a:cubicBezTo>
                  <a:cubicBezTo>
                    <a:pt x="51394" y="16827"/>
                    <a:pt x="49543" y="15528"/>
                    <a:pt x="47431" y="14548"/>
                  </a:cubicBezTo>
                  <a:cubicBezTo>
                    <a:pt x="45707" y="13748"/>
                    <a:pt x="43798" y="13154"/>
                    <a:pt x="41754" y="12784"/>
                  </a:cubicBezTo>
                  <a:cubicBezTo>
                    <a:pt x="39818" y="12434"/>
                    <a:pt x="38078" y="12339"/>
                    <a:pt x="36763" y="12339"/>
                  </a:cubicBezTo>
                  <a:cubicBezTo>
                    <a:pt x="35735" y="12339"/>
                    <a:pt x="34966" y="12397"/>
                    <a:pt x="34563" y="12436"/>
                  </a:cubicBezTo>
                  <a:cubicBezTo>
                    <a:pt x="35626" y="10353"/>
                    <a:pt x="36981" y="8968"/>
                    <a:pt x="36995" y="8954"/>
                  </a:cubicBezTo>
                  <a:cubicBezTo>
                    <a:pt x="37032" y="8919"/>
                    <a:pt x="37044" y="8876"/>
                    <a:pt x="37038" y="8827"/>
                  </a:cubicBezTo>
                  <a:cubicBezTo>
                    <a:pt x="36944" y="7896"/>
                    <a:pt x="36592" y="7211"/>
                    <a:pt x="35985" y="6789"/>
                  </a:cubicBezTo>
                  <a:cubicBezTo>
                    <a:pt x="35438" y="6409"/>
                    <a:pt x="34792" y="6311"/>
                    <a:pt x="34272" y="6311"/>
                  </a:cubicBezTo>
                  <a:cubicBezTo>
                    <a:pt x="33784" y="6311"/>
                    <a:pt x="33407" y="6397"/>
                    <a:pt x="33331" y="6417"/>
                  </a:cubicBezTo>
                  <a:cubicBezTo>
                    <a:pt x="33321" y="6421"/>
                    <a:pt x="33310" y="6425"/>
                    <a:pt x="33304" y="6427"/>
                  </a:cubicBezTo>
                  <a:cubicBezTo>
                    <a:pt x="33302" y="6427"/>
                    <a:pt x="33302" y="6431"/>
                    <a:pt x="33300" y="6431"/>
                  </a:cubicBezTo>
                  <a:lnTo>
                    <a:pt x="33290" y="6435"/>
                  </a:lnTo>
                  <a:cubicBezTo>
                    <a:pt x="31968" y="7195"/>
                    <a:pt x="30849" y="8402"/>
                    <a:pt x="29965" y="10024"/>
                  </a:cubicBezTo>
                  <a:cubicBezTo>
                    <a:pt x="29364" y="11127"/>
                    <a:pt x="28873" y="12406"/>
                    <a:pt x="28466" y="13930"/>
                  </a:cubicBezTo>
                  <a:cubicBezTo>
                    <a:pt x="27396" y="11466"/>
                    <a:pt x="26328" y="4856"/>
                    <a:pt x="26328" y="4649"/>
                  </a:cubicBezTo>
                  <a:cubicBezTo>
                    <a:pt x="26328" y="4426"/>
                    <a:pt x="25996" y="4025"/>
                    <a:pt x="25673" y="3764"/>
                  </a:cubicBezTo>
                  <a:cubicBezTo>
                    <a:pt x="25396" y="3541"/>
                    <a:pt x="24878" y="3210"/>
                    <a:pt x="24230" y="3210"/>
                  </a:cubicBezTo>
                  <a:cubicBezTo>
                    <a:pt x="24097" y="3210"/>
                    <a:pt x="23958" y="3224"/>
                    <a:pt x="23815" y="3256"/>
                  </a:cubicBezTo>
                  <a:cubicBezTo>
                    <a:pt x="22123" y="3628"/>
                    <a:pt x="21274" y="5014"/>
                    <a:pt x="21231" y="5087"/>
                  </a:cubicBezTo>
                  <a:cubicBezTo>
                    <a:pt x="21217" y="5112"/>
                    <a:pt x="21209" y="5138"/>
                    <a:pt x="21209" y="5169"/>
                  </a:cubicBezTo>
                  <a:cubicBezTo>
                    <a:pt x="21209" y="7041"/>
                    <a:pt x="21872" y="10840"/>
                    <a:pt x="22353" y="12862"/>
                  </a:cubicBezTo>
                  <a:lnTo>
                    <a:pt x="22441" y="13234"/>
                  </a:lnTo>
                  <a:cubicBezTo>
                    <a:pt x="22713" y="14361"/>
                    <a:pt x="22968" y="15433"/>
                    <a:pt x="22907" y="16276"/>
                  </a:cubicBezTo>
                  <a:cubicBezTo>
                    <a:pt x="22645" y="15935"/>
                    <a:pt x="22111" y="15186"/>
                    <a:pt x="21487" y="14048"/>
                  </a:cubicBezTo>
                  <a:cubicBezTo>
                    <a:pt x="20624" y="12469"/>
                    <a:pt x="19899" y="10720"/>
                    <a:pt x="19339" y="8852"/>
                  </a:cubicBezTo>
                  <a:cubicBezTo>
                    <a:pt x="18694" y="6699"/>
                    <a:pt x="18240" y="4422"/>
                    <a:pt x="17907" y="2761"/>
                  </a:cubicBezTo>
                  <a:lnTo>
                    <a:pt x="17884" y="2646"/>
                  </a:lnTo>
                  <a:cubicBezTo>
                    <a:pt x="17667" y="1564"/>
                    <a:pt x="17524" y="850"/>
                    <a:pt x="17412" y="648"/>
                  </a:cubicBezTo>
                  <a:cubicBezTo>
                    <a:pt x="17240" y="341"/>
                    <a:pt x="16460" y="9"/>
                    <a:pt x="15576" y="1"/>
                  </a:cubicBezTo>
                  <a:cubicBezTo>
                    <a:pt x="15563" y="1"/>
                    <a:pt x="15550" y="1"/>
                    <a:pt x="15536" y="1"/>
                  </a:cubicBezTo>
                  <a:close/>
                </a:path>
              </a:pathLst>
            </a:custGeom>
            <a:solidFill>
              <a:srgbClr val="3B14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1472400" y="3219100"/>
              <a:ext cx="298850" cy="566325"/>
            </a:xfrm>
            <a:custGeom>
              <a:rect b="b" l="l" r="r" t="t"/>
              <a:pathLst>
                <a:path extrusionOk="0" h="22653" w="11954">
                  <a:moveTo>
                    <a:pt x="6718" y="108"/>
                  </a:moveTo>
                  <a:cubicBezTo>
                    <a:pt x="7176" y="108"/>
                    <a:pt x="7689" y="146"/>
                    <a:pt x="8252" y="245"/>
                  </a:cubicBezTo>
                  <a:cubicBezTo>
                    <a:pt x="9629" y="489"/>
                    <a:pt x="10521" y="935"/>
                    <a:pt x="11026" y="1264"/>
                  </a:cubicBezTo>
                  <a:cubicBezTo>
                    <a:pt x="11626" y="1653"/>
                    <a:pt x="11841" y="1974"/>
                    <a:pt x="11851" y="2035"/>
                  </a:cubicBezTo>
                  <a:lnTo>
                    <a:pt x="11838" y="2101"/>
                  </a:lnTo>
                  <a:cubicBezTo>
                    <a:pt x="11527" y="3601"/>
                    <a:pt x="10836" y="7220"/>
                    <a:pt x="11061" y="8572"/>
                  </a:cubicBezTo>
                  <a:cubicBezTo>
                    <a:pt x="10601" y="8930"/>
                    <a:pt x="10165" y="9333"/>
                    <a:pt x="9768" y="9769"/>
                  </a:cubicBezTo>
                  <a:cubicBezTo>
                    <a:pt x="8571" y="11082"/>
                    <a:pt x="7691" y="12729"/>
                    <a:pt x="7157" y="14659"/>
                  </a:cubicBezTo>
                  <a:cubicBezTo>
                    <a:pt x="6789" y="15985"/>
                    <a:pt x="6580" y="17456"/>
                    <a:pt x="6531" y="19043"/>
                  </a:cubicBezTo>
                  <a:cubicBezTo>
                    <a:pt x="6521" y="19350"/>
                    <a:pt x="6519" y="19659"/>
                    <a:pt x="6521" y="19976"/>
                  </a:cubicBezTo>
                  <a:cubicBezTo>
                    <a:pt x="5840" y="20040"/>
                    <a:pt x="2910" y="20428"/>
                    <a:pt x="119" y="22448"/>
                  </a:cubicBezTo>
                  <a:cubicBezTo>
                    <a:pt x="173" y="21537"/>
                    <a:pt x="404" y="17973"/>
                    <a:pt x="995" y="13726"/>
                  </a:cubicBezTo>
                  <a:cubicBezTo>
                    <a:pt x="1347" y="11181"/>
                    <a:pt x="1766" y="8854"/>
                    <a:pt x="2239" y="6809"/>
                  </a:cubicBezTo>
                  <a:cubicBezTo>
                    <a:pt x="2740" y="4613"/>
                    <a:pt x="3309" y="2737"/>
                    <a:pt x="3933" y="1215"/>
                  </a:cubicBezTo>
                  <a:cubicBezTo>
                    <a:pt x="4023" y="992"/>
                    <a:pt x="4115" y="777"/>
                    <a:pt x="4209" y="570"/>
                  </a:cubicBezTo>
                  <a:cubicBezTo>
                    <a:pt x="4443" y="463"/>
                    <a:pt x="5328" y="108"/>
                    <a:pt x="6718" y="108"/>
                  </a:cubicBezTo>
                  <a:close/>
                  <a:moveTo>
                    <a:pt x="6717" y="0"/>
                  </a:moveTo>
                  <a:cubicBezTo>
                    <a:pt x="5266" y="0"/>
                    <a:pt x="4351" y="383"/>
                    <a:pt x="4142" y="480"/>
                  </a:cubicBezTo>
                  <a:lnTo>
                    <a:pt x="4123" y="489"/>
                  </a:lnTo>
                  <a:lnTo>
                    <a:pt x="4117" y="507"/>
                  </a:lnTo>
                  <a:cubicBezTo>
                    <a:pt x="3381" y="2144"/>
                    <a:pt x="2714" y="4251"/>
                    <a:pt x="2129" y="6776"/>
                  </a:cubicBezTo>
                  <a:cubicBezTo>
                    <a:pt x="1656" y="8824"/>
                    <a:pt x="1236" y="11154"/>
                    <a:pt x="885" y="13703"/>
                  </a:cubicBezTo>
                  <a:cubicBezTo>
                    <a:pt x="267" y="18147"/>
                    <a:pt x="42" y="21844"/>
                    <a:pt x="1" y="22542"/>
                  </a:cubicBezTo>
                  <a:lnTo>
                    <a:pt x="3" y="22652"/>
                  </a:lnTo>
                  <a:lnTo>
                    <a:pt x="89" y="22587"/>
                  </a:lnTo>
                  <a:cubicBezTo>
                    <a:pt x="2955" y="20477"/>
                    <a:pt x="5993" y="20119"/>
                    <a:pt x="6574" y="20068"/>
                  </a:cubicBezTo>
                  <a:lnTo>
                    <a:pt x="6621" y="20064"/>
                  </a:lnTo>
                  <a:lnTo>
                    <a:pt x="6621" y="20015"/>
                  </a:lnTo>
                  <a:cubicBezTo>
                    <a:pt x="6601" y="18061"/>
                    <a:pt x="6812" y="16265"/>
                    <a:pt x="7252" y="14679"/>
                  </a:cubicBezTo>
                  <a:cubicBezTo>
                    <a:pt x="7783" y="12764"/>
                    <a:pt x="8657" y="11134"/>
                    <a:pt x="9840" y="9830"/>
                  </a:cubicBezTo>
                  <a:cubicBezTo>
                    <a:pt x="10243" y="9390"/>
                    <a:pt x="10678" y="8983"/>
                    <a:pt x="11143" y="8625"/>
                  </a:cubicBezTo>
                  <a:lnTo>
                    <a:pt x="11167" y="8609"/>
                  </a:lnTo>
                  <a:lnTo>
                    <a:pt x="11163" y="8578"/>
                  </a:lnTo>
                  <a:cubicBezTo>
                    <a:pt x="10924" y="7269"/>
                    <a:pt x="11624" y="3621"/>
                    <a:pt x="11935" y="2115"/>
                  </a:cubicBezTo>
                  <a:lnTo>
                    <a:pt x="11951" y="2046"/>
                  </a:lnTo>
                  <a:lnTo>
                    <a:pt x="11951" y="2035"/>
                  </a:lnTo>
                  <a:cubicBezTo>
                    <a:pt x="11953" y="1917"/>
                    <a:pt x="11658" y="1550"/>
                    <a:pt x="11092" y="1180"/>
                  </a:cubicBezTo>
                  <a:cubicBezTo>
                    <a:pt x="10574" y="843"/>
                    <a:pt x="9666" y="386"/>
                    <a:pt x="8264" y="139"/>
                  </a:cubicBezTo>
                  <a:cubicBezTo>
                    <a:pt x="7698" y="39"/>
                    <a:pt x="7180" y="0"/>
                    <a:pt x="6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1460750" y="3207625"/>
              <a:ext cx="2113550" cy="1947800"/>
            </a:xfrm>
            <a:custGeom>
              <a:rect b="b" l="l" r="r" t="t"/>
              <a:pathLst>
                <a:path extrusionOk="0" h="77912" w="84542">
                  <a:moveTo>
                    <a:pt x="29598" y="100"/>
                  </a:moveTo>
                  <a:cubicBezTo>
                    <a:pt x="30805" y="100"/>
                    <a:pt x="32376" y="180"/>
                    <a:pt x="34112" y="467"/>
                  </a:cubicBezTo>
                  <a:cubicBezTo>
                    <a:pt x="36193" y="811"/>
                    <a:pt x="38138" y="1385"/>
                    <a:pt x="39898" y="2175"/>
                  </a:cubicBezTo>
                  <a:cubicBezTo>
                    <a:pt x="42069" y="3153"/>
                    <a:pt x="43963" y="4465"/>
                    <a:pt x="45532" y="6079"/>
                  </a:cubicBezTo>
                  <a:cubicBezTo>
                    <a:pt x="53143" y="13907"/>
                    <a:pt x="58999" y="18324"/>
                    <a:pt x="64518" y="20392"/>
                  </a:cubicBezTo>
                  <a:cubicBezTo>
                    <a:pt x="65572" y="20785"/>
                    <a:pt x="66806" y="21141"/>
                    <a:pt x="68111" y="21519"/>
                  </a:cubicBezTo>
                  <a:lnTo>
                    <a:pt x="68213" y="21548"/>
                  </a:lnTo>
                  <a:cubicBezTo>
                    <a:pt x="74161" y="23254"/>
                    <a:pt x="81565" y="25378"/>
                    <a:pt x="82729" y="33617"/>
                  </a:cubicBezTo>
                  <a:cubicBezTo>
                    <a:pt x="83159" y="36688"/>
                    <a:pt x="83300" y="39522"/>
                    <a:pt x="83142" y="42128"/>
                  </a:cubicBezTo>
                  <a:cubicBezTo>
                    <a:pt x="82686" y="49835"/>
                    <a:pt x="79654" y="55541"/>
                    <a:pt x="73985" y="59447"/>
                  </a:cubicBezTo>
                  <a:cubicBezTo>
                    <a:pt x="69200" y="62743"/>
                    <a:pt x="62282" y="64985"/>
                    <a:pt x="57321" y="66284"/>
                  </a:cubicBezTo>
                  <a:cubicBezTo>
                    <a:pt x="51439" y="67827"/>
                    <a:pt x="45913" y="68670"/>
                    <a:pt x="43224" y="68807"/>
                  </a:cubicBezTo>
                  <a:cubicBezTo>
                    <a:pt x="43364" y="68023"/>
                    <a:pt x="43460" y="67225"/>
                    <a:pt x="43560" y="66409"/>
                  </a:cubicBezTo>
                  <a:lnTo>
                    <a:pt x="43566" y="66372"/>
                  </a:lnTo>
                  <a:cubicBezTo>
                    <a:pt x="43595" y="66110"/>
                    <a:pt x="43630" y="65851"/>
                    <a:pt x="43660" y="65591"/>
                  </a:cubicBezTo>
                  <a:cubicBezTo>
                    <a:pt x="43763" y="64789"/>
                    <a:pt x="43926" y="63889"/>
                    <a:pt x="44131" y="62794"/>
                  </a:cubicBezTo>
                  <a:lnTo>
                    <a:pt x="44133" y="62784"/>
                  </a:lnTo>
                  <a:cubicBezTo>
                    <a:pt x="44761" y="59367"/>
                    <a:pt x="45628" y="54666"/>
                    <a:pt x="44808" y="49612"/>
                  </a:cubicBezTo>
                  <a:cubicBezTo>
                    <a:pt x="44513" y="47806"/>
                    <a:pt x="44002" y="45950"/>
                    <a:pt x="43186" y="44094"/>
                  </a:cubicBezTo>
                  <a:cubicBezTo>
                    <a:pt x="42952" y="43562"/>
                    <a:pt x="42725" y="43020"/>
                    <a:pt x="42515" y="42509"/>
                  </a:cubicBezTo>
                  <a:cubicBezTo>
                    <a:pt x="41207" y="39370"/>
                    <a:pt x="39971" y="36404"/>
                    <a:pt x="35941" y="32729"/>
                  </a:cubicBezTo>
                  <a:cubicBezTo>
                    <a:pt x="35919" y="32707"/>
                    <a:pt x="35888" y="32692"/>
                    <a:pt x="35855" y="32688"/>
                  </a:cubicBezTo>
                  <a:cubicBezTo>
                    <a:pt x="36526" y="31727"/>
                    <a:pt x="36890" y="30446"/>
                    <a:pt x="36909" y="28885"/>
                  </a:cubicBezTo>
                  <a:cubicBezTo>
                    <a:pt x="36925" y="27346"/>
                    <a:pt x="36716" y="25808"/>
                    <a:pt x="36281" y="24320"/>
                  </a:cubicBezTo>
                  <a:cubicBezTo>
                    <a:pt x="35927" y="23103"/>
                    <a:pt x="35421" y="21910"/>
                    <a:pt x="34781" y="20775"/>
                  </a:cubicBezTo>
                  <a:cubicBezTo>
                    <a:pt x="33701" y="18866"/>
                    <a:pt x="32526" y="17649"/>
                    <a:pt x="32183" y="17311"/>
                  </a:cubicBezTo>
                  <a:cubicBezTo>
                    <a:pt x="33435" y="16859"/>
                    <a:pt x="34769" y="16633"/>
                    <a:pt x="36170" y="16633"/>
                  </a:cubicBezTo>
                  <a:cubicBezTo>
                    <a:pt x="37202" y="16633"/>
                    <a:pt x="38270" y="16755"/>
                    <a:pt x="39370" y="17000"/>
                  </a:cubicBezTo>
                  <a:lnTo>
                    <a:pt x="39511" y="17031"/>
                  </a:lnTo>
                  <a:cubicBezTo>
                    <a:pt x="39733" y="17080"/>
                    <a:pt x="39936" y="17104"/>
                    <a:pt x="40125" y="17104"/>
                  </a:cubicBezTo>
                  <a:cubicBezTo>
                    <a:pt x="40512" y="17104"/>
                    <a:pt x="40835" y="17001"/>
                    <a:pt x="41117" y="16793"/>
                  </a:cubicBezTo>
                  <a:cubicBezTo>
                    <a:pt x="41535" y="16486"/>
                    <a:pt x="41854" y="15955"/>
                    <a:pt x="42122" y="15116"/>
                  </a:cubicBezTo>
                  <a:cubicBezTo>
                    <a:pt x="42648" y="13491"/>
                    <a:pt x="41997" y="12080"/>
                    <a:pt x="41958" y="12004"/>
                  </a:cubicBezTo>
                  <a:cubicBezTo>
                    <a:pt x="41952" y="11983"/>
                    <a:pt x="41938" y="11967"/>
                    <a:pt x="41923" y="11955"/>
                  </a:cubicBezTo>
                  <a:cubicBezTo>
                    <a:pt x="40493" y="10624"/>
                    <a:pt x="38132" y="10180"/>
                    <a:pt x="35793" y="10180"/>
                  </a:cubicBezTo>
                  <a:cubicBezTo>
                    <a:pt x="33131" y="10180"/>
                    <a:pt x="30496" y="10755"/>
                    <a:pt x="29292" y="11255"/>
                  </a:cubicBezTo>
                  <a:cubicBezTo>
                    <a:pt x="28934" y="11402"/>
                    <a:pt x="28598" y="11525"/>
                    <a:pt x="28291" y="11619"/>
                  </a:cubicBezTo>
                  <a:cubicBezTo>
                    <a:pt x="27847" y="11165"/>
                    <a:pt x="27262" y="10676"/>
                    <a:pt x="26599" y="10208"/>
                  </a:cubicBezTo>
                  <a:cubicBezTo>
                    <a:pt x="26563" y="10089"/>
                    <a:pt x="25898" y="7802"/>
                    <a:pt x="26194" y="3859"/>
                  </a:cubicBezTo>
                  <a:cubicBezTo>
                    <a:pt x="26282" y="2693"/>
                    <a:pt x="26630" y="1465"/>
                    <a:pt x="27227" y="213"/>
                  </a:cubicBezTo>
                  <a:cubicBezTo>
                    <a:pt x="27451" y="189"/>
                    <a:pt x="28321" y="100"/>
                    <a:pt x="29598" y="100"/>
                  </a:cubicBezTo>
                  <a:close/>
                  <a:moveTo>
                    <a:pt x="17454" y="7352"/>
                  </a:moveTo>
                  <a:cubicBezTo>
                    <a:pt x="19852" y="7352"/>
                    <a:pt x="22096" y="8153"/>
                    <a:pt x="23567" y="8833"/>
                  </a:cubicBezTo>
                  <a:cubicBezTo>
                    <a:pt x="25278" y="9622"/>
                    <a:pt x="26906" y="10697"/>
                    <a:pt x="27948" y="11719"/>
                  </a:cubicBezTo>
                  <a:cubicBezTo>
                    <a:pt x="27590" y="11811"/>
                    <a:pt x="27347" y="11836"/>
                    <a:pt x="27186" y="11836"/>
                  </a:cubicBezTo>
                  <a:cubicBezTo>
                    <a:pt x="26989" y="11836"/>
                    <a:pt x="26916" y="11798"/>
                    <a:pt x="26908" y="11793"/>
                  </a:cubicBezTo>
                  <a:cubicBezTo>
                    <a:pt x="26880" y="11772"/>
                    <a:pt x="26847" y="11762"/>
                    <a:pt x="26814" y="11762"/>
                  </a:cubicBezTo>
                  <a:cubicBezTo>
                    <a:pt x="26772" y="11762"/>
                    <a:pt x="26729" y="11779"/>
                    <a:pt x="26700" y="11814"/>
                  </a:cubicBezTo>
                  <a:cubicBezTo>
                    <a:pt x="26642" y="11879"/>
                    <a:pt x="26648" y="11975"/>
                    <a:pt x="26714" y="12033"/>
                  </a:cubicBezTo>
                  <a:cubicBezTo>
                    <a:pt x="26750" y="12065"/>
                    <a:pt x="26872" y="12145"/>
                    <a:pt x="27187" y="12145"/>
                  </a:cubicBezTo>
                  <a:cubicBezTo>
                    <a:pt x="27573" y="12145"/>
                    <a:pt x="28249" y="12024"/>
                    <a:pt x="29410" y="11544"/>
                  </a:cubicBezTo>
                  <a:cubicBezTo>
                    <a:pt x="30594" y="11051"/>
                    <a:pt x="33192" y="10480"/>
                    <a:pt x="35804" y="10480"/>
                  </a:cubicBezTo>
                  <a:cubicBezTo>
                    <a:pt x="37785" y="10480"/>
                    <a:pt x="39773" y="10809"/>
                    <a:pt x="41158" y="11748"/>
                  </a:cubicBezTo>
                  <a:cubicBezTo>
                    <a:pt x="41348" y="11875"/>
                    <a:pt x="41524" y="12014"/>
                    <a:pt x="41690" y="12168"/>
                  </a:cubicBezTo>
                  <a:cubicBezTo>
                    <a:pt x="41770" y="12352"/>
                    <a:pt x="42281" y="13618"/>
                    <a:pt x="41827" y="15026"/>
                  </a:cubicBezTo>
                  <a:cubicBezTo>
                    <a:pt x="41582" y="15789"/>
                    <a:pt x="41301" y="16268"/>
                    <a:pt x="40945" y="16534"/>
                  </a:cubicBezTo>
                  <a:cubicBezTo>
                    <a:pt x="40711" y="16709"/>
                    <a:pt x="40439" y="16796"/>
                    <a:pt x="40108" y="16796"/>
                  </a:cubicBezTo>
                  <a:cubicBezTo>
                    <a:pt x="39945" y="16796"/>
                    <a:pt x="39767" y="16775"/>
                    <a:pt x="39573" y="16732"/>
                  </a:cubicBezTo>
                  <a:lnTo>
                    <a:pt x="39431" y="16701"/>
                  </a:lnTo>
                  <a:cubicBezTo>
                    <a:pt x="38295" y="16447"/>
                    <a:pt x="37197" y="16320"/>
                    <a:pt x="36138" y="16320"/>
                  </a:cubicBezTo>
                  <a:cubicBezTo>
                    <a:pt x="32969" y="16320"/>
                    <a:pt x="30156" y="17457"/>
                    <a:pt x="27745" y="19719"/>
                  </a:cubicBezTo>
                  <a:cubicBezTo>
                    <a:pt x="23365" y="23823"/>
                    <a:pt x="22481" y="29089"/>
                    <a:pt x="23254" y="31520"/>
                  </a:cubicBezTo>
                  <a:cubicBezTo>
                    <a:pt x="23277" y="31583"/>
                    <a:pt x="23336" y="31624"/>
                    <a:pt x="23402" y="31624"/>
                  </a:cubicBezTo>
                  <a:cubicBezTo>
                    <a:pt x="23418" y="31624"/>
                    <a:pt x="23434" y="31622"/>
                    <a:pt x="23447" y="31616"/>
                  </a:cubicBezTo>
                  <a:lnTo>
                    <a:pt x="23449" y="31616"/>
                  </a:lnTo>
                  <a:cubicBezTo>
                    <a:pt x="23487" y="31604"/>
                    <a:pt x="23520" y="31575"/>
                    <a:pt x="23539" y="31540"/>
                  </a:cubicBezTo>
                  <a:cubicBezTo>
                    <a:pt x="23555" y="31502"/>
                    <a:pt x="23561" y="31461"/>
                    <a:pt x="23549" y="31422"/>
                  </a:cubicBezTo>
                  <a:cubicBezTo>
                    <a:pt x="23406" y="30978"/>
                    <a:pt x="23326" y="30427"/>
                    <a:pt x="23314" y="29822"/>
                  </a:cubicBezTo>
                  <a:lnTo>
                    <a:pt x="23314" y="29822"/>
                  </a:lnTo>
                  <a:cubicBezTo>
                    <a:pt x="23948" y="30970"/>
                    <a:pt x="24930" y="32023"/>
                    <a:pt x="26162" y="32876"/>
                  </a:cubicBezTo>
                  <a:cubicBezTo>
                    <a:pt x="27399" y="33734"/>
                    <a:pt x="28838" y="34337"/>
                    <a:pt x="30219" y="34579"/>
                  </a:cubicBezTo>
                  <a:cubicBezTo>
                    <a:pt x="30251" y="35072"/>
                    <a:pt x="30272" y="35587"/>
                    <a:pt x="30268" y="35953"/>
                  </a:cubicBezTo>
                  <a:cubicBezTo>
                    <a:pt x="30264" y="36195"/>
                    <a:pt x="30251" y="36365"/>
                    <a:pt x="30227" y="36424"/>
                  </a:cubicBezTo>
                  <a:cubicBezTo>
                    <a:pt x="30198" y="36485"/>
                    <a:pt x="30139" y="36514"/>
                    <a:pt x="30039" y="36563"/>
                  </a:cubicBezTo>
                  <a:cubicBezTo>
                    <a:pt x="29879" y="36639"/>
                    <a:pt x="29660" y="36747"/>
                    <a:pt x="29633" y="37099"/>
                  </a:cubicBezTo>
                  <a:cubicBezTo>
                    <a:pt x="29613" y="37371"/>
                    <a:pt x="29566" y="37486"/>
                    <a:pt x="29507" y="37633"/>
                  </a:cubicBezTo>
                  <a:lnTo>
                    <a:pt x="29500" y="37654"/>
                  </a:lnTo>
                  <a:cubicBezTo>
                    <a:pt x="29470" y="37740"/>
                    <a:pt x="29433" y="37836"/>
                    <a:pt x="29398" y="37967"/>
                  </a:cubicBezTo>
                  <a:cubicBezTo>
                    <a:pt x="29359" y="38100"/>
                    <a:pt x="29343" y="38214"/>
                    <a:pt x="29331" y="38306"/>
                  </a:cubicBezTo>
                  <a:lnTo>
                    <a:pt x="29329" y="38319"/>
                  </a:lnTo>
                  <a:cubicBezTo>
                    <a:pt x="29302" y="38499"/>
                    <a:pt x="29292" y="38552"/>
                    <a:pt x="29218" y="38603"/>
                  </a:cubicBezTo>
                  <a:cubicBezTo>
                    <a:pt x="29173" y="38634"/>
                    <a:pt x="29112" y="38652"/>
                    <a:pt x="29032" y="38675"/>
                  </a:cubicBezTo>
                  <a:cubicBezTo>
                    <a:pt x="28856" y="38728"/>
                    <a:pt x="28586" y="38808"/>
                    <a:pt x="28318" y="39153"/>
                  </a:cubicBezTo>
                  <a:cubicBezTo>
                    <a:pt x="27972" y="39601"/>
                    <a:pt x="27845" y="39761"/>
                    <a:pt x="27405" y="40166"/>
                  </a:cubicBezTo>
                  <a:lnTo>
                    <a:pt x="27281" y="40281"/>
                  </a:lnTo>
                  <a:cubicBezTo>
                    <a:pt x="26882" y="40647"/>
                    <a:pt x="26567" y="40935"/>
                    <a:pt x="26497" y="41394"/>
                  </a:cubicBezTo>
                  <a:cubicBezTo>
                    <a:pt x="26427" y="41842"/>
                    <a:pt x="26393" y="42009"/>
                    <a:pt x="26229" y="42507"/>
                  </a:cubicBezTo>
                  <a:cubicBezTo>
                    <a:pt x="26182" y="42646"/>
                    <a:pt x="26149" y="42762"/>
                    <a:pt x="26121" y="42865"/>
                  </a:cubicBezTo>
                  <a:cubicBezTo>
                    <a:pt x="26053" y="43116"/>
                    <a:pt x="26018" y="43245"/>
                    <a:pt x="25818" y="43444"/>
                  </a:cubicBezTo>
                  <a:cubicBezTo>
                    <a:pt x="25497" y="43765"/>
                    <a:pt x="25267" y="43994"/>
                    <a:pt x="25186" y="44460"/>
                  </a:cubicBezTo>
                  <a:cubicBezTo>
                    <a:pt x="25132" y="44790"/>
                    <a:pt x="25104" y="44849"/>
                    <a:pt x="24991" y="45097"/>
                  </a:cubicBezTo>
                  <a:lnTo>
                    <a:pt x="24922" y="45248"/>
                  </a:lnTo>
                  <a:cubicBezTo>
                    <a:pt x="24768" y="45582"/>
                    <a:pt x="24576" y="46529"/>
                    <a:pt x="24500" y="46920"/>
                  </a:cubicBezTo>
                  <a:lnTo>
                    <a:pt x="24498" y="46936"/>
                  </a:lnTo>
                  <a:cubicBezTo>
                    <a:pt x="24482" y="47004"/>
                    <a:pt x="24521" y="47079"/>
                    <a:pt x="24584" y="47104"/>
                  </a:cubicBezTo>
                  <a:cubicBezTo>
                    <a:pt x="24605" y="47114"/>
                    <a:pt x="24627" y="47118"/>
                    <a:pt x="24649" y="47118"/>
                  </a:cubicBezTo>
                  <a:cubicBezTo>
                    <a:pt x="24694" y="47118"/>
                    <a:pt x="24740" y="47098"/>
                    <a:pt x="24770" y="47059"/>
                  </a:cubicBezTo>
                  <a:lnTo>
                    <a:pt x="24781" y="47042"/>
                  </a:lnTo>
                  <a:cubicBezTo>
                    <a:pt x="24924" y="46850"/>
                    <a:pt x="25292" y="46349"/>
                    <a:pt x="25607" y="45835"/>
                  </a:cubicBezTo>
                  <a:cubicBezTo>
                    <a:pt x="25799" y="45520"/>
                    <a:pt x="25912" y="45279"/>
                    <a:pt x="26022" y="45046"/>
                  </a:cubicBezTo>
                  <a:lnTo>
                    <a:pt x="26039" y="45007"/>
                  </a:lnTo>
                  <a:cubicBezTo>
                    <a:pt x="26141" y="44788"/>
                    <a:pt x="26239" y="44577"/>
                    <a:pt x="26401" y="44321"/>
                  </a:cubicBezTo>
                  <a:lnTo>
                    <a:pt x="26544" y="44094"/>
                  </a:lnTo>
                  <a:cubicBezTo>
                    <a:pt x="26843" y="43622"/>
                    <a:pt x="27078" y="43249"/>
                    <a:pt x="27111" y="42949"/>
                  </a:cubicBezTo>
                  <a:cubicBezTo>
                    <a:pt x="27129" y="42799"/>
                    <a:pt x="27213" y="42554"/>
                    <a:pt x="27293" y="42335"/>
                  </a:cubicBezTo>
                  <a:cubicBezTo>
                    <a:pt x="27379" y="42087"/>
                    <a:pt x="27471" y="41825"/>
                    <a:pt x="27526" y="41586"/>
                  </a:cubicBezTo>
                  <a:cubicBezTo>
                    <a:pt x="27596" y="41254"/>
                    <a:pt x="27980" y="40913"/>
                    <a:pt x="28261" y="40661"/>
                  </a:cubicBezTo>
                  <a:lnTo>
                    <a:pt x="28330" y="40600"/>
                  </a:lnTo>
                  <a:cubicBezTo>
                    <a:pt x="28387" y="40549"/>
                    <a:pt x="28441" y="40502"/>
                    <a:pt x="28486" y="40455"/>
                  </a:cubicBezTo>
                  <a:cubicBezTo>
                    <a:pt x="28670" y="40270"/>
                    <a:pt x="29151" y="39943"/>
                    <a:pt x="29437" y="39747"/>
                  </a:cubicBezTo>
                  <a:lnTo>
                    <a:pt x="29472" y="39724"/>
                  </a:lnTo>
                  <a:cubicBezTo>
                    <a:pt x="29525" y="39685"/>
                    <a:pt x="29576" y="39653"/>
                    <a:pt x="29619" y="39622"/>
                  </a:cubicBezTo>
                  <a:cubicBezTo>
                    <a:pt x="29680" y="39759"/>
                    <a:pt x="29760" y="39904"/>
                    <a:pt x="29854" y="40047"/>
                  </a:cubicBezTo>
                  <a:cubicBezTo>
                    <a:pt x="29973" y="40227"/>
                    <a:pt x="30045" y="40410"/>
                    <a:pt x="30112" y="40585"/>
                  </a:cubicBezTo>
                  <a:lnTo>
                    <a:pt x="30118" y="40600"/>
                  </a:lnTo>
                  <a:cubicBezTo>
                    <a:pt x="30169" y="40737"/>
                    <a:pt x="30223" y="40876"/>
                    <a:pt x="30296" y="41005"/>
                  </a:cubicBezTo>
                  <a:lnTo>
                    <a:pt x="30327" y="41058"/>
                  </a:lnTo>
                  <a:cubicBezTo>
                    <a:pt x="30341" y="41081"/>
                    <a:pt x="30356" y="41107"/>
                    <a:pt x="30368" y="41128"/>
                  </a:cubicBezTo>
                  <a:lnTo>
                    <a:pt x="30372" y="41132"/>
                  </a:lnTo>
                  <a:cubicBezTo>
                    <a:pt x="30489" y="41332"/>
                    <a:pt x="30558" y="41453"/>
                    <a:pt x="30536" y="41633"/>
                  </a:cubicBezTo>
                  <a:cubicBezTo>
                    <a:pt x="30519" y="41766"/>
                    <a:pt x="30448" y="42130"/>
                    <a:pt x="30382" y="42482"/>
                  </a:cubicBezTo>
                  <a:lnTo>
                    <a:pt x="30358" y="42601"/>
                  </a:lnTo>
                  <a:cubicBezTo>
                    <a:pt x="30341" y="42701"/>
                    <a:pt x="30321" y="42799"/>
                    <a:pt x="30304" y="42889"/>
                  </a:cubicBezTo>
                  <a:cubicBezTo>
                    <a:pt x="30266" y="43090"/>
                    <a:pt x="30235" y="43245"/>
                    <a:pt x="30225" y="43321"/>
                  </a:cubicBezTo>
                  <a:cubicBezTo>
                    <a:pt x="30210" y="43440"/>
                    <a:pt x="30212" y="43577"/>
                    <a:pt x="30219" y="43710"/>
                  </a:cubicBezTo>
                  <a:cubicBezTo>
                    <a:pt x="30229" y="43931"/>
                    <a:pt x="30219" y="43980"/>
                    <a:pt x="30217" y="43986"/>
                  </a:cubicBezTo>
                  <a:cubicBezTo>
                    <a:pt x="30178" y="44045"/>
                    <a:pt x="30157" y="44133"/>
                    <a:pt x="30120" y="44301"/>
                  </a:cubicBezTo>
                  <a:lnTo>
                    <a:pt x="30118" y="44313"/>
                  </a:lnTo>
                  <a:cubicBezTo>
                    <a:pt x="30069" y="44534"/>
                    <a:pt x="29998" y="44866"/>
                    <a:pt x="29848" y="45172"/>
                  </a:cubicBezTo>
                  <a:cubicBezTo>
                    <a:pt x="29758" y="45355"/>
                    <a:pt x="29648" y="45596"/>
                    <a:pt x="29531" y="45852"/>
                  </a:cubicBezTo>
                  <a:lnTo>
                    <a:pt x="29523" y="45868"/>
                  </a:lnTo>
                  <a:cubicBezTo>
                    <a:pt x="29378" y="46189"/>
                    <a:pt x="29104" y="46785"/>
                    <a:pt x="29034" y="46856"/>
                  </a:cubicBezTo>
                  <a:cubicBezTo>
                    <a:pt x="29011" y="46879"/>
                    <a:pt x="28942" y="46905"/>
                    <a:pt x="28881" y="46928"/>
                  </a:cubicBezTo>
                  <a:lnTo>
                    <a:pt x="28858" y="46936"/>
                  </a:lnTo>
                  <a:cubicBezTo>
                    <a:pt x="28674" y="47001"/>
                    <a:pt x="28392" y="47102"/>
                    <a:pt x="28277" y="47390"/>
                  </a:cubicBezTo>
                  <a:cubicBezTo>
                    <a:pt x="28216" y="47550"/>
                    <a:pt x="28216" y="47754"/>
                    <a:pt x="28218" y="47965"/>
                  </a:cubicBezTo>
                  <a:lnTo>
                    <a:pt x="28218" y="47992"/>
                  </a:lnTo>
                  <a:cubicBezTo>
                    <a:pt x="28226" y="48276"/>
                    <a:pt x="28234" y="48599"/>
                    <a:pt x="28074" y="48743"/>
                  </a:cubicBezTo>
                  <a:cubicBezTo>
                    <a:pt x="27968" y="48839"/>
                    <a:pt x="27868" y="48933"/>
                    <a:pt x="27774" y="49019"/>
                  </a:cubicBezTo>
                  <a:cubicBezTo>
                    <a:pt x="27727" y="49060"/>
                    <a:pt x="27684" y="49101"/>
                    <a:pt x="27641" y="49142"/>
                  </a:cubicBezTo>
                  <a:cubicBezTo>
                    <a:pt x="27497" y="49281"/>
                    <a:pt x="27354" y="49412"/>
                    <a:pt x="27215" y="49530"/>
                  </a:cubicBezTo>
                  <a:cubicBezTo>
                    <a:pt x="27150" y="49588"/>
                    <a:pt x="27090" y="49620"/>
                    <a:pt x="27039" y="49651"/>
                  </a:cubicBezTo>
                  <a:lnTo>
                    <a:pt x="27035" y="49653"/>
                  </a:lnTo>
                  <a:cubicBezTo>
                    <a:pt x="26886" y="49735"/>
                    <a:pt x="26779" y="49815"/>
                    <a:pt x="26751" y="50081"/>
                  </a:cubicBezTo>
                  <a:cubicBezTo>
                    <a:pt x="26718" y="50373"/>
                    <a:pt x="26581" y="50660"/>
                    <a:pt x="26299" y="51040"/>
                  </a:cubicBezTo>
                  <a:cubicBezTo>
                    <a:pt x="26190" y="51185"/>
                    <a:pt x="26035" y="51304"/>
                    <a:pt x="25869" y="51429"/>
                  </a:cubicBezTo>
                  <a:lnTo>
                    <a:pt x="25834" y="51453"/>
                  </a:lnTo>
                  <a:cubicBezTo>
                    <a:pt x="25574" y="51648"/>
                    <a:pt x="25280" y="51867"/>
                    <a:pt x="25139" y="52217"/>
                  </a:cubicBezTo>
                  <a:cubicBezTo>
                    <a:pt x="25024" y="52505"/>
                    <a:pt x="24979" y="52706"/>
                    <a:pt x="24940" y="52881"/>
                  </a:cubicBezTo>
                  <a:lnTo>
                    <a:pt x="24940" y="52886"/>
                  </a:lnTo>
                  <a:cubicBezTo>
                    <a:pt x="24903" y="53043"/>
                    <a:pt x="24871" y="53192"/>
                    <a:pt x="24795" y="53393"/>
                  </a:cubicBezTo>
                  <a:cubicBezTo>
                    <a:pt x="24688" y="53663"/>
                    <a:pt x="24508" y="54547"/>
                    <a:pt x="24277" y="55879"/>
                  </a:cubicBezTo>
                  <a:cubicBezTo>
                    <a:pt x="24273" y="55912"/>
                    <a:pt x="24267" y="55932"/>
                    <a:pt x="24267" y="55938"/>
                  </a:cubicBezTo>
                  <a:cubicBezTo>
                    <a:pt x="24253" y="56012"/>
                    <a:pt x="24298" y="56085"/>
                    <a:pt x="24369" y="56112"/>
                  </a:cubicBezTo>
                  <a:cubicBezTo>
                    <a:pt x="24384" y="56117"/>
                    <a:pt x="24400" y="56119"/>
                    <a:pt x="24415" y="56119"/>
                  </a:cubicBezTo>
                  <a:cubicBezTo>
                    <a:pt x="24473" y="56119"/>
                    <a:pt x="24530" y="56087"/>
                    <a:pt x="24555" y="56032"/>
                  </a:cubicBezTo>
                  <a:cubicBezTo>
                    <a:pt x="24562" y="56022"/>
                    <a:pt x="25249" y="54608"/>
                    <a:pt x="25593" y="53855"/>
                  </a:cubicBezTo>
                  <a:cubicBezTo>
                    <a:pt x="25926" y="53117"/>
                    <a:pt x="26026" y="52986"/>
                    <a:pt x="26499" y="52405"/>
                  </a:cubicBezTo>
                  <a:cubicBezTo>
                    <a:pt x="26640" y="52237"/>
                    <a:pt x="26771" y="52098"/>
                    <a:pt x="26896" y="51965"/>
                  </a:cubicBezTo>
                  <a:lnTo>
                    <a:pt x="26947" y="51910"/>
                  </a:lnTo>
                  <a:cubicBezTo>
                    <a:pt x="27234" y="51607"/>
                    <a:pt x="27481" y="51347"/>
                    <a:pt x="27694" y="50891"/>
                  </a:cubicBezTo>
                  <a:cubicBezTo>
                    <a:pt x="27864" y="50533"/>
                    <a:pt x="27986" y="50398"/>
                    <a:pt x="28140" y="50224"/>
                  </a:cubicBezTo>
                  <a:lnTo>
                    <a:pt x="28152" y="50210"/>
                  </a:lnTo>
                  <a:cubicBezTo>
                    <a:pt x="28269" y="50079"/>
                    <a:pt x="28402" y="49929"/>
                    <a:pt x="28576" y="49669"/>
                  </a:cubicBezTo>
                  <a:cubicBezTo>
                    <a:pt x="28811" y="49313"/>
                    <a:pt x="29063" y="48992"/>
                    <a:pt x="29247" y="48757"/>
                  </a:cubicBezTo>
                  <a:lnTo>
                    <a:pt x="29269" y="48728"/>
                  </a:lnTo>
                  <a:lnTo>
                    <a:pt x="29300" y="48689"/>
                  </a:lnTo>
                  <a:cubicBezTo>
                    <a:pt x="29341" y="48998"/>
                    <a:pt x="29400" y="49260"/>
                    <a:pt x="29474" y="49465"/>
                  </a:cubicBezTo>
                  <a:cubicBezTo>
                    <a:pt x="29523" y="49606"/>
                    <a:pt x="29582" y="49739"/>
                    <a:pt x="29635" y="49868"/>
                  </a:cubicBezTo>
                  <a:lnTo>
                    <a:pt x="29666" y="49937"/>
                  </a:lnTo>
                  <a:cubicBezTo>
                    <a:pt x="29787" y="50220"/>
                    <a:pt x="29899" y="50482"/>
                    <a:pt x="29881" y="50674"/>
                  </a:cubicBezTo>
                  <a:cubicBezTo>
                    <a:pt x="29861" y="50887"/>
                    <a:pt x="29926" y="51099"/>
                    <a:pt x="30018" y="51351"/>
                  </a:cubicBezTo>
                  <a:lnTo>
                    <a:pt x="30022" y="51359"/>
                  </a:lnTo>
                  <a:cubicBezTo>
                    <a:pt x="30079" y="51531"/>
                    <a:pt x="30141" y="51705"/>
                    <a:pt x="30157" y="51877"/>
                  </a:cubicBezTo>
                  <a:cubicBezTo>
                    <a:pt x="30167" y="51994"/>
                    <a:pt x="30161" y="52104"/>
                    <a:pt x="30155" y="52210"/>
                  </a:cubicBezTo>
                  <a:lnTo>
                    <a:pt x="30151" y="52249"/>
                  </a:lnTo>
                  <a:cubicBezTo>
                    <a:pt x="30137" y="52501"/>
                    <a:pt x="30120" y="52736"/>
                    <a:pt x="30284" y="52982"/>
                  </a:cubicBezTo>
                  <a:cubicBezTo>
                    <a:pt x="30380" y="53125"/>
                    <a:pt x="30407" y="53334"/>
                    <a:pt x="30435" y="53538"/>
                  </a:cubicBezTo>
                  <a:lnTo>
                    <a:pt x="30437" y="53565"/>
                  </a:lnTo>
                  <a:cubicBezTo>
                    <a:pt x="30462" y="53741"/>
                    <a:pt x="30485" y="53923"/>
                    <a:pt x="30554" y="54068"/>
                  </a:cubicBezTo>
                  <a:cubicBezTo>
                    <a:pt x="30628" y="54220"/>
                    <a:pt x="30652" y="54363"/>
                    <a:pt x="30689" y="54547"/>
                  </a:cubicBezTo>
                  <a:lnTo>
                    <a:pt x="30693" y="54571"/>
                  </a:lnTo>
                  <a:cubicBezTo>
                    <a:pt x="30699" y="54594"/>
                    <a:pt x="30703" y="54621"/>
                    <a:pt x="30710" y="54645"/>
                  </a:cubicBezTo>
                  <a:cubicBezTo>
                    <a:pt x="30728" y="54741"/>
                    <a:pt x="30751" y="54850"/>
                    <a:pt x="30781" y="54970"/>
                  </a:cubicBezTo>
                  <a:cubicBezTo>
                    <a:pt x="30881" y="55378"/>
                    <a:pt x="30914" y="55672"/>
                    <a:pt x="30914" y="56139"/>
                  </a:cubicBezTo>
                  <a:cubicBezTo>
                    <a:pt x="30914" y="56292"/>
                    <a:pt x="30933" y="56460"/>
                    <a:pt x="30947" y="56617"/>
                  </a:cubicBezTo>
                  <a:lnTo>
                    <a:pt x="30953" y="56664"/>
                  </a:lnTo>
                  <a:cubicBezTo>
                    <a:pt x="30988" y="56986"/>
                    <a:pt x="31029" y="57354"/>
                    <a:pt x="30924" y="57597"/>
                  </a:cubicBezTo>
                  <a:cubicBezTo>
                    <a:pt x="30804" y="57884"/>
                    <a:pt x="30566" y="58246"/>
                    <a:pt x="30374" y="58541"/>
                  </a:cubicBezTo>
                  <a:lnTo>
                    <a:pt x="30329" y="58610"/>
                  </a:lnTo>
                  <a:cubicBezTo>
                    <a:pt x="30249" y="58731"/>
                    <a:pt x="30176" y="58843"/>
                    <a:pt x="30108" y="58956"/>
                  </a:cubicBezTo>
                  <a:cubicBezTo>
                    <a:pt x="30043" y="59062"/>
                    <a:pt x="29996" y="59152"/>
                    <a:pt x="29955" y="59232"/>
                  </a:cubicBezTo>
                  <a:cubicBezTo>
                    <a:pt x="29942" y="59255"/>
                    <a:pt x="29932" y="59277"/>
                    <a:pt x="29920" y="59300"/>
                  </a:cubicBezTo>
                  <a:cubicBezTo>
                    <a:pt x="29818" y="59504"/>
                    <a:pt x="29750" y="59641"/>
                    <a:pt x="29408" y="59958"/>
                  </a:cubicBezTo>
                  <a:cubicBezTo>
                    <a:pt x="29259" y="60095"/>
                    <a:pt x="29136" y="60198"/>
                    <a:pt x="29024" y="60290"/>
                  </a:cubicBezTo>
                  <a:cubicBezTo>
                    <a:pt x="28754" y="60513"/>
                    <a:pt x="28559" y="60674"/>
                    <a:pt x="28375" y="61075"/>
                  </a:cubicBezTo>
                  <a:cubicBezTo>
                    <a:pt x="28134" y="61591"/>
                    <a:pt x="27866" y="62454"/>
                    <a:pt x="27849" y="62508"/>
                  </a:cubicBezTo>
                  <a:cubicBezTo>
                    <a:pt x="27827" y="62579"/>
                    <a:pt x="27860" y="62655"/>
                    <a:pt x="27927" y="62692"/>
                  </a:cubicBezTo>
                  <a:cubicBezTo>
                    <a:pt x="27950" y="62702"/>
                    <a:pt x="27974" y="62708"/>
                    <a:pt x="27997" y="62708"/>
                  </a:cubicBezTo>
                  <a:cubicBezTo>
                    <a:pt x="28044" y="62708"/>
                    <a:pt x="28090" y="62686"/>
                    <a:pt x="28121" y="62645"/>
                  </a:cubicBezTo>
                  <a:lnTo>
                    <a:pt x="28124" y="62643"/>
                  </a:lnTo>
                  <a:cubicBezTo>
                    <a:pt x="28191" y="62551"/>
                    <a:pt x="28797" y="61740"/>
                    <a:pt x="29298" y="61366"/>
                  </a:cubicBezTo>
                  <a:cubicBezTo>
                    <a:pt x="29852" y="60953"/>
                    <a:pt x="30006" y="60803"/>
                    <a:pt x="30262" y="60433"/>
                  </a:cubicBezTo>
                  <a:cubicBezTo>
                    <a:pt x="30333" y="60331"/>
                    <a:pt x="30433" y="60216"/>
                    <a:pt x="30558" y="60095"/>
                  </a:cubicBezTo>
                  <a:lnTo>
                    <a:pt x="30558" y="60095"/>
                  </a:lnTo>
                  <a:cubicBezTo>
                    <a:pt x="30540" y="60278"/>
                    <a:pt x="30546" y="60486"/>
                    <a:pt x="30618" y="60650"/>
                  </a:cubicBezTo>
                  <a:cubicBezTo>
                    <a:pt x="30714" y="60871"/>
                    <a:pt x="30734" y="61069"/>
                    <a:pt x="30773" y="61462"/>
                  </a:cubicBezTo>
                  <a:lnTo>
                    <a:pt x="30775" y="61497"/>
                  </a:lnTo>
                  <a:cubicBezTo>
                    <a:pt x="30781" y="61550"/>
                    <a:pt x="30785" y="61609"/>
                    <a:pt x="30793" y="61671"/>
                  </a:cubicBezTo>
                  <a:cubicBezTo>
                    <a:pt x="30800" y="61724"/>
                    <a:pt x="30804" y="61781"/>
                    <a:pt x="30810" y="61843"/>
                  </a:cubicBezTo>
                  <a:cubicBezTo>
                    <a:pt x="30883" y="62548"/>
                    <a:pt x="31147" y="62847"/>
                    <a:pt x="31428" y="63164"/>
                  </a:cubicBezTo>
                  <a:lnTo>
                    <a:pt x="31434" y="63170"/>
                  </a:lnTo>
                  <a:cubicBezTo>
                    <a:pt x="31669" y="63436"/>
                    <a:pt x="31808" y="63835"/>
                    <a:pt x="31808" y="64240"/>
                  </a:cubicBezTo>
                  <a:cubicBezTo>
                    <a:pt x="31808" y="64521"/>
                    <a:pt x="31978" y="64727"/>
                    <a:pt x="32123" y="64909"/>
                  </a:cubicBezTo>
                  <a:lnTo>
                    <a:pt x="32125" y="64912"/>
                  </a:lnTo>
                  <a:cubicBezTo>
                    <a:pt x="32242" y="65057"/>
                    <a:pt x="32361" y="65206"/>
                    <a:pt x="32400" y="65380"/>
                  </a:cubicBezTo>
                  <a:cubicBezTo>
                    <a:pt x="32502" y="65822"/>
                    <a:pt x="32602" y="66450"/>
                    <a:pt x="32571" y="66886"/>
                  </a:cubicBezTo>
                  <a:cubicBezTo>
                    <a:pt x="32539" y="67328"/>
                    <a:pt x="32575" y="68864"/>
                    <a:pt x="32580" y="68954"/>
                  </a:cubicBezTo>
                  <a:cubicBezTo>
                    <a:pt x="32582" y="69032"/>
                    <a:pt x="32637" y="69089"/>
                    <a:pt x="32713" y="69104"/>
                  </a:cubicBezTo>
                  <a:lnTo>
                    <a:pt x="32715" y="69104"/>
                  </a:lnTo>
                  <a:cubicBezTo>
                    <a:pt x="32719" y="69104"/>
                    <a:pt x="32725" y="69106"/>
                    <a:pt x="32733" y="69106"/>
                  </a:cubicBezTo>
                  <a:cubicBezTo>
                    <a:pt x="32798" y="69106"/>
                    <a:pt x="32858" y="69063"/>
                    <a:pt x="32880" y="68997"/>
                  </a:cubicBezTo>
                  <a:cubicBezTo>
                    <a:pt x="32901" y="68936"/>
                    <a:pt x="33292" y="67684"/>
                    <a:pt x="33429" y="67105"/>
                  </a:cubicBezTo>
                  <a:cubicBezTo>
                    <a:pt x="33568" y="66509"/>
                    <a:pt x="33506" y="65824"/>
                    <a:pt x="33431" y="65353"/>
                  </a:cubicBezTo>
                  <a:cubicBezTo>
                    <a:pt x="33388" y="65100"/>
                    <a:pt x="33247" y="64922"/>
                    <a:pt x="33144" y="64791"/>
                  </a:cubicBezTo>
                  <a:cubicBezTo>
                    <a:pt x="33069" y="64697"/>
                    <a:pt x="33011" y="64623"/>
                    <a:pt x="33017" y="64574"/>
                  </a:cubicBezTo>
                  <a:cubicBezTo>
                    <a:pt x="33052" y="64330"/>
                    <a:pt x="32952" y="64126"/>
                    <a:pt x="32848" y="63907"/>
                  </a:cubicBezTo>
                  <a:cubicBezTo>
                    <a:pt x="32831" y="63876"/>
                    <a:pt x="32817" y="63842"/>
                    <a:pt x="32801" y="63807"/>
                  </a:cubicBezTo>
                  <a:cubicBezTo>
                    <a:pt x="32788" y="63780"/>
                    <a:pt x="32778" y="63756"/>
                    <a:pt x="32766" y="63729"/>
                  </a:cubicBezTo>
                  <a:cubicBezTo>
                    <a:pt x="32715" y="63614"/>
                    <a:pt x="32663" y="63479"/>
                    <a:pt x="32625" y="63367"/>
                  </a:cubicBezTo>
                  <a:lnTo>
                    <a:pt x="32625" y="63367"/>
                  </a:lnTo>
                  <a:cubicBezTo>
                    <a:pt x="32821" y="63483"/>
                    <a:pt x="33126" y="63647"/>
                    <a:pt x="33341" y="63674"/>
                  </a:cubicBezTo>
                  <a:cubicBezTo>
                    <a:pt x="33598" y="63702"/>
                    <a:pt x="33875" y="63821"/>
                    <a:pt x="34096" y="63921"/>
                  </a:cubicBezTo>
                  <a:lnTo>
                    <a:pt x="34214" y="63974"/>
                  </a:lnTo>
                  <a:cubicBezTo>
                    <a:pt x="34398" y="64054"/>
                    <a:pt x="35082" y="64382"/>
                    <a:pt x="35374" y="64523"/>
                  </a:cubicBezTo>
                  <a:cubicBezTo>
                    <a:pt x="35489" y="64576"/>
                    <a:pt x="35513" y="64588"/>
                    <a:pt x="35522" y="64594"/>
                  </a:cubicBezTo>
                  <a:cubicBezTo>
                    <a:pt x="35543" y="64605"/>
                    <a:pt x="35565" y="64610"/>
                    <a:pt x="35588" y="64610"/>
                  </a:cubicBezTo>
                  <a:cubicBezTo>
                    <a:pt x="35630" y="64610"/>
                    <a:pt x="35671" y="64592"/>
                    <a:pt x="35702" y="64562"/>
                  </a:cubicBezTo>
                  <a:cubicBezTo>
                    <a:pt x="35747" y="64511"/>
                    <a:pt x="35755" y="64435"/>
                    <a:pt x="35722" y="64378"/>
                  </a:cubicBezTo>
                  <a:cubicBezTo>
                    <a:pt x="35718" y="64371"/>
                    <a:pt x="35470" y="63944"/>
                    <a:pt x="35037" y="63545"/>
                  </a:cubicBezTo>
                  <a:cubicBezTo>
                    <a:pt x="34795" y="63328"/>
                    <a:pt x="34443" y="63211"/>
                    <a:pt x="34100" y="63099"/>
                  </a:cubicBezTo>
                  <a:lnTo>
                    <a:pt x="34091" y="63095"/>
                  </a:lnTo>
                  <a:cubicBezTo>
                    <a:pt x="33809" y="63003"/>
                    <a:pt x="33543" y="62917"/>
                    <a:pt x="33420" y="62792"/>
                  </a:cubicBezTo>
                  <a:cubicBezTo>
                    <a:pt x="33013" y="62385"/>
                    <a:pt x="32440" y="62086"/>
                    <a:pt x="32277" y="62004"/>
                  </a:cubicBezTo>
                  <a:lnTo>
                    <a:pt x="32148" y="61939"/>
                  </a:lnTo>
                  <a:cubicBezTo>
                    <a:pt x="32062" y="61896"/>
                    <a:pt x="31888" y="61812"/>
                    <a:pt x="31847" y="61775"/>
                  </a:cubicBezTo>
                  <a:cubicBezTo>
                    <a:pt x="31845" y="61740"/>
                    <a:pt x="31833" y="61683"/>
                    <a:pt x="31808" y="61575"/>
                  </a:cubicBezTo>
                  <a:lnTo>
                    <a:pt x="31790" y="61485"/>
                  </a:lnTo>
                  <a:cubicBezTo>
                    <a:pt x="31728" y="61208"/>
                    <a:pt x="31583" y="60558"/>
                    <a:pt x="31606" y="60220"/>
                  </a:cubicBezTo>
                  <a:cubicBezTo>
                    <a:pt x="31620" y="60026"/>
                    <a:pt x="31610" y="59866"/>
                    <a:pt x="31595" y="59719"/>
                  </a:cubicBezTo>
                  <a:lnTo>
                    <a:pt x="31595" y="59707"/>
                  </a:lnTo>
                  <a:cubicBezTo>
                    <a:pt x="31581" y="59490"/>
                    <a:pt x="31571" y="59347"/>
                    <a:pt x="31651" y="59222"/>
                  </a:cubicBezTo>
                  <a:cubicBezTo>
                    <a:pt x="31814" y="58962"/>
                    <a:pt x="31847" y="58301"/>
                    <a:pt x="31847" y="57792"/>
                  </a:cubicBezTo>
                  <a:cubicBezTo>
                    <a:pt x="31847" y="57642"/>
                    <a:pt x="32013" y="56906"/>
                    <a:pt x="32142" y="56654"/>
                  </a:cubicBezTo>
                  <a:lnTo>
                    <a:pt x="32199" y="56536"/>
                  </a:lnTo>
                  <a:cubicBezTo>
                    <a:pt x="32322" y="56296"/>
                    <a:pt x="32404" y="56135"/>
                    <a:pt x="32357" y="55983"/>
                  </a:cubicBezTo>
                  <a:cubicBezTo>
                    <a:pt x="32342" y="55948"/>
                    <a:pt x="32322" y="55883"/>
                    <a:pt x="32295" y="55791"/>
                  </a:cubicBezTo>
                  <a:cubicBezTo>
                    <a:pt x="32281" y="55754"/>
                    <a:pt x="32269" y="55707"/>
                    <a:pt x="32254" y="55658"/>
                  </a:cubicBezTo>
                  <a:cubicBezTo>
                    <a:pt x="32203" y="55488"/>
                    <a:pt x="32134" y="55263"/>
                    <a:pt x="32046" y="54983"/>
                  </a:cubicBezTo>
                  <a:cubicBezTo>
                    <a:pt x="31954" y="54686"/>
                    <a:pt x="31880" y="54406"/>
                    <a:pt x="31837" y="54222"/>
                  </a:cubicBezTo>
                  <a:lnTo>
                    <a:pt x="31837" y="54222"/>
                  </a:lnTo>
                  <a:cubicBezTo>
                    <a:pt x="32065" y="54282"/>
                    <a:pt x="32260" y="54312"/>
                    <a:pt x="32420" y="54312"/>
                  </a:cubicBezTo>
                  <a:cubicBezTo>
                    <a:pt x="32515" y="54312"/>
                    <a:pt x="32598" y="54301"/>
                    <a:pt x="32668" y="54281"/>
                  </a:cubicBezTo>
                  <a:cubicBezTo>
                    <a:pt x="32687" y="54275"/>
                    <a:pt x="32706" y="54271"/>
                    <a:pt x="32724" y="54271"/>
                  </a:cubicBezTo>
                  <a:cubicBezTo>
                    <a:pt x="32789" y="54271"/>
                    <a:pt x="32855" y="54313"/>
                    <a:pt x="32983" y="54404"/>
                  </a:cubicBezTo>
                  <a:lnTo>
                    <a:pt x="32987" y="54406"/>
                  </a:lnTo>
                  <a:cubicBezTo>
                    <a:pt x="33150" y="54520"/>
                    <a:pt x="33373" y="54676"/>
                    <a:pt x="33740" y="54733"/>
                  </a:cubicBezTo>
                  <a:cubicBezTo>
                    <a:pt x="34081" y="54786"/>
                    <a:pt x="34417" y="54803"/>
                    <a:pt x="34709" y="54817"/>
                  </a:cubicBezTo>
                  <a:lnTo>
                    <a:pt x="34846" y="54825"/>
                  </a:lnTo>
                  <a:cubicBezTo>
                    <a:pt x="35061" y="54835"/>
                    <a:pt x="35245" y="54846"/>
                    <a:pt x="35389" y="54870"/>
                  </a:cubicBezTo>
                  <a:cubicBezTo>
                    <a:pt x="35595" y="54907"/>
                    <a:pt x="35914" y="55001"/>
                    <a:pt x="36248" y="55103"/>
                  </a:cubicBezTo>
                  <a:cubicBezTo>
                    <a:pt x="36493" y="55177"/>
                    <a:pt x="36694" y="55238"/>
                    <a:pt x="36862" y="55279"/>
                  </a:cubicBezTo>
                  <a:cubicBezTo>
                    <a:pt x="37179" y="55359"/>
                    <a:pt x="37598" y="55646"/>
                    <a:pt x="37764" y="55764"/>
                  </a:cubicBezTo>
                  <a:cubicBezTo>
                    <a:pt x="37768" y="55766"/>
                    <a:pt x="37772" y="55768"/>
                    <a:pt x="37774" y="55770"/>
                  </a:cubicBezTo>
                  <a:cubicBezTo>
                    <a:pt x="37804" y="55791"/>
                    <a:pt x="37837" y="55801"/>
                    <a:pt x="37869" y="55801"/>
                  </a:cubicBezTo>
                  <a:cubicBezTo>
                    <a:pt x="37897" y="55801"/>
                    <a:pt x="37924" y="55794"/>
                    <a:pt x="37948" y="55779"/>
                  </a:cubicBezTo>
                  <a:cubicBezTo>
                    <a:pt x="38003" y="55744"/>
                    <a:pt x="38030" y="55678"/>
                    <a:pt x="38016" y="55613"/>
                  </a:cubicBezTo>
                  <a:cubicBezTo>
                    <a:pt x="38003" y="55560"/>
                    <a:pt x="37870" y="55083"/>
                    <a:pt x="37318" y="54786"/>
                  </a:cubicBezTo>
                  <a:cubicBezTo>
                    <a:pt x="37089" y="54666"/>
                    <a:pt x="36819" y="54578"/>
                    <a:pt x="36557" y="54490"/>
                  </a:cubicBezTo>
                  <a:lnTo>
                    <a:pt x="36530" y="54479"/>
                  </a:lnTo>
                  <a:cubicBezTo>
                    <a:pt x="36205" y="54375"/>
                    <a:pt x="35837" y="54254"/>
                    <a:pt x="35573" y="54070"/>
                  </a:cubicBezTo>
                  <a:cubicBezTo>
                    <a:pt x="35303" y="53878"/>
                    <a:pt x="35020" y="53827"/>
                    <a:pt x="34793" y="53786"/>
                  </a:cubicBezTo>
                  <a:lnTo>
                    <a:pt x="34781" y="53784"/>
                  </a:lnTo>
                  <a:cubicBezTo>
                    <a:pt x="34538" y="53739"/>
                    <a:pt x="34310" y="53694"/>
                    <a:pt x="34091" y="53524"/>
                  </a:cubicBezTo>
                  <a:cubicBezTo>
                    <a:pt x="33607" y="53139"/>
                    <a:pt x="33390" y="53027"/>
                    <a:pt x="32981" y="52879"/>
                  </a:cubicBezTo>
                  <a:cubicBezTo>
                    <a:pt x="32819" y="52820"/>
                    <a:pt x="32625" y="52773"/>
                    <a:pt x="32438" y="52730"/>
                  </a:cubicBezTo>
                  <a:cubicBezTo>
                    <a:pt x="32213" y="52679"/>
                    <a:pt x="31906" y="52609"/>
                    <a:pt x="31776" y="52515"/>
                  </a:cubicBezTo>
                  <a:cubicBezTo>
                    <a:pt x="31737" y="52487"/>
                    <a:pt x="31698" y="52462"/>
                    <a:pt x="31655" y="52433"/>
                  </a:cubicBezTo>
                  <a:cubicBezTo>
                    <a:pt x="31458" y="52302"/>
                    <a:pt x="31287" y="52190"/>
                    <a:pt x="31287" y="51951"/>
                  </a:cubicBezTo>
                  <a:cubicBezTo>
                    <a:pt x="31287" y="51586"/>
                    <a:pt x="31172" y="51339"/>
                    <a:pt x="31027" y="51024"/>
                  </a:cubicBezTo>
                  <a:lnTo>
                    <a:pt x="30961" y="50887"/>
                  </a:lnTo>
                  <a:cubicBezTo>
                    <a:pt x="30843" y="50621"/>
                    <a:pt x="30793" y="50394"/>
                    <a:pt x="30732" y="50103"/>
                  </a:cubicBezTo>
                  <a:lnTo>
                    <a:pt x="30714" y="50019"/>
                  </a:lnTo>
                  <a:cubicBezTo>
                    <a:pt x="30699" y="49944"/>
                    <a:pt x="30681" y="49864"/>
                    <a:pt x="30663" y="49776"/>
                  </a:cubicBezTo>
                  <a:cubicBezTo>
                    <a:pt x="30560" y="49334"/>
                    <a:pt x="30290" y="47607"/>
                    <a:pt x="30290" y="47157"/>
                  </a:cubicBezTo>
                  <a:lnTo>
                    <a:pt x="30290" y="47081"/>
                  </a:lnTo>
                  <a:cubicBezTo>
                    <a:pt x="30296" y="47073"/>
                    <a:pt x="30302" y="47065"/>
                    <a:pt x="30307" y="47055"/>
                  </a:cubicBezTo>
                  <a:lnTo>
                    <a:pt x="30311" y="47051"/>
                  </a:lnTo>
                  <a:cubicBezTo>
                    <a:pt x="30321" y="47028"/>
                    <a:pt x="31387" y="44692"/>
                    <a:pt x="31428" y="44424"/>
                  </a:cubicBezTo>
                  <a:cubicBezTo>
                    <a:pt x="31440" y="44340"/>
                    <a:pt x="31440" y="44250"/>
                    <a:pt x="31440" y="44149"/>
                  </a:cubicBezTo>
                  <a:cubicBezTo>
                    <a:pt x="31442" y="43959"/>
                    <a:pt x="31446" y="43740"/>
                    <a:pt x="31542" y="43585"/>
                  </a:cubicBezTo>
                  <a:cubicBezTo>
                    <a:pt x="31581" y="43523"/>
                    <a:pt x="31614" y="43472"/>
                    <a:pt x="31643" y="43431"/>
                  </a:cubicBezTo>
                  <a:cubicBezTo>
                    <a:pt x="31745" y="43278"/>
                    <a:pt x="31790" y="43204"/>
                    <a:pt x="31902" y="42899"/>
                  </a:cubicBezTo>
                  <a:cubicBezTo>
                    <a:pt x="31974" y="42695"/>
                    <a:pt x="31990" y="42337"/>
                    <a:pt x="31999" y="41987"/>
                  </a:cubicBezTo>
                  <a:cubicBezTo>
                    <a:pt x="32001" y="41862"/>
                    <a:pt x="32009" y="41639"/>
                    <a:pt x="32023" y="41520"/>
                  </a:cubicBezTo>
                  <a:cubicBezTo>
                    <a:pt x="32224" y="41535"/>
                    <a:pt x="32332" y="41588"/>
                    <a:pt x="32371" y="41692"/>
                  </a:cubicBezTo>
                  <a:cubicBezTo>
                    <a:pt x="32400" y="41770"/>
                    <a:pt x="32430" y="41915"/>
                    <a:pt x="32461" y="42069"/>
                  </a:cubicBezTo>
                  <a:lnTo>
                    <a:pt x="32469" y="42104"/>
                  </a:lnTo>
                  <a:cubicBezTo>
                    <a:pt x="32545" y="42490"/>
                    <a:pt x="32633" y="42928"/>
                    <a:pt x="32841" y="43075"/>
                  </a:cubicBezTo>
                  <a:cubicBezTo>
                    <a:pt x="32960" y="43161"/>
                    <a:pt x="33189" y="43245"/>
                    <a:pt x="33486" y="43350"/>
                  </a:cubicBezTo>
                  <a:lnTo>
                    <a:pt x="33525" y="43362"/>
                  </a:lnTo>
                  <a:cubicBezTo>
                    <a:pt x="33891" y="43493"/>
                    <a:pt x="34345" y="43654"/>
                    <a:pt x="34644" y="43841"/>
                  </a:cubicBezTo>
                  <a:cubicBezTo>
                    <a:pt x="35196" y="44186"/>
                    <a:pt x="35511" y="44399"/>
                    <a:pt x="35540" y="44722"/>
                  </a:cubicBezTo>
                  <a:cubicBezTo>
                    <a:pt x="35548" y="44800"/>
                    <a:pt x="35548" y="44863"/>
                    <a:pt x="35548" y="44921"/>
                  </a:cubicBezTo>
                  <a:cubicBezTo>
                    <a:pt x="35548" y="45269"/>
                    <a:pt x="35650" y="45357"/>
                    <a:pt x="36125" y="45416"/>
                  </a:cubicBezTo>
                  <a:cubicBezTo>
                    <a:pt x="36594" y="45473"/>
                    <a:pt x="36796" y="45586"/>
                    <a:pt x="37099" y="45751"/>
                  </a:cubicBezTo>
                  <a:lnTo>
                    <a:pt x="37207" y="45811"/>
                  </a:lnTo>
                  <a:cubicBezTo>
                    <a:pt x="37553" y="45999"/>
                    <a:pt x="38394" y="46766"/>
                    <a:pt x="38447" y="46819"/>
                  </a:cubicBezTo>
                  <a:lnTo>
                    <a:pt x="38453" y="46826"/>
                  </a:lnTo>
                  <a:cubicBezTo>
                    <a:pt x="38482" y="46853"/>
                    <a:pt x="38518" y="46866"/>
                    <a:pt x="38555" y="46866"/>
                  </a:cubicBezTo>
                  <a:cubicBezTo>
                    <a:pt x="38585" y="46866"/>
                    <a:pt x="38615" y="46857"/>
                    <a:pt x="38642" y="46840"/>
                  </a:cubicBezTo>
                  <a:cubicBezTo>
                    <a:pt x="38701" y="46803"/>
                    <a:pt x="38726" y="46727"/>
                    <a:pt x="38703" y="46662"/>
                  </a:cubicBezTo>
                  <a:cubicBezTo>
                    <a:pt x="38695" y="46639"/>
                    <a:pt x="38511" y="46103"/>
                    <a:pt x="37844" y="45365"/>
                  </a:cubicBezTo>
                  <a:cubicBezTo>
                    <a:pt x="37547" y="45037"/>
                    <a:pt x="37257" y="44851"/>
                    <a:pt x="37001" y="44688"/>
                  </a:cubicBezTo>
                  <a:lnTo>
                    <a:pt x="36995" y="44685"/>
                  </a:lnTo>
                  <a:cubicBezTo>
                    <a:pt x="36684" y="44485"/>
                    <a:pt x="36412" y="44313"/>
                    <a:pt x="36213" y="43920"/>
                  </a:cubicBezTo>
                  <a:cubicBezTo>
                    <a:pt x="35828" y="43151"/>
                    <a:pt x="35636" y="42906"/>
                    <a:pt x="35033" y="42642"/>
                  </a:cubicBezTo>
                  <a:cubicBezTo>
                    <a:pt x="34998" y="42625"/>
                    <a:pt x="34965" y="42611"/>
                    <a:pt x="34928" y="42595"/>
                  </a:cubicBezTo>
                  <a:cubicBezTo>
                    <a:pt x="34896" y="42580"/>
                    <a:pt x="34859" y="42568"/>
                    <a:pt x="34826" y="42552"/>
                  </a:cubicBezTo>
                  <a:cubicBezTo>
                    <a:pt x="34368" y="42357"/>
                    <a:pt x="33893" y="42159"/>
                    <a:pt x="33738" y="41793"/>
                  </a:cubicBezTo>
                  <a:lnTo>
                    <a:pt x="33690" y="41684"/>
                  </a:lnTo>
                  <a:cubicBezTo>
                    <a:pt x="33484" y="41193"/>
                    <a:pt x="33226" y="40583"/>
                    <a:pt x="32606" y="40205"/>
                  </a:cubicBezTo>
                  <a:cubicBezTo>
                    <a:pt x="32563" y="40176"/>
                    <a:pt x="32522" y="40154"/>
                    <a:pt x="32483" y="40129"/>
                  </a:cubicBezTo>
                  <a:cubicBezTo>
                    <a:pt x="32451" y="40109"/>
                    <a:pt x="32420" y="40092"/>
                    <a:pt x="32391" y="40074"/>
                  </a:cubicBezTo>
                  <a:lnTo>
                    <a:pt x="32385" y="40068"/>
                  </a:lnTo>
                  <a:cubicBezTo>
                    <a:pt x="31999" y="39837"/>
                    <a:pt x="31982" y="39826"/>
                    <a:pt x="31614" y="39346"/>
                  </a:cubicBezTo>
                  <a:cubicBezTo>
                    <a:pt x="31168" y="38758"/>
                    <a:pt x="31127" y="38693"/>
                    <a:pt x="31092" y="38255"/>
                  </a:cubicBezTo>
                  <a:cubicBezTo>
                    <a:pt x="31057" y="37766"/>
                    <a:pt x="31068" y="37754"/>
                    <a:pt x="31131" y="37670"/>
                  </a:cubicBezTo>
                  <a:cubicBezTo>
                    <a:pt x="31149" y="37643"/>
                    <a:pt x="31168" y="37619"/>
                    <a:pt x="31184" y="37582"/>
                  </a:cubicBezTo>
                  <a:cubicBezTo>
                    <a:pt x="31228" y="37508"/>
                    <a:pt x="31273" y="37432"/>
                    <a:pt x="31433" y="37432"/>
                  </a:cubicBezTo>
                  <a:cubicBezTo>
                    <a:pt x="31522" y="37432"/>
                    <a:pt x="31645" y="37455"/>
                    <a:pt x="31823" y="37515"/>
                  </a:cubicBezTo>
                  <a:lnTo>
                    <a:pt x="31849" y="37525"/>
                  </a:lnTo>
                  <a:cubicBezTo>
                    <a:pt x="32541" y="37756"/>
                    <a:pt x="32612" y="37780"/>
                    <a:pt x="32858" y="38059"/>
                  </a:cubicBezTo>
                  <a:cubicBezTo>
                    <a:pt x="33024" y="38248"/>
                    <a:pt x="33212" y="38280"/>
                    <a:pt x="33424" y="38280"/>
                  </a:cubicBezTo>
                  <a:cubicBezTo>
                    <a:pt x="33476" y="38280"/>
                    <a:pt x="33529" y="38278"/>
                    <a:pt x="33584" y="38276"/>
                  </a:cubicBezTo>
                  <a:cubicBezTo>
                    <a:pt x="33649" y="38273"/>
                    <a:pt x="33722" y="38269"/>
                    <a:pt x="33806" y="38269"/>
                  </a:cubicBezTo>
                  <a:cubicBezTo>
                    <a:pt x="33949" y="38269"/>
                    <a:pt x="34122" y="38279"/>
                    <a:pt x="34329" y="38317"/>
                  </a:cubicBezTo>
                  <a:cubicBezTo>
                    <a:pt x="35092" y="38450"/>
                    <a:pt x="35804" y="38521"/>
                    <a:pt x="35857" y="38523"/>
                  </a:cubicBezTo>
                  <a:cubicBezTo>
                    <a:pt x="35861" y="38524"/>
                    <a:pt x="35866" y="38524"/>
                    <a:pt x="35870" y="38524"/>
                  </a:cubicBezTo>
                  <a:cubicBezTo>
                    <a:pt x="35931" y="38524"/>
                    <a:pt x="35992" y="38484"/>
                    <a:pt x="36013" y="38429"/>
                  </a:cubicBezTo>
                  <a:cubicBezTo>
                    <a:pt x="36039" y="38368"/>
                    <a:pt x="36021" y="38292"/>
                    <a:pt x="35968" y="38251"/>
                  </a:cubicBezTo>
                  <a:cubicBezTo>
                    <a:pt x="35966" y="38247"/>
                    <a:pt x="35610" y="37961"/>
                    <a:pt x="34990" y="37742"/>
                  </a:cubicBezTo>
                  <a:cubicBezTo>
                    <a:pt x="34777" y="37668"/>
                    <a:pt x="34597" y="37621"/>
                    <a:pt x="34443" y="37582"/>
                  </a:cubicBezTo>
                  <a:cubicBezTo>
                    <a:pt x="34163" y="37517"/>
                    <a:pt x="33965" y="37467"/>
                    <a:pt x="33764" y="37289"/>
                  </a:cubicBezTo>
                  <a:cubicBezTo>
                    <a:pt x="33545" y="37091"/>
                    <a:pt x="33298" y="37030"/>
                    <a:pt x="33056" y="36968"/>
                  </a:cubicBezTo>
                  <a:lnTo>
                    <a:pt x="33036" y="36964"/>
                  </a:lnTo>
                  <a:cubicBezTo>
                    <a:pt x="32868" y="36923"/>
                    <a:pt x="32694" y="36880"/>
                    <a:pt x="32535" y="36784"/>
                  </a:cubicBezTo>
                  <a:cubicBezTo>
                    <a:pt x="32295" y="36645"/>
                    <a:pt x="32021" y="36584"/>
                    <a:pt x="31798" y="36532"/>
                  </a:cubicBezTo>
                  <a:lnTo>
                    <a:pt x="31786" y="36528"/>
                  </a:lnTo>
                  <a:cubicBezTo>
                    <a:pt x="31704" y="36512"/>
                    <a:pt x="31520" y="36471"/>
                    <a:pt x="31477" y="36445"/>
                  </a:cubicBezTo>
                  <a:cubicBezTo>
                    <a:pt x="31452" y="36381"/>
                    <a:pt x="31444" y="36127"/>
                    <a:pt x="31450" y="35737"/>
                  </a:cubicBezTo>
                  <a:cubicBezTo>
                    <a:pt x="31456" y="35452"/>
                    <a:pt x="31471" y="35094"/>
                    <a:pt x="31499" y="34681"/>
                  </a:cubicBezTo>
                  <a:lnTo>
                    <a:pt x="31589" y="34681"/>
                  </a:lnTo>
                  <a:cubicBezTo>
                    <a:pt x="32044" y="34681"/>
                    <a:pt x="32492" y="34636"/>
                    <a:pt x="32913" y="34550"/>
                  </a:cubicBezTo>
                  <a:cubicBezTo>
                    <a:pt x="33420" y="34446"/>
                    <a:pt x="33883" y="34278"/>
                    <a:pt x="34300" y="34057"/>
                  </a:cubicBezTo>
                  <a:cubicBezTo>
                    <a:pt x="34853" y="33762"/>
                    <a:pt x="35323" y="33372"/>
                    <a:pt x="35706" y="32885"/>
                  </a:cubicBezTo>
                  <a:cubicBezTo>
                    <a:pt x="35714" y="32905"/>
                    <a:pt x="35730" y="32923"/>
                    <a:pt x="35745" y="32938"/>
                  </a:cubicBezTo>
                  <a:cubicBezTo>
                    <a:pt x="39732" y="36573"/>
                    <a:pt x="40949" y="39503"/>
                    <a:pt x="42240" y="42609"/>
                  </a:cubicBezTo>
                  <a:cubicBezTo>
                    <a:pt x="42461" y="43141"/>
                    <a:pt x="42678" y="43665"/>
                    <a:pt x="42916" y="44197"/>
                  </a:cubicBezTo>
                  <a:cubicBezTo>
                    <a:pt x="45391" y="49833"/>
                    <a:pt x="45023" y="55459"/>
                    <a:pt x="44344" y="59840"/>
                  </a:cubicBezTo>
                  <a:cubicBezTo>
                    <a:pt x="44182" y="60873"/>
                    <a:pt x="44006" y="61837"/>
                    <a:pt x="43842" y="62714"/>
                  </a:cubicBezTo>
                  <a:lnTo>
                    <a:pt x="43826" y="62794"/>
                  </a:lnTo>
                  <a:cubicBezTo>
                    <a:pt x="43634" y="63831"/>
                    <a:pt x="43470" y="64727"/>
                    <a:pt x="43372" y="65527"/>
                  </a:cubicBezTo>
                  <a:cubicBezTo>
                    <a:pt x="43337" y="65799"/>
                    <a:pt x="43304" y="66072"/>
                    <a:pt x="43272" y="66346"/>
                  </a:cubicBezTo>
                  <a:lnTo>
                    <a:pt x="43272" y="66352"/>
                  </a:lnTo>
                  <a:cubicBezTo>
                    <a:pt x="42748" y="70693"/>
                    <a:pt x="42206" y="75182"/>
                    <a:pt x="36029" y="77191"/>
                  </a:cubicBezTo>
                  <a:cubicBezTo>
                    <a:pt x="34837" y="77580"/>
                    <a:pt x="33517" y="77777"/>
                    <a:pt x="32096" y="77777"/>
                  </a:cubicBezTo>
                  <a:cubicBezTo>
                    <a:pt x="31758" y="77777"/>
                    <a:pt x="31414" y="77766"/>
                    <a:pt x="31066" y="77744"/>
                  </a:cubicBezTo>
                  <a:cubicBezTo>
                    <a:pt x="29603" y="77652"/>
                    <a:pt x="28038" y="77369"/>
                    <a:pt x="26417" y="76901"/>
                  </a:cubicBezTo>
                  <a:cubicBezTo>
                    <a:pt x="23692" y="76111"/>
                    <a:pt x="21685" y="75049"/>
                    <a:pt x="21464" y="74928"/>
                  </a:cubicBezTo>
                  <a:lnTo>
                    <a:pt x="21460" y="74926"/>
                  </a:lnTo>
                  <a:cubicBezTo>
                    <a:pt x="21429" y="74908"/>
                    <a:pt x="20664" y="74505"/>
                    <a:pt x="18526" y="73983"/>
                  </a:cubicBezTo>
                  <a:cubicBezTo>
                    <a:pt x="16204" y="73414"/>
                    <a:pt x="8301" y="70896"/>
                    <a:pt x="4145" y="62272"/>
                  </a:cubicBezTo>
                  <a:cubicBezTo>
                    <a:pt x="1179" y="56112"/>
                    <a:pt x="121" y="51611"/>
                    <a:pt x="367" y="46222"/>
                  </a:cubicBezTo>
                  <a:cubicBezTo>
                    <a:pt x="387" y="46181"/>
                    <a:pt x="389" y="46132"/>
                    <a:pt x="371" y="46089"/>
                  </a:cubicBezTo>
                  <a:cubicBezTo>
                    <a:pt x="440" y="44698"/>
                    <a:pt x="592" y="43194"/>
                    <a:pt x="849" y="41361"/>
                  </a:cubicBezTo>
                  <a:cubicBezTo>
                    <a:pt x="1297" y="38161"/>
                    <a:pt x="2429" y="35287"/>
                    <a:pt x="4217" y="32813"/>
                  </a:cubicBezTo>
                  <a:cubicBezTo>
                    <a:pt x="4266" y="32905"/>
                    <a:pt x="4321" y="33046"/>
                    <a:pt x="4372" y="33255"/>
                  </a:cubicBezTo>
                  <a:cubicBezTo>
                    <a:pt x="4428" y="33476"/>
                    <a:pt x="4438" y="33588"/>
                    <a:pt x="4444" y="33650"/>
                  </a:cubicBezTo>
                  <a:cubicBezTo>
                    <a:pt x="4460" y="33773"/>
                    <a:pt x="4473" y="33842"/>
                    <a:pt x="4557" y="34012"/>
                  </a:cubicBezTo>
                  <a:cubicBezTo>
                    <a:pt x="4669" y="34241"/>
                    <a:pt x="4726" y="34390"/>
                    <a:pt x="4798" y="34595"/>
                  </a:cubicBezTo>
                  <a:lnTo>
                    <a:pt x="4843" y="34722"/>
                  </a:lnTo>
                  <a:cubicBezTo>
                    <a:pt x="4904" y="34888"/>
                    <a:pt x="4902" y="34963"/>
                    <a:pt x="4894" y="35147"/>
                  </a:cubicBezTo>
                  <a:lnTo>
                    <a:pt x="4894" y="35164"/>
                  </a:lnTo>
                  <a:cubicBezTo>
                    <a:pt x="4890" y="35254"/>
                    <a:pt x="4888" y="35360"/>
                    <a:pt x="4888" y="35495"/>
                  </a:cubicBezTo>
                  <a:cubicBezTo>
                    <a:pt x="4888" y="35724"/>
                    <a:pt x="4923" y="35902"/>
                    <a:pt x="4986" y="36076"/>
                  </a:cubicBezTo>
                  <a:cubicBezTo>
                    <a:pt x="5062" y="36273"/>
                    <a:pt x="5176" y="36463"/>
                    <a:pt x="5324" y="36713"/>
                  </a:cubicBezTo>
                  <a:lnTo>
                    <a:pt x="5410" y="36854"/>
                  </a:lnTo>
                  <a:cubicBezTo>
                    <a:pt x="5625" y="37210"/>
                    <a:pt x="5625" y="37210"/>
                    <a:pt x="5659" y="37486"/>
                  </a:cubicBezTo>
                  <a:lnTo>
                    <a:pt x="5686" y="37664"/>
                  </a:lnTo>
                  <a:cubicBezTo>
                    <a:pt x="5727" y="37936"/>
                    <a:pt x="5678" y="37987"/>
                    <a:pt x="5598" y="38071"/>
                  </a:cubicBezTo>
                  <a:lnTo>
                    <a:pt x="5629" y="38100"/>
                  </a:lnTo>
                  <a:lnTo>
                    <a:pt x="5620" y="38132"/>
                  </a:lnTo>
                  <a:lnTo>
                    <a:pt x="5614" y="38128"/>
                  </a:lnTo>
                  <a:lnTo>
                    <a:pt x="5580" y="38102"/>
                  </a:lnTo>
                  <a:cubicBezTo>
                    <a:pt x="5532" y="38153"/>
                    <a:pt x="5465" y="38224"/>
                    <a:pt x="5420" y="38337"/>
                  </a:cubicBezTo>
                  <a:cubicBezTo>
                    <a:pt x="5395" y="38396"/>
                    <a:pt x="5365" y="38462"/>
                    <a:pt x="5324" y="38550"/>
                  </a:cubicBezTo>
                  <a:lnTo>
                    <a:pt x="5318" y="38564"/>
                  </a:lnTo>
                  <a:cubicBezTo>
                    <a:pt x="5209" y="38797"/>
                    <a:pt x="5076" y="39086"/>
                    <a:pt x="4996" y="39475"/>
                  </a:cubicBezTo>
                  <a:cubicBezTo>
                    <a:pt x="4976" y="39577"/>
                    <a:pt x="4960" y="39677"/>
                    <a:pt x="4943" y="39771"/>
                  </a:cubicBezTo>
                  <a:lnTo>
                    <a:pt x="4939" y="39800"/>
                  </a:lnTo>
                  <a:cubicBezTo>
                    <a:pt x="4880" y="40148"/>
                    <a:pt x="4827" y="40450"/>
                    <a:pt x="4659" y="40716"/>
                  </a:cubicBezTo>
                  <a:cubicBezTo>
                    <a:pt x="4440" y="41056"/>
                    <a:pt x="4233" y="41377"/>
                    <a:pt x="4327" y="41791"/>
                  </a:cubicBezTo>
                  <a:cubicBezTo>
                    <a:pt x="4391" y="42073"/>
                    <a:pt x="4379" y="42611"/>
                    <a:pt x="4350" y="42983"/>
                  </a:cubicBezTo>
                  <a:cubicBezTo>
                    <a:pt x="4327" y="43266"/>
                    <a:pt x="3969" y="44757"/>
                    <a:pt x="3941" y="44863"/>
                  </a:cubicBezTo>
                  <a:lnTo>
                    <a:pt x="3941" y="44870"/>
                  </a:lnTo>
                  <a:lnTo>
                    <a:pt x="3941" y="44872"/>
                  </a:lnTo>
                  <a:cubicBezTo>
                    <a:pt x="3933" y="44904"/>
                    <a:pt x="3937" y="44937"/>
                    <a:pt x="3949" y="44968"/>
                  </a:cubicBezTo>
                  <a:cubicBezTo>
                    <a:pt x="3963" y="45007"/>
                    <a:pt x="3998" y="45039"/>
                    <a:pt x="4039" y="45054"/>
                  </a:cubicBezTo>
                  <a:cubicBezTo>
                    <a:pt x="4054" y="45059"/>
                    <a:pt x="4071" y="45062"/>
                    <a:pt x="4087" y="45062"/>
                  </a:cubicBezTo>
                  <a:cubicBezTo>
                    <a:pt x="4144" y="45062"/>
                    <a:pt x="4202" y="45030"/>
                    <a:pt x="4229" y="44976"/>
                  </a:cubicBezTo>
                  <a:cubicBezTo>
                    <a:pt x="4235" y="44964"/>
                    <a:pt x="4851" y="43708"/>
                    <a:pt x="4953" y="43503"/>
                  </a:cubicBezTo>
                  <a:cubicBezTo>
                    <a:pt x="5025" y="43360"/>
                    <a:pt x="5027" y="43122"/>
                    <a:pt x="5029" y="42889"/>
                  </a:cubicBezTo>
                  <a:lnTo>
                    <a:pt x="5029" y="42885"/>
                  </a:lnTo>
                  <a:cubicBezTo>
                    <a:pt x="5033" y="42748"/>
                    <a:pt x="5035" y="42564"/>
                    <a:pt x="5058" y="42511"/>
                  </a:cubicBezTo>
                  <a:cubicBezTo>
                    <a:pt x="5158" y="42282"/>
                    <a:pt x="5228" y="41971"/>
                    <a:pt x="5252" y="41662"/>
                  </a:cubicBezTo>
                  <a:cubicBezTo>
                    <a:pt x="5273" y="41396"/>
                    <a:pt x="5361" y="41295"/>
                    <a:pt x="5518" y="41115"/>
                  </a:cubicBezTo>
                  <a:lnTo>
                    <a:pt x="5551" y="41079"/>
                  </a:lnTo>
                  <a:cubicBezTo>
                    <a:pt x="5672" y="40941"/>
                    <a:pt x="5686" y="40804"/>
                    <a:pt x="5694" y="40686"/>
                  </a:cubicBezTo>
                  <a:lnTo>
                    <a:pt x="5694" y="40669"/>
                  </a:lnTo>
                  <a:cubicBezTo>
                    <a:pt x="5704" y="40557"/>
                    <a:pt x="5715" y="40440"/>
                    <a:pt x="5805" y="40272"/>
                  </a:cubicBezTo>
                  <a:cubicBezTo>
                    <a:pt x="5940" y="40021"/>
                    <a:pt x="6011" y="39775"/>
                    <a:pt x="6071" y="39575"/>
                  </a:cubicBezTo>
                  <a:lnTo>
                    <a:pt x="6089" y="39520"/>
                  </a:lnTo>
                  <a:cubicBezTo>
                    <a:pt x="6118" y="39427"/>
                    <a:pt x="6140" y="39346"/>
                    <a:pt x="6171" y="39276"/>
                  </a:cubicBezTo>
                  <a:cubicBezTo>
                    <a:pt x="6220" y="39164"/>
                    <a:pt x="6304" y="38938"/>
                    <a:pt x="6424" y="38593"/>
                  </a:cubicBezTo>
                  <a:cubicBezTo>
                    <a:pt x="6539" y="38738"/>
                    <a:pt x="6641" y="38879"/>
                    <a:pt x="6725" y="39012"/>
                  </a:cubicBezTo>
                  <a:lnTo>
                    <a:pt x="6821" y="39161"/>
                  </a:lnTo>
                  <a:cubicBezTo>
                    <a:pt x="7018" y="39472"/>
                    <a:pt x="7202" y="39769"/>
                    <a:pt x="7521" y="39990"/>
                  </a:cubicBezTo>
                  <a:cubicBezTo>
                    <a:pt x="7615" y="40054"/>
                    <a:pt x="7705" y="40107"/>
                    <a:pt x="7793" y="40160"/>
                  </a:cubicBezTo>
                  <a:lnTo>
                    <a:pt x="7816" y="40176"/>
                  </a:lnTo>
                  <a:cubicBezTo>
                    <a:pt x="8022" y="40299"/>
                    <a:pt x="8184" y="40393"/>
                    <a:pt x="8272" y="40557"/>
                  </a:cubicBezTo>
                  <a:cubicBezTo>
                    <a:pt x="8368" y="40727"/>
                    <a:pt x="8444" y="40984"/>
                    <a:pt x="8501" y="41171"/>
                  </a:cubicBezTo>
                  <a:lnTo>
                    <a:pt x="8520" y="41232"/>
                  </a:lnTo>
                  <a:cubicBezTo>
                    <a:pt x="8550" y="41330"/>
                    <a:pt x="8575" y="41414"/>
                    <a:pt x="8601" y="41475"/>
                  </a:cubicBezTo>
                  <a:cubicBezTo>
                    <a:pt x="8646" y="41580"/>
                    <a:pt x="8607" y="41807"/>
                    <a:pt x="8552" y="42120"/>
                  </a:cubicBezTo>
                  <a:cubicBezTo>
                    <a:pt x="8540" y="42183"/>
                    <a:pt x="8530" y="42257"/>
                    <a:pt x="8513" y="42347"/>
                  </a:cubicBezTo>
                  <a:cubicBezTo>
                    <a:pt x="8464" y="42629"/>
                    <a:pt x="8515" y="42807"/>
                    <a:pt x="8575" y="43014"/>
                  </a:cubicBezTo>
                  <a:lnTo>
                    <a:pt x="8581" y="43030"/>
                  </a:lnTo>
                  <a:cubicBezTo>
                    <a:pt x="8628" y="43198"/>
                    <a:pt x="8687" y="43411"/>
                    <a:pt x="8718" y="43759"/>
                  </a:cubicBezTo>
                  <a:cubicBezTo>
                    <a:pt x="8790" y="44491"/>
                    <a:pt x="9013" y="45557"/>
                    <a:pt x="9056" y="45762"/>
                  </a:cubicBezTo>
                  <a:lnTo>
                    <a:pt x="9058" y="45770"/>
                  </a:lnTo>
                  <a:cubicBezTo>
                    <a:pt x="9074" y="45841"/>
                    <a:pt x="9137" y="45893"/>
                    <a:pt x="9211" y="45893"/>
                  </a:cubicBezTo>
                  <a:lnTo>
                    <a:pt x="9229" y="45893"/>
                  </a:lnTo>
                  <a:cubicBezTo>
                    <a:pt x="9309" y="45884"/>
                    <a:pt x="9369" y="45817"/>
                    <a:pt x="9369" y="45739"/>
                  </a:cubicBezTo>
                  <a:lnTo>
                    <a:pt x="9369" y="44677"/>
                  </a:lnTo>
                  <a:lnTo>
                    <a:pt x="9369" y="44589"/>
                  </a:lnTo>
                  <a:cubicBezTo>
                    <a:pt x="9369" y="44544"/>
                    <a:pt x="9371" y="44487"/>
                    <a:pt x="9371" y="44430"/>
                  </a:cubicBezTo>
                  <a:cubicBezTo>
                    <a:pt x="9381" y="43705"/>
                    <a:pt x="9379" y="43188"/>
                    <a:pt x="9340" y="43012"/>
                  </a:cubicBezTo>
                  <a:cubicBezTo>
                    <a:pt x="9293" y="42809"/>
                    <a:pt x="9344" y="42415"/>
                    <a:pt x="9416" y="42124"/>
                  </a:cubicBezTo>
                  <a:cubicBezTo>
                    <a:pt x="9442" y="42030"/>
                    <a:pt x="9450" y="41887"/>
                    <a:pt x="9440" y="41682"/>
                  </a:cubicBezTo>
                  <a:lnTo>
                    <a:pt x="9440" y="41682"/>
                  </a:lnTo>
                  <a:cubicBezTo>
                    <a:pt x="9692" y="42056"/>
                    <a:pt x="10107" y="42584"/>
                    <a:pt x="10265" y="42756"/>
                  </a:cubicBezTo>
                  <a:cubicBezTo>
                    <a:pt x="10387" y="42897"/>
                    <a:pt x="10572" y="43043"/>
                    <a:pt x="10731" y="43172"/>
                  </a:cubicBezTo>
                  <a:lnTo>
                    <a:pt x="10760" y="43194"/>
                  </a:lnTo>
                  <a:cubicBezTo>
                    <a:pt x="10883" y="43294"/>
                    <a:pt x="11007" y="43392"/>
                    <a:pt x="11101" y="43489"/>
                  </a:cubicBezTo>
                  <a:cubicBezTo>
                    <a:pt x="11245" y="43632"/>
                    <a:pt x="11502" y="43838"/>
                    <a:pt x="11854" y="44086"/>
                  </a:cubicBezTo>
                  <a:cubicBezTo>
                    <a:pt x="11865" y="44094"/>
                    <a:pt x="11869" y="44098"/>
                    <a:pt x="11875" y="44098"/>
                  </a:cubicBezTo>
                  <a:cubicBezTo>
                    <a:pt x="11902" y="44118"/>
                    <a:pt x="11932" y="44128"/>
                    <a:pt x="11963" y="44128"/>
                  </a:cubicBezTo>
                  <a:cubicBezTo>
                    <a:pt x="12004" y="44128"/>
                    <a:pt x="12045" y="44110"/>
                    <a:pt x="12075" y="44076"/>
                  </a:cubicBezTo>
                  <a:cubicBezTo>
                    <a:pt x="12126" y="44021"/>
                    <a:pt x="12133" y="43933"/>
                    <a:pt x="12084" y="43873"/>
                  </a:cubicBezTo>
                  <a:lnTo>
                    <a:pt x="11840" y="43581"/>
                  </a:lnTo>
                  <a:cubicBezTo>
                    <a:pt x="11805" y="43495"/>
                    <a:pt x="11451" y="42676"/>
                    <a:pt x="11273" y="42347"/>
                  </a:cubicBezTo>
                  <a:cubicBezTo>
                    <a:pt x="11081" y="41989"/>
                    <a:pt x="10833" y="41743"/>
                    <a:pt x="10522" y="41432"/>
                  </a:cubicBezTo>
                  <a:cubicBezTo>
                    <a:pt x="10332" y="41240"/>
                    <a:pt x="10179" y="40866"/>
                    <a:pt x="10105" y="40665"/>
                  </a:cubicBezTo>
                  <a:cubicBezTo>
                    <a:pt x="10369" y="40635"/>
                    <a:pt x="10727" y="40605"/>
                    <a:pt x="10897" y="40605"/>
                  </a:cubicBezTo>
                  <a:cubicBezTo>
                    <a:pt x="10925" y="40605"/>
                    <a:pt x="10948" y="40606"/>
                    <a:pt x="10964" y="40608"/>
                  </a:cubicBezTo>
                  <a:cubicBezTo>
                    <a:pt x="11032" y="40616"/>
                    <a:pt x="11132" y="40641"/>
                    <a:pt x="11247" y="40669"/>
                  </a:cubicBezTo>
                  <a:lnTo>
                    <a:pt x="11343" y="40692"/>
                  </a:lnTo>
                  <a:cubicBezTo>
                    <a:pt x="11521" y="40737"/>
                    <a:pt x="11721" y="40788"/>
                    <a:pt x="11920" y="40815"/>
                  </a:cubicBezTo>
                  <a:cubicBezTo>
                    <a:pt x="11954" y="40819"/>
                    <a:pt x="11986" y="40822"/>
                    <a:pt x="12018" y="40822"/>
                  </a:cubicBezTo>
                  <a:cubicBezTo>
                    <a:pt x="12368" y="40822"/>
                    <a:pt x="12565" y="40549"/>
                    <a:pt x="12617" y="40457"/>
                  </a:cubicBezTo>
                  <a:lnTo>
                    <a:pt x="12622" y="40452"/>
                  </a:lnTo>
                  <a:cubicBezTo>
                    <a:pt x="12652" y="40395"/>
                    <a:pt x="12644" y="40330"/>
                    <a:pt x="12603" y="40281"/>
                  </a:cubicBezTo>
                  <a:cubicBezTo>
                    <a:pt x="12573" y="40246"/>
                    <a:pt x="12529" y="40227"/>
                    <a:pt x="12482" y="40227"/>
                  </a:cubicBezTo>
                  <a:cubicBezTo>
                    <a:pt x="12469" y="40227"/>
                    <a:pt x="12455" y="40228"/>
                    <a:pt x="12442" y="40232"/>
                  </a:cubicBezTo>
                  <a:lnTo>
                    <a:pt x="12440" y="40232"/>
                  </a:lnTo>
                  <a:cubicBezTo>
                    <a:pt x="12405" y="40243"/>
                    <a:pt x="12367" y="40248"/>
                    <a:pt x="12327" y="40248"/>
                  </a:cubicBezTo>
                  <a:cubicBezTo>
                    <a:pt x="12166" y="40248"/>
                    <a:pt x="11970" y="40170"/>
                    <a:pt x="11777" y="40094"/>
                  </a:cubicBezTo>
                  <a:lnTo>
                    <a:pt x="11773" y="40092"/>
                  </a:lnTo>
                  <a:cubicBezTo>
                    <a:pt x="11549" y="40003"/>
                    <a:pt x="11321" y="39913"/>
                    <a:pt x="11103" y="39913"/>
                  </a:cubicBezTo>
                  <a:cubicBezTo>
                    <a:pt x="11088" y="39913"/>
                    <a:pt x="11072" y="39913"/>
                    <a:pt x="11056" y="39914"/>
                  </a:cubicBezTo>
                  <a:cubicBezTo>
                    <a:pt x="10972" y="39919"/>
                    <a:pt x="10868" y="39922"/>
                    <a:pt x="10753" y="39922"/>
                  </a:cubicBezTo>
                  <a:cubicBezTo>
                    <a:pt x="10266" y="39922"/>
                    <a:pt x="9586" y="39883"/>
                    <a:pt x="9399" y="39863"/>
                  </a:cubicBezTo>
                  <a:cubicBezTo>
                    <a:pt x="9205" y="39843"/>
                    <a:pt x="8984" y="39648"/>
                    <a:pt x="8900" y="39483"/>
                  </a:cubicBezTo>
                  <a:cubicBezTo>
                    <a:pt x="8806" y="39297"/>
                    <a:pt x="8544" y="39198"/>
                    <a:pt x="8243" y="39090"/>
                  </a:cubicBezTo>
                  <a:lnTo>
                    <a:pt x="8229" y="39084"/>
                  </a:lnTo>
                  <a:cubicBezTo>
                    <a:pt x="8092" y="39035"/>
                    <a:pt x="7947" y="38981"/>
                    <a:pt x="7824" y="38920"/>
                  </a:cubicBezTo>
                  <a:cubicBezTo>
                    <a:pt x="7613" y="38818"/>
                    <a:pt x="7609" y="38773"/>
                    <a:pt x="7580" y="38582"/>
                  </a:cubicBezTo>
                  <a:cubicBezTo>
                    <a:pt x="7578" y="38564"/>
                    <a:pt x="7574" y="38548"/>
                    <a:pt x="7570" y="38527"/>
                  </a:cubicBezTo>
                  <a:cubicBezTo>
                    <a:pt x="7562" y="38482"/>
                    <a:pt x="7554" y="38431"/>
                    <a:pt x="7542" y="38376"/>
                  </a:cubicBezTo>
                  <a:cubicBezTo>
                    <a:pt x="7478" y="38091"/>
                    <a:pt x="7349" y="38001"/>
                    <a:pt x="7202" y="37899"/>
                  </a:cubicBezTo>
                  <a:lnTo>
                    <a:pt x="7194" y="37895"/>
                  </a:lnTo>
                  <a:cubicBezTo>
                    <a:pt x="7139" y="37856"/>
                    <a:pt x="7061" y="37805"/>
                    <a:pt x="6975" y="37725"/>
                  </a:cubicBezTo>
                  <a:cubicBezTo>
                    <a:pt x="6756" y="37529"/>
                    <a:pt x="6633" y="37382"/>
                    <a:pt x="6529" y="37249"/>
                  </a:cubicBezTo>
                  <a:lnTo>
                    <a:pt x="6447" y="37146"/>
                  </a:lnTo>
                  <a:cubicBezTo>
                    <a:pt x="6377" y="37064"/>
                    <a:pt x="6398" y="36819"/>
                    <a:pt x="6418" y="36580"/>
                  </a:cubicBezTo>
                  <a:cubicBezTo>
                    <a:pt x="6424" y="36522"/>
                    <a:pt x="6429" y="36463"/>
                    <a:pt x="6433" y="36399"/>
                  </a:cubicBezTo>
                  <a:cubicBezTo>
                    <a:pt x="6457" y="35996"/>
                    <a:pt x="6429" y="35798"/>
                    <a:pt x="6377" y="35483"/>
                  </a:cubicBezTo>
                  <a:cubicBezTo>
                    <a:pt x="6345" y="35289"/>
                    <a:pt x="6265" y="35000"/>
                    <a:pt x="6199" y="34773"/>
                  </a:cubicBezTo>
                  <a:cubicBezTo>
                    <a:pt x="6312" y="34755"/>
                    <a:pt x="6508" y="34718"/>
                    <a:pt x="6805" y="34660"/>
                  </a:cubicBezTo>
                  <a:cubicBezTo>
                    <a:pt x="6873" y="34646"/>
                    <a:pt x="6938" y="34634"/>
                    <a:pt x="6999" y="34622"/>
                  </a:cubicBezTo>
                  <a:cubicBezTo>
                    <a:pt x="7114" y="34599"/>
                    <a:pt x="7212" y="34581"/>
                    <a:pt x="7261" y="34572"/>
                  </a:cubicBezTo>
                  <a:cubicBezTo>
                    <a:pt x="7267" y="34572"/>
                    <a:pt x="7273" y="34571"/>
                    <a:pt x="7279" y="34571"/>
                  </a:cubicBezTo>
                  <a:cubicBezTo>
                    <a:pt x="7339" y="34571"/>
                    <a:pt x="7450" y="34603"/>
                    <a:pt x="7568" y="34634"/>
                  </a:cubicBezTo>
                  <a:lnTo>
                    <a:pt x="7613" y="34646"/>
                  </a:lnTo>
                  <a:cubicBezTo>
                    <a:pt x="7787" y="34695"/>
                    <a:pt x="8004" y="34755"/>
                    <a:pt x="8256" y="34777"/>
                  </a:cubicBezTo>
                  <a:cubicBezTo>
                    <a:pt x="8655" y="34818"/>
                    <a:pt x="8655" y="34818"/>
                    <a:pt x="8828" y="34933"/>
                  </a:cubicBezTo>
                  <a:lnTo>
                    <a:pt x="8912" y="34988"/>
                  </a:lnTo>
                  <a:cubicBezTo>
                    <a:pt x="9032" y="35063"/>
                    <a:pt x="9161" y="35097"/>
                    <a:pt x="9301" y="35097"/>
                  </a:cubicBezTo>
                  <a:cubicBezTo>
                    <a:pt x="9569" y="35097"/>
                    <a:pt x="9879" y="34975"/>
                    <a:pt x="10254" y="34787"/>
                  </a:cubicBezTo>
                  <a:cubicBezTo>
                    <a:pt x="10660" y="34585"/>
                    <a:pt x="11324" y="34472"/>
                    <a:pt x="11590" y="34435"/>
                  </a:cubicBezTo>
                  <a:cubicBezTo>
                    <a:pt x="11603" y="34431"/>
                    <a:pt x="11609" y="34431"/>
                    <a:pt x="11613" y="34431"/>
                  </a:cubicBezTo>
                  <a:cubicBezTo>
                    <a:pt x="11685" y="34419"/>
                    <a:pt x="11738" y="34364"/>
                    <a:pt x="11744" y="34292"/>
                  </a:cubicBezTo>
                  <a:cubicBezTo>
                    <a:pt x="11752" y="34221"/>
                    <a:pt x="11705" y="34151"/>
                    <a:pt x="11633" y="34131"/>
                  </a:cubicBezTo>
                  <a:cubicBezTo>
                    <a:pt x="11597" y="34119"/>
                    <a:pt x="11340" y="34045"/>
                    <a:pt x="11026" y="34045"/>
                  </a:cubicBezTo>
                  <a:cubicBezTo>
                    <a:pt x="10903" y="34045"/>
                    <a:pt x="10770" y="34056"/>
                    <a:pt x="10639" y="34088"/>
                  </a:cubicBezTo>
                  <a:cubicBezTo>
                    <a:pt x="10562" y="34105"/>
                    <a:pt x="10478" y="34112"/>
                    <a:pt x="10392" y="34112"/>
                  </a:cubicBezTo>
                  <a:cubicBezTo>
                    <a:pt x="10222" y="34112"/>
                    <a:pt x="10041" y="34085"/>
                    <a:pt x="9874" y="34059"/>
                  </a:cubicBezTo>
                  <a:cubicBezTo>
                    <a:pt x="9695" y="34031"/>
                    <a:pt x="9518" y="34006"/>
                    <a:pt x="9350" y="34006"/>
                  </a:cubicBezTo>
                  <a:cubicBezTo>
                    <a:pt x="9323" y="34006"/>
                    <a:pt x="9295" y="34006"/>
                    <a:pt x="9268" y="34008"/>
                  </a:cubicBezTo>
                  <a:cubicBezTo>
                    <a:pt x="9253" y="34009"/>
                    <a:pt x="9239" y="34009"/>
                    <a:pt x="9226" y="34009"/>
                  </a:cubicBezTo>
                  <a:cubicBezTo>
                    <a:pt x="9035" y="34009"/>
                    <a:pt x="8972" y="33929"/>
                    <a:pt x="8861" y="33791"/>
                  </a:cubicBezTo>
                  <a:lnTo>
                    <a:pt x="8847" y="33770"/>
                  </a:lnTo>
                  <a:cubicBezTo>
                    <a:pt x="8808" y="33719"/>
                    <a:pt x="8767" y="33664"/>
                    <a:pt x="8714" y="33613"/>
                  </a:cubicBezTo>
                  <a:cubicBezTo>
                    <a:pt x="8614" y="33513"/>
                    <a:pt x="8495" y="33475"/>
                    <a:pt x="8359" y="33475"/>
                  </a:cubicBezTo>
                  <a:cubicBezTo>
                    <a:pt x="8146" y="33475"/>
                    <a:pt x="7894" y="33570"/>
                    <a:pt x="7619" y="33672"/>
                  </a:cubicBezTo>
                  <a:lnTo>
                    <a:pt x="7462" y="33732"/>
                  </a:lnTo>
                  <a:cubicBezTo>
                    <a:pt x="7385" y="33760"/>
                    <a:pt x="7334" y="33773"/>
                    <a:pt x="7297" y="33773"/>
                  </a:cubicBezTo>
                  <a:cubicBezTo>
                    <a:pt x="7235" y="33773"/>
                    <a:pt x="7212" y="33735"/>
                    <a:pt x="7171" y="33664"/>
                  </a:cubicBezTo>
                  <a:lnTo>
                    <a:pt x="7169" y="33660"/>
                  </a:lnTo>
                  <a:cubicBezTo>
                    <a:pt x="7128" y="33588"/>
                    <a:pt x="7077" y="33496"/>
                    <a:pt x="6977" y="33437"/>
                  </a:cubicBezTo>
                  <a:cubicBezTo>
                    <a:pt x="6906" y="33393"/>
                    <a:pt x="6831" y="33375"/>
                    <a:pt x="6755" y="33375"/>
                  </a:cubicBezTo>
                  <a:cubicBezTo>
                    <a:pt x="6606" y="33375"/>
                    <a:pt x="6448" y="33443"/>
                    <a:pt x="6285" y="33515"/>
                  </a:cubicBezTo>
                  <a:lnTo>
                    <a:pt x="6255" y="33527"/>
                  </a:lnTo>
                  <a:cubicBezTo>
                    <a:pt x="6171" y="33562"/>
                    <a:pt x="6081" y="33601"/>
                    <a:pt x="5997" y="33627"/>
                  </a:cubicBezTo>
                  <a:cubicBezTo>
                    <a:pt x="5966" y="33637"/>
                    <a:pt x="5936" y="33644"/>
                    <a:pt x="5923" y="33648"/>
                  </a:cubicBezTo>
                  <a:cubicBezTo>
                    <a:pt x="5915" y="33640"/>
                    <a:pt x="5905" y="33613"/>
                    <a:pt x="5895" y="33590"/>
                  </a:cubicBezTo>
                  <a:cubicBezTo>
                    <a:pt x="5880" y="33560"/>
                    <a:pt x="5864" y="33527"/>
                    <a:pt x="5843" y="33490"/>
                  </a:cubicBezTo>
                  <a:cubicBezTo>
                    <a:pt x="5805" y="33425"/>
                    <a:pt x="5753" y="33355"/>
                    <a:pt x="5672" y="33290"/>
                  </a:cubicBezTo>
                  <a:cubicBezTo>
                    <a:pt x="5496" y="33149"/>
                    <a:pt x="5457" y="33091"/>
                    <a:pt x="5361" y="32956"/>
                  </a:cubicBezTo>
                  <a:lnTo>
                    <a:pt x="5352" y="32946"/>
                  </a:lnTo>
                  <a:cubicBezTo>
                    <a:pt x="5342" y="32932"/>
                    <a:pt x="5330" y="32913"/>
                    <a:pt x="5318" y="32895"/>
                  </a:cubicBezTo>
                  <a:cubicBezTo>
                    <a:pt x="5293" y="32860"/>
                    <a:pt x="5266" y="32821"/>
                    <a:pt x="5232" y="32778"/>
                  </a:cubicBezTo>
                  <a:cubicBezTo>
                    <a:pt x="5138" y="32649"/>
                    <a:pt x="5146" y="32606"/>
                    <a:pt x="5158" y="32529"/>
                  </a:cubicBezTo>
                  <a:cubicBezTo>
                    <a:pt x="5168" y="32461"/>
                    <a:pt x="5179" y="32379"/>
                    <a:pt x="5156" y="32267"/>
                  </a:cubicBezTo>
                  <a:cubicBezTo>
                    <a:pt x="5115" y="32087"/>
                    <a:pt x="5033" y="31903"/>
                    <a:pt x="4992" y="31819"/>
                  </a:cubicBezTo>
                  <a:cubicBezTo>
                    <a:pt x="6099" y="30499"/>
                    <a:pt x="7192" y="29582"/>
                    <a:pt x="8080" y="28965"/>
                  </a:cubicBezTo>
                  <a:cubicBezTo>
                    <a:pt x="8812" y="28453"/>
                    <a:pt x="9405" y="28148"/>
                    <a:pt x="9751" y="27991"/>
                  </a:cubicBezTo>
                  <a:cubicBezTo>
                    <a:pt x="9788" y="27974"/>
                    <a:pt x="9819" y="27942"/>
                    <a:pt x="9831" y="27903"/>
                  </a:cubicBezTo>
                  <a:cubicBezTo>
                    <a:pt x="9845" y="27864"/>
                    <a:pt x="9843" y="27821"/>
                    <a:pt x="9829" y="27788"/>
                  </a:cubicBezTo>
                  <a:cubicBezTo>
                    <a:pt x="9813" y="27751"/>
                    <a:pt x="9780" y="27721"/>
                    <a:pt x="9741" y="27708"/>
                  </a:cubicBezTo>
                  <a:cubicBezTo>
                    <a:pt x="9724" y="27702"/>
                    <a:pt x="9706" y="27699"/>
                    <a:pt x="9689" y="27699"/>
                  </a:cubicBezTo>
                  <a:cubicBezTo>
                    <a:pt x="9666" y="27699"/>
                    <a:pt x="9645" y="27704"/>
                    <a:pt x="9626" y="27715"/>
                  </a:cubicBezTo>
                  <a:cubicBezTo>
                    <a:pt x="9260" y="27882"/>
                    <a:pt x="8882" y="28087"/>
                    <a:pt x="8499" y="28324"/>
                  </a:cubicBezTo>
                  <a:cubicBezTo>
                    <a:pt x="8499" y="28322"/>
                    <a:pt x="8495" y="28318"/>
                    <a:pt x="8495" y="28314"/>
                  </a:cubicBezTo>
                  <a:cubicBezTo>
                    <a:pt x="8493" y="28308"/>
                    <a:pt x="8491" y="28302"/>
                    <a:pt x="8491" y="28294"/>
                  </a:cubicBezTo>
                  <a:cubicBezTo>
                    <a:pt x="8286" y="27614"/>
                    <a:pt x="7370" y="24351"/>
                    <a:pt x="7308" y="20578"/>
                  </a:cubicBezTo>
                  <a:cubicBezTo>
                    <a:pt x="7312" y="20568"/>
                    <a:pt x="7312" y="20560"/>
                    <a:pt x="7312" y="20554"/>
                  </a:cubicBezTo>
                  <a:cubicBezTo>
                    <a:pt x="7312" y="20546"/>
                    <a:pt x="7308" y="20539"/>
                    <a:pt x="7308" y="20535"/>
                  </a:cubicBezTo>
                  <a:cubicBezTo>
                    <a:pt x="7282" y="18594"/>
                    <a:pt x="7488" y="16810"/>
                    <a:pt x="7920" y="15236"/>
                  </a:cubicBezTo>
                  <a:cubicBezTo>
                    <a:pt x="8442" y="13332"/>
                    <a:pt x="9303" y="11709"/>
                    <a:pt x="10480" y="10420"/>
                  </a:cubicBezTo>
                  <a:cubicBezTo>
                    <a:pt x="12298" y="8423"/>
                    <a:pt x="14596" y="7390"/>
                    <a:pt x="17303" y="7353"/>
                  </a:cubicBezTo>
                  <a:cubicBezTo>
                    <a:pt x="17353" y="7353"/>
                    <a:pt x="17404" y="7352"/>
                    <a:pt x="17454" y="7352"/>
                  </a:cubicBezTo>
                  <a:close/>
                  <a:moveTo>
                    <a:pt x="29597" y="0"/>
                  </a:moveTo>
                  <a:cubicBezTo>
                    <a:pt x="28253" y="0"/>
                    <a:pt x="27359" y="98"/>
                    <a:pt x="27189" y="117"/>
                  </a:cubicBezTo>
                  <a:lnTo>
                    <a:pt x="27160" y="119"/>
                  </a:lnTo>
                  <a:lnTo>
                    <a:pt x="27148" y="146"/>
                  </a:lnTo>
                  <a:cubicBezTo>
                    <a:pt x="26536" y="1416"/>
                    <a:pt x="26180" y="2664"/>
                    <a:pt x="26090" y="3851"/>
                  </a:cubicBezTo>
                  <a:cubicBezTo>
                    <a:pt x="25789" y="7883"/>
                    <a:pt x="26475" y="10152"/>
                    <a:pt x="26503" y="10244"/>
                  </a:cubicBezTo>
                  <a:cubicBezTo>
                    <a:pt x="26505" y="10257"/>
                    <a:pt x="26509" y="10267"/>
                    <a:pt x="26517" y="10277"/>
                  </a:cubicBezTo>
                  <a:lnTo>
                    <a:pt x="26526" y="10281"/>
                  </a:lnTo>
                  <a:cubicBezTo>
                    <a:pt x="27201" y="10758"/>
                    <a:pt x="27794" y="11253"/>
                    <a:pt x="28242" y="11717"/>
                  </a:cubicBezTo>
                  <a:lnTo>
                    <a:pt x="28261" y="11740"/>
                  </a:lnTo>
                  <a:lnTo>
                    <a:pt x="28293" y="11730"/>
                  </a:lnTo>
                  <a:cubicBezTo>
                    <a:pt x="28610" y="11631"/>
                    <a:pt x="28958" y="11507"/>
                    <a:pt x="29331" y="11351"/>
                  </a:cubicBezTo>
                  <a:cubicBezTo>
                    <a:pt x="30530" y="10855"/>
                    <a:pt x="33152" y="10282"/>
                    <a:pt x="35797" y="10282"/>
                  </a:cubicBezTo>
                  <a:cubicBezTo>
                    <a:pt x="38111" y="10282"/>
                    <a:pt x="40443" y="10721"/>
                    <a:pt x="41854" y="12035"/>
                  </a:cubicBezTo>
                  <a:lnTo>
                    <a:pt x="41860" y="12037"/>
                  </a:lnTo>
                  <a:cubicBezTo>
                    <a:pt x="41862" y="12039"/>
                    <a:pt x="41864" y="12039"/>
                    <a:pt x="41864" y="12045"/>
                  </a:cubicBezTo>
                  <a:lnTo>
                    <a:pt x="41866" y="12047"/>
                  </a:lnTo>
                  <a:cubicBezTo>
                    <a:pt x="41895" y="12106"/>
                    <a:pt x="42541" y="13487"/>
                    <a:pt x="42026" y="15085"/>
                  </a:cubicBezTo>
                  <a:cubicBezTo>
                    <a:pt x="41762" y="15901"/>
                    <a:pt x="41455" y="16417"/>
                    <a:pt x="41056" y="16712"/>
                  </a:cubicBezTo>
                  <a:cubicBezTo>
                    <a:pt x="40793" y="16907"/>
                    <a:pt x="40490" y="17002"/>
                    <a:pt x="40124" y="17002"/>
                  </a:cubicBezTo>
                  <a:cubicBezTo>
                    <a:pt x="39943" y="17002"/>
                    <a:pt x="39746" y="16979"/>
                    <a:pt x="39532" y="16932"/>
                  </a:cubicBezTo>
                  <a:lnTo>
                    <a:pt x="39390" y="16902"/>
                  </a:lnTo>
                  <a:cubicBezTo>
                    <a:pt x="38283" y="16655"/>
                    <a:pt x="37208" y="16532"/>
                    <a:pt x="36169" y="16532"/>
                  </a:cubicBezTo>
                  <a:cubicBezTo>
                    <a:pt x="34727" y="16532"/>
                    <a:pt x="33357" y="16769"/>
                    <a:pt x="32070" y="17243"/>
                  </a:cubicBezTo>
                  <a:lnTo>
                    <a:pt x="31992" y="17272"/>
                  </a:lnTo>
                  <a:lnTo>
                    <a:pt x="32052" y="17327"/>
                  </a:lnTo>
                  <a:cubicBezTo>
                    <a:pt x="32291" y="17557"/>
                    <a:pt x="33543" y="18798"/>
                    <a:pt x="34691" y="20826"/>
                  </a:cubicBezTo>
                  <a:cubicBezTo>
                    <a:pt x="35329" y="21955"/>
                    <a:pt x="35831" y="23138"/>
                    <a:pt x="36184" y="24349"/>
                  </a:cubicBezTo>
                  <a:cubicBezTo>
                    <a:pt x="36616" y="25826"/>
                    <a:pt x="36823" y="27352"/>
                    <a:pt x="36806" y="28883"/>
                  </a:cubicBezTo>
                  <a:cubicBezTo>
                    <a:pt x="36788" y="30417"/>
                    <a:pt x="36434" y="31680"/>
                    <a:pt x="35763" y="32637"/>
                  </a:cubicBezTo>
                  <a:cubicBezTo>
                    <a:pt x="35090" y="33590"/>
                    <a:pt x="34120" y="34206"/>
                    <a:pt x="32880" y="34466"/>
                  </a:cubicBezTo>
                  <a:cubicBezTo>
                    <a:pt x="32463" y="34552"/>
                    <a:pt x="32025" y="34595"/>
                    <a:pt x="31575" y="34595"/>
                  </a:cubicBezTo>
                  <a:cubicBezTo>
                    <a:pt x="31532" y="34595"/>
                    <a:pt x="31487" y="34595"/>
                    <a:pt x="31440" y="34593"/>
                  </a:cubicBezTo>
                  <a:lnTo>
                    <a:pt x="31389" y="34591"/>
                  </a:lnTo>
                  <a:lnTo>
                    <a:pt x="31387" y="34642"/>
                  </a:lnTo>
                  <a:cubicBezTo>
                    <a:pt x="31346" y="35266"/>
                    <a:pt x="31295" y="36363"/>
                    <a:pt x="31377" y="36518"/>
                  </a:cubicBezTo>
                  <a:lnTo>
                    <a:pt x="31379" y="36526"/>
                  </a:lnTo>
                  <a:lnTo>
                    <a:pt x="31385" y="36532"/>
                  </a:lnTo>
                  <a:cubicBezTo>
                    <a:pt x="31422" y="36569"/>
                    <a:pt x="31528" y="36598"/>
                    <a:pt x="31749" y="36647"/>
                  </a:cubicBezTo>
                  <a:lnTo>
                    <a:pt x="31763" y="36649"/>
                  </a:lnTo>
                  <a:cubicBezTo>
                    <a:pt x="31978" y="36698"/>
                    <a:pt x="32244" y="36760"/>
                    <a:pt x="32471" y="36893"/>
                  </a:cubicBezTo>
                  <a:cubicBezTo>
                    <a:pt x="32643" y="36995"/>
                    <a:pt x="32823" y="37038"/>
                    <a:pt x="33001" y="37081"/>
                  </a:cubicBezTo>
                  <a:lnTo>
                    <a:pt x="33021" y="37087"/>
                  </a:lnTo>
                  <a:cubicBezTo>
                    <a:pt x="33249" y="37142"/>
                    <a:pt x="33486" y="37201"/>
                    <a:pt x="33686" y="37384"/>
                  </a:cubicBezTo>
                  <a:cubicBezTo>
                    <a:pt x="33903" y="37580"/>
                    <a:pt x="34128" y="37633"/>
                    <a:pt x="34409" y="37703"/>
                  </a:cubicBezTo>
                  <a:cubicBezTo>
                    <a:pt x="34560" y="37742"/>
                    <a:pt x="34740" y="37785"/>
                    <a:pt x="34947" y="37856"/>
                  </a:cubicBezTo>
                  <a:cubicBezTo>
                    <a:pt x="35540" y="38067"/>
                    <a:pt x="35890" y="38343"/>
                    <a:pt x="35892" y="38347"/>
                  </a:cubicBezTo>
                  <a:cubicBezTo>
                    <a:pt x="35910" y="38359"/>
                    <a:pt x="35916" y="38388"/>
                    <a:pt x="35908" y="38407"/>
                  </a:cubicBezTo>
                  <a:lnTo>
                    <a:pt x="35908" y="38409"/>
                  </a:lnTo>
                  <a:cubicBezTo>
                    <a:pt x="35900" y="38427"/>
                    <a:pt x="35878" y="38439"/>
                    <a:pt x="35855" y="38439"/>
                  </a:cubicBezTo>
                  <a:cubicBezTo>
                    <a:pt x="35839" y="38437"/>
                    <a:pt x="35125" y="38368"/>
                    <a:pt x="34335" y="38233"/>
                  </a:cubicBezTo>
                  <a:cubicBezTo>
                    <a:pt x="34122" y="38195"/>
                    <a:pt x="33944" y="38185"/>
                    <a:pt x="33797" y="38185"/>
                  </a:cubicBezTo>
                  <a:cubicBezTo>
                    <a:pt x="33711" y="38185"/>
                    <a:pt x="33636" y="38189"/>
                    <a:pt x="33570" y="38192"/>
                  </a:cubicBezTo>
                  <a:cubicBezTo>
                    <a:pt x="33512" y="38194"/>
                    <a:pt x="33458" y="38196"/>
                    <a:pt x="33407" y="38196"/>
                  </a:cubicBezTo>
                  <a:cubicBezTo>
                    <a:pt x="33217" y="38196"/>
                    <a:pt x="33065" y="38167"/>
                    <a:pt x="32925" y="38010"/>
                  </a:cubicBezTo>
                  <a:cubicBezTo>
                    <a:pt x="32663" y="37713"/>
                    <a:pt x="32573" y="37682"/>
                    <a:pt x="31872" y="37447"/>
                  </a:cubicBezTo>
                  <a:lnTo>
                    <a:pt x="31845" y="37437"/>
                  </a:lnTo>
                  <a:cubicBezTo>
                    <a:pt x="31660" y="37375"/>
                    <a:pt x="31524" y="37350"/>
                    <a:pt x="31421" y="37350"/>
                  </a:cubicBezTo>
                  <a:cubicBezTo>
                    <a:pt x="31226" y="37350"/>
                    <a:pt x="31150" y="37441"/>
                    <a:pt x="31084" y="37551"/>
                  </a:cubicBezTo>
                  <a:lnTo>
                    <a:pt x="31082" y="37555"/>
                  </a:lnTo>
                  <a:cubicBezTo>
                    <a:pt x="31068" y="37582"/>
                    <a:pt x="31053" y="37607"/>
                    <a:pt x="31039" y="37627"/>
                  </a:cubicBezTo>
                  <a:cubicBezTo>
                    <a:pt x="30949" y="37746"/>
                    <a:pt x="30945" y="37795"/>
                    <a:pt x="30980" y="38282"/>
                  </a:cubicBezTo>
                  <a:cubicBezTo>
                    <a:pt x="31012" y="38744"/>
                    <a:pt x="31072" y="38838"/>
                    <a:pt x="31522" y="39427"/>
                  </a:cubicBezTo>
                  <a:cubicBezTo>
                    <a:pt x="31900" y="39925"/>
                    <a:pt x="31927" y="39939"/>
                    <a:pt x="32320" y="40176"/>
                  </a:cubicBezTo>
                  <a:lnTo>
                    <a:pt x="32326" y="40178"/>
                  </a:lnTo>
                  <a:cubicBezTo>
                    <a:pt x="32352" y="40197"/>
                    <a:pt x="32383" y="40215"/>
                    <a:pt x="32418" y="40236"/>
                  </a:cubicBezTo>
                  <a:cubicBezTo>
                    <a:pt x="32455" y="40258"/>
                    <a:pt x="32496" y="40281"/>
                    <a:pt x="32541" y="40309"/>
                  </a:cubicBezTo>
                  <a:cubicBezTo>
                    <a:pt x="33130" y="40669"/>
                    <a:pt x="33382" y="41265"/>
                    <a:pt x="33584" y="41743"/>
                  </a:cubicBezTo>
                  <a:lnTo>
                    <a:pt x="33629" y="41852"/>
                  </a:lnTo>
                  <a:cubicBezTo>
                    <a:pt x="33803" y="42257"/>
                    <a:pt x="34321" y="42476"/>
                    <a:pt x="34773" y="42664"/>
                  </a:cubicBezTo>
                  <a:cubicBezTo>
                    <a:pt x="34806" y="42680"/>
                    <a:pt x="34842" y="42695"/>
                    <a:pt x="34875" y="42707"/>
                  </a:cubicBezTo>
                  <a:cubicBezTo>
                    <a:pt x="34910" y="42723"/>
                    <a:pt x="34945" y="42738"/>
                    <a:pt x="34979" y="42754"/>
                  </a:cubicBezTo>
                  <a:cubicBezTo>
                    <a:pt x="35558" y="43008"/>
                    <a:pt x="35728" y="43229"/>
                    <a:pt x="36107" y="43986"/>
                  </a:cubicBezTo>
                  <a:cubicBezTo>
                    <a:pt x="36320" y="44405"/>
                    <a:pt x="36614" y="44593"/>
                    <a:pt x="36925" y="44792"/>
                  </a:cubicBezTo>
                  <a:lnTo>
                    <a:pt x="36931" y="44794"/>
                  </a:lnTo>
                  <a:cubicBezTo>
                    <a:pt x="37181" y="44956"/>
                    <a:pt x="37467" y="45138"/>
                    <a:pt x="37754" y="45455"/>
                  </a:cubicBezTo>
                  <a:cubicBezTo>
                    <a:pt x="38408" y="46179"/>
                    <a:pt x="38586" y="46693"/>
                    <a:pt x="38593" y="46715"/>
                  </a:cubicBezTo>
                  <a:cubicBezTo>
                    <a:pt x="38601" y="46738"/>
                    <a:pt x="38593" y="46764"/>
                    <a:pt x="38572" y="46776"/>
                  </a:cubicBezTo>
                  <a:cubicBezTo>
                    <a:pt x="38563" y="46782"/>
                    <a:pt x="38554" y="46784"/>
                    <a:pt x="38544" y="46784"/>
                  </a:cubicBezTo>
                  <a:cubicBezTo>
                    <a:pt x="38532" y="46784"/>
                    <a:pt x="38521" y="46780"/>
                    <a:pt x="38511" y="46772"/>
                  </a:cubicBezTo>
                  <a:cubicBezTo>
                    <a:pt x="38427" y="46686"/>
                    <a:pt x="37594" y="45936"/>
                    <a:pt x="37246" y="45743"/>
                  </a:cubicBezTo>
                  <a:lnTo>
                    <a:pt x="37138" y="45684"/>
                  </a:lnTo>
                  <a:cubicBezTo>
                    <a:pt x="36821" y="45510"/>
                    <a:pt x="36614" y="45395"/>
                    <a:pt x="36125" y="45336"/>
                  </a:cubicBezTo>
                  <a:cubicBezTo>
                    <a:pt x="35661" y="45279"/>
                    <a:pt x="35640" y="45201"/>
                    <a:pt x="35640" y="44943"/>
                  </a:cubicBezTo>
                  <a:cubicBezTo>
                    <a:pt x="35640" y="44886"/>
                    <a:pt x="35640" y="44818"/>
                    <a:pt x="35632" y="44737"/>
                  </a:cubicBezTo>
                  <a:cubicBezTo>
                    <a:pt x="35601" y="44362"/>
                    <a:pt x="35272" y="44139"/>
                    <a:pt x="34691" y="43777"/>
                  </a:cubicBezTo>
                  <a:cubicBezTo>
                    <a:pt x="34382" y="43583"/>
                    <a:pt x="33922" y="43419"/>
                    <a:pt x="33549" y="43288"/>
                  </a:cubicBezTo>
                  <a:lnTo>
                    <a:pt x="33513" y="43276"/>
                  </a:lnTo>
                  <a:cubicBezTo>
                    <a:pt x="33226" y="43174"/>
                    <a:pt x="33001" y="43094"/>
                    <a:pt x="32895" y="43018"/>
                  </a:cubicBezTo>
                  <a:cubicBezTo>
                    <a:pt x="32719" y="42891"/>
                    <a:pt x="32635" y="42476"/>
                    <a:pt x="32563" y="42108"/>
                  </a:cubicBezTo>
                  <a:lnTo>
                    <a:pt x="32555" y="42071"/>
                  </a:lnTo>
                  <a:cubicBezTo>
                    <a:pt x="32522" y="41913"/>
                    <a:pt x="32494" y="41762"/>
                    <a:pt x="32461" y="41680"/>
                  </a:cubicBezTo>
                  <a:cubicBezTo>
                    <a:pt x="32383" y="41475"/>
                    <a:pt x="32146" y="41445"/>
                    <a:pt x="31974" y="41439"/>
                  </a:cubicBezTo>
                  <a:lnTo>
                    <a:pt x="31931" y="41439"/>
                  </a:lnTo>
                  <a:lnTo>
                    <a:pt x="31921" y="41480"/>
                  </a:lnTo>
                  <a:cubicBezTo>
                    <a:pt x="31900" y="41578"/>
                    <a:pt x="31892" y="41803"/>
                    <a:pt x="31888" y="42007"/>
                  </a:cubicBezTo>
                  <a:cubicBezTo>
                    <a:pt x="31880" y="42349"/>
                    <a:pt x="31868" y="42697"/>
                    <a:pt x="31798" y="42889"/>
                  </a:cubicBezTo>
                  <a:cubicBezTo>
                    <a:pt x="31685" y="43194"/>
                    <a:pt x="31640" y="43264"/>
                    <a:pt x="31548" y="43401"/>
                  </a:cubicBezTo>
                  <a:cubicBezTo>
                    <a:pt x="31520" y="43442"/>
                    <a:pt x="31487" y="43495"/>
                    <a:pt x="31446" y="43556"/>
                  </a:cubicBezTo>
                  <a:cubicBezTo>
                    <a:pt x="31334" y="43738"/>
                    <a:pt x="31330" y="43969"/>
                    <a:pt x="31327" y="44178"/>
                  </a:cubicBezTo>
                  <a:cubicBezTo>
                    <a:pt x="31327" y="44270"/>
                    <a:pt x="31327" y="44358"/>
                    <a:pt x="31315" y="44434"/>
                  </a:cubicBezTo>
                  <a:cubicBezTo>
                    <a:pt x="31284" y="44647"/>
                    <a:pt x="30507" y="46377"/>
                    <a:pt x="30208" y="47030"/>
                  </a:cubicBezTo>
                  <a:cubicBezTo>
                    <a:pt x="30202" y="47038"/>
                    <a:pt x="30198" y="47044"/>
                    <a:pt x="30192" y="47051"/>
                  </a:cubicBezTo>
                  <a:lnTo>
                    <a:pt x="30178" y="47065"/>
                  </a:lnTo>
                  <a:lnTo>
                    <a:pt x="30178" y="47184"/>
                  </a:lnTo>
                  <a:cubicBezTo>
                    <a:pt x="30178" y="47652"/>
                    <a:pt x="30448" y="49371"/>
                    <a:pt x="30556" y="49827"/>
                  </a:cubicBezTo>
                  <a:cubicBezTo>
                    <a:pt x="30577" y="49913"/>
                    <a:pt x="30591" y="49991"/>
                    <a:pt x="30607" y="50068"/>
                  </a:cubicBezTo>
                  <a:lnTo>
                    <a:pt x="30624" y="50152"/>
                  </a:lnTo>
                  <a:cubicBezTo>
                    <a:pt x="30689" y="50447"/>
                    <a:pt x="30736" y="50680"/>
                    <a:pt x="30863" y="50956"/>
                  </a:cubicBezTo>
                  <a:lnTo>
                    <a:pt x="30926" y="51093"/>
                  </a:lnTo>
                  <a:cubicBezTo>
                    <a:pt x="31068" y="51396"/>
                    <a:pt x="31176" y="51636"/>
                    <a:pt x="31176" y="51975"/>
                  </a:cubicBezTo>
                  <a:cubicBezTo>
                    <a:pt x="31176" y="52272"/>
                    <a:pt x="31387" y="52411"/>
                    <a:pt x="31591" y="52546"/>
                  </a:cubicBezTo>
                  <a:cubicBezTo>
                    <a:pt x="31634" y="52573"/>
                    <a:pt x="31671" y="52597"/>
                    <a:pt x="31706" y="52624"/>
                  </a:cubicBezTo>
                  <a:cubicBezTo>
                    <a:pt x="31841" y="52720"/>
                    <a:pt x="32103" y="52787"/>
                    <a:pt x="32404" y="52853"/>
                  </a:cubicBezTo>
                  <a:cubicBezTo>
                    <a:pt x="32588" y="52896"/>
                    <a:pt x="32780" y="52941"/>
                    <a:pt x="32936" y="52996"/>
                  </a:cubicBezTo>
                  <a:cubicBezTo>
                    <a:pt x="33332" y="53139"/>
                    <a:pt x="33545" y="53252"/>
                    <a:pt x="34018" y="53626"/>
                  </a:cubicBezTo>
                  <a:cubicBezTo>
                    <a:pt x="34253" y="53812"/>
                    <a:pt x="34497" y="53857"/>
                    <a:pt x="34750" y="53906"/>
                  </a:cubicBezTo>
                  <a:lnTo>
                    <a:pt x="34763" y="53909"/>
                  </a:lnTo>
                  <a:cubicBezTo>
                    <a:pt x="34990" y="53949"/>
                    <a:pt x="35252" y="53999"/>
                    <a:pt x="35501" y="54179"/>
                  </a:cubicBezTo>
                  <a:cubicBezTo>
                    <a:pt x="35775" y="54373"/>
                    <a:pt x="36154" y="54496"/>
                    <a:pt x="36483" y="54602"/>
                  </a:cubicBezTo>
                  <a:lnTo>
                    <a:pt x="36512" y="54612"/>
                  </a:lnTo>
                  <a:cubicBezTo>
                    <a:pt x="36770" y="54696"/>
                    <a:pt x="37036" y="54786"/>
                    <a:pt x="37257" y="54901"/>
                  </a:cubicBezTo>
                  <a:cubicBezTo>
                    <a:pt x="37770" y="55177"/>
                    <a:pt x="37891" y="55613"/>
                    <a:pt x="37903" y="55662"/>
                  </a:cubicBezTo>
                  <a:cubicBezTo>
                    <a:pt x="37907" y="55684"/>
                    <a:pt x="37901" y="55705"/>
                    <a:pt x="37883" y="55717"/>
                  </a:cubicBezTo>
                  <a:cubicBezTo>
                    <a:pt x="37874" y="55722"/>
                    <a:pt x="37864" y="55725"/>
                    <a:pt x="37854" y="55725"/>
                  </a:cubicBezTo>
                  <a:cubicBezTo>
                    <a:pt x="37843" y="55725"/>
                    <a:pt x="37832" y="55722"/>
                    <a:pt x="37821" y="55715"/>
                  </a:cubicBezTo>
                  <a:lnTo>
                    <a:pt x="37811" y="55707"/>
                  </a:lnTo>
                  <a:cubicBezTo>
                    <a:pt x="37639" y="55584"/>
                    <a:pt x="37207" y="55290"/>
                    <a:pt x="36874" y="55206"/>
                  </a:cubicBezTo>
                  <a:cubicBezTo>
                    <a:pt x="36708" y="55163"/>
                    <a:pt x="36510" y="55103"/>
                    <a:pt x="36266" y="55030"/>
                  </a:cubicBezTo>
                  <a:cubicBezTo>
                    <a:pt x="35916" y="54921"/>
                    <a:pt x="35610" y="54829"/>
                    <a:pt x="35397" y="54792"/>
                  </a:cubicBezTo>
                  <a:cubicBezTo>
                    <a:pt x="35245" y="54764"/>
                    <a:pt x="35059" y="54756"/>
                    <a:pt x="34838" y="54743"/>
                  </a:cubicBezTo>
                  <a:lnTo>
                    <a:pt x="34701" y="54735"/>
                  </a:lnTo>
                  <a:cubicBezTo>
                    <a:pt x="34409" y="54721"/>
                    <a:pt x="34079" y="54704"/>
                    <a:pt x="33742" y="54651"/>
                  </a:cubicBezTo>
                  <a:cubicBezTo>
                    <a:pt x="33402" y="54598"/>
                    <a:pt x="33189" y="54449"/>
                    <a:pt x="33034" y="54338"/>
                  </a:cubicBezTo>
                  <a:lnTo>
                    <a:pt x="33032" y="54336"/>
                  </a:lnTo>
                  <a:cubicBezTo>
                    <a:pt x="32910" y="54249"/>
                    <a:pt x="32821" y="54185"/>
                    <a:pt x="32715" y="54185"/>
                  </a:cubicBezTo>
                  <a:cubicBezTo>
                    <a:pt x="32688" y="54185"/>
                    <a:pt x="32659" y="54190"/>
                    <a:pt x="32629" y="54199"/>
                  </a:cubicBezTo>
                  <a:cubicBezTo>
                    <a:pt x="32569" y="54217"/>
                    <a:pt x="32496" y="54226"/>
                    <a:pt x="32412" y="54226"/>
                  </a:cubicBezTo>
                  <a:cubicBezTo>
                    <a:pt x="32242" y="54226"/>
                    <a:pt x="32025" y="54190"/>
                    <a:pt x="31769" y="54117"/>
                  </a:cubicBezTo>
                  <a:lnTo>
                    <a:pt x="31685" y="54091"/>
                  </a:lnTo>
                  <a:lnTo>
                    <a:pt x="31706" y="54179"/>
                  </a:lnTo>
                  <a:cubicBezTo>
                    <a:pt x="31749" y="54353"/>
                    <a:pt x="31829" y="54680"/>
                    <a:pt x="31939" y="55030"/>
                  </a:cubicBezTo>
                  <a:cubicBezTo>
                    <a:pt x="32025" y="55308"/>
                    <a:pt x="32095" y="55533"/>
                    <a:pt x="32146" y="55705"/>
                  </a:cubicBezTo>
                  <a:cubicBezTo>
                    <a:pt x="32162" y="55754"/>
                    <a:pt x="32174" y="55797"/>
                    <a:pt x="32187" y="55838"/>
                  </a:cubicBezTo>
                  <a:cubicBezTo>
                    <a:pt x="32215" y="55930"/>
                    <a:pt x="32236" y="55995"/>
                    <a:pt x="32248" y="56032"/>
                  </a:cubicBezTo>
                  <a:cubicBezTo>
                    <a:pt x="32281" y="56137"/>
                    <a:pt x="32219" y="56267"/>
                    <a:pt x="32097" y="56505"/>
                  </a:cubicBezTo>
                  <a:lnTo>
                    <a:pt x="32039" y="56623"/>
                  </a:lnTo>
                  <a:cubicBezTo>
                    <a:pt x="31900" y="56900"/>
                    <a:pt x="31735" y="57642"/>
                    <a:pt x="31735" y="57806"/>
                  </a:cubicBezTo>
                  <a:cubicBezTo>
                    <a:pt x="31735" y="58508"/>
                    <a:pt x="31671" y="58997"/>
                    <a:pt x="31553" y="59181"/>
                  </a:cubicBezTo>
                  <a:cubicBezTo>
                    <a:pt x="31456" y="59336"/>
                    <a:pt x="31469" y="59508"/>
                    <a:pt x="31483" y="59727"/>
                  </a:cubicBezTo>
                  <a:lnTo>
                    <a:pt x="31483" y="59739"/>
                  </a:lnTo>
                  <a:cubicBezTo>
                    <a:pt x="31497" y="59883"/>
                    <a:pt x="31507" y="60040"/>
                    <a:pt x="31493" y="60226"/>
                  </a:cubicBezTo>
                  <a:cubicBezTo>
                    <a:pt x="31473" y="60535"/>
                    <a:pt x="31575" y="61055"/>
                    <a:pt x="31677" y="61517"/>
                  </a:cubicBezTo>
                  <a:lnTo>
                    <a:pt x="31696" y="61607"/>
                  </a:lnTo>
                  <a:cubicBezTo>
                    <a:pt x="31718" y="61720"/>
                    <a:pt x="31733" y="61781"/>
                    <a:pt x="31733" y="61806"/>
                  </a:cubicBezTo>
                  <a:lnTo>
                    <a:pt x="31733" y="61816"/>
                  </a:lnTo>
                  <a:lnTo>
                    <a:pt x="31737" y="61826"/>
                  </a:lnTo>
                  <a:cubicBezTo>
                    <a:pt x="31755" y="61867"/>
                    <a:pt x="31827" y="61912"/>
                    <a:pt x="32091" y="62041"/>
                  </a:cubicBezTo>
                  <a:lnTo>
                    <a:pt x="32217" y="62107"/>
                  </a:lnTo>
                  <a:cubicBezTo>
                    <a:pt x="32379" y="62184"/>
                    <a:pt x="32940" y="62477"/>
                    <a:pt x="33335" y="62874"/>
                  </a:cubicBezTo>
                  <a:cubicBezTo>
                    <a:pt x="33474" y="63013"/>
                    <a:pt x="33752" y="63105"/>
                    <a:pt x="34049" y="63203"/>
                  </a:cubicBezTo>
                  <a:lnTo>
                    <a:pt x="34055" y="63205"/>
                  </a:lnTo>
                  <a:cubicBezTo>
                    <a:pt x="34386" y="63316"/>
                    <a:pt x="34730" y="63428"/>
                    <a:pt x="34951" y="63633"/>
                  </a:cubicBezTo>
                  <a:cubicBezTo>
                    <a:pt x="35376" y="64022"/>
                    <a:pt x="35614" y="64435"/>
                    <a:pt x="35616" y="64441"/>
                  </a:cubicBezTo>
                  <a:cubicBezTo>
                    <a:pt x="35626" y="64459"/>
                    <a:pt x="35624" y="64486"/>
                    <a:pt x="35610" y="64502"/>
                  </a:cubicBezTo>
                  <a:cubicBezTo>
                    <a:pt x="35599" y="64514"/>
                    <a:pt x="35585" y="64520"/>
                    <a:pt x="35572" y="64520"/>
                  </a:cubicBezTo>
                  <a:cubicBezTo>
                    <a:pt x="35564" y="64520"/>
                    <a:pt x="35557" y="64518"/>
                    <a:pt x="35550" y="64515"/>
                  </a:cubicBezTo>
                  <a:lnTo>
                    <a:pt x="35548" y="64515"/>
                  </a:lnTo>
                  <a:cubicBezTo>
                    <a:pt x="35542" y="64513"/>
                    <a:pt x="35481" y="64482"/>
                    <a:pt x="35401" y="64445"/>
                  </a:cubicBezTo>
                  <a:cubicBezTo>
                    <a:pt x="35110" y="64306"/>
                    <a:pt x="34425" y="63974"/>
                    <a:pt x="34241" y="63897"/>
                  </a:cubicBezTo>
                  <a:lnTo>
                    <a:pt x="34120" y="63842"/>
                  </a:lnTo>
                  <a:cubicBezTo>
                    <a:pt x="33893" y="63743"/>
                    <a:pt x="33609" y="63614"/>
                    <a:pt x="33335" y="63586"/>
                  </a:cubicBezTo>
                  <a:cubicBezTo>
                    <a:pt x="33089" y="63559"/>
                    <a:pt x="32698" y="63320"/>
                    <a:pt x="32543" y="63222"/>
                  </a:cubicBezTo>
                  <a:lnTo>
                    <a:pt x="32422" y="63144"/>
                  </a:lnTo>
                  <a:lnTo>
                    <a:pt x="32469" y="63279"/>
                  </a:lnTo>
                  <a:cubicBezTo>
                    <a:pt x="32506" y="63396"/>
                    <a:pt x="32582" y="63612"/>
                    <a:pt x="32657" y="63786"/>
                  </a:cubicBezTo>
                  <a:cubicBezTo>
                    <a:pt x="32670" y="63815"/>
                    <a:pt x="32684" y="63839"/>
                    <a:pt x="32694" y="63866"/>
                  </a:cubicBezTo>
                  <a:cubicBezTo>
                    <a:pt x="32708" y="63901"/>
                    <a:pt x="32725" y="63934"/>
                    <a:pt x="32741" y="63968"/>
                  </a:cubicBezTo>
                  <a:cubicBezTo>
                    <a:pt x="32839" y="64173"/>
                    <a:pt x="32934" y="64363"/>
                    <a:pt x="32903" y="64574"/>
                  </a:cubicBezTo>
                  <a:cubicBezTo>
                    <a:pt x="32891" y="64664"/>
                    <a:pt x="32950" y="64746"/>
                    <a:pt x="33048" y="64869"/>
                  </a:cubicBezTo>
                  <a:cubicBezTo>
                    <a:pt x="33150" y="64995"/>
                    <a:pt x="33277" y="65157"/>
                    <a:pt x="33314" y="65384"/>
                  </a:cubicBezTo>
                  <a:cubicBezTo>
                    <a:pt x="33390" y="65844"/>
                    <a:pt x="33451" y="66518"/>
                    <a:pt x="33312" y="67095"/>
                  </a:cubicBezTo>
                  <a:cubicBezTo>
                    <a:pt x="33177" y="67671"/>
                    <a:pt x="32788" y="68915"/>
                    <a:pt x="32768" y="68977"/>
                  </a:cubicBezTo>
                  <a:cubicBezTo>
                    <a:pt x="32760" y="68997"/>
                    <a:pt x="32739" y="69014"/>
                    <a:pt x="32719" y="69016"/>
                  </a:cubicBezTo>
                  <a:cubicBezTo>
                    <a:pt x="32717" y="69016"/>
                    <a:pt x="32710" y="69014"/>
                    <a:pt x="32706" y="69014"/>
                  </a:cubicBezTo>
                  <a:cubicBezTo>
                    <a:pt x="32680" y="69007"/>
                    <a:pt x="32663" y="68987"/>
                    <a:pt x="32663" y="68962"/>
                  </a:cubicBezTo>
                  <a:cubicBezTo>
                    <a:pt x="32659" y="68872"/>
                    <a:pt x="32623" y="67344"/>
                    <a:pt x="32655" y="66904"/>
                  </a:cubicBezTo>
                  <a:cubicBezTo>
                    <a:pt x="32686" y="66456"/>
                    <a:pt x="32586" y="65816"/>
                    <a:pt x="32483" y="65366"/>
                  </a:cubicBezTo>
                  <a:cubicBezTo>
                    <a:pt x="32438" y="65169"/>
                    <a:pt x="32312" y="65012"/>
                    <a:pt x="32189" y="64858"/>
                  </a:cubicBezTo>
                  <a:lnTo>
                    <a:pt x="32187" y="64854"/>
                  </a:lnTo>
                  <a:cubicBezTo>
                    <a:pt x="32050" y="64686"/>
                    <a:pt x="31892" y="64492"/>
                    <a:pt x="31892" y="64251"/>
                  </a:cubicBezTo>
                  <a:cubicBezTo>
                    <a:pt x="31892" y="63821"/>
                    <a:pt x="31743" y="63396"/>
                    <a:pt x="31491" y="63113"/>
                  </a:cubicBezTo>
                  <a:lnTo>
                    <a:pt x="31487" y="63109"/>
                  </a:lnTo>
                  <a:cubicBezTo>
                    <a:pt x="31217" y="62804"/>
                    <a:pt x="30961" y="62516"/>
                    <a:pt x="30894" y="61843"/>
                  </a:cubicBezTo>
                  <a:cubicBezTo>
                    <a:pt x="30888" y="61781"/>
                    <a:pt x="30883" y="61724"/>
                    <a:pt x="30877" y="61671"/>
                  </a:cubicBezTo>
                  <a:cubicBezTo>
                    <a:pt x="30873" y="61609"/>
                    <a:pt x="30867" y="61550"/>
                    <a:pt x="30859" y="61497"/>
                  </a:cubicBezTo>
                  <a:lnTo>
                    <a:pt x="30857" y="61462"/>
                  </a:lnTo>
                  <a:cubicBezTo>
                    <a:pt x="30818" y="61069"/>
                    <a:pt x="30798" y="60852"/>
                    <a:pt x="30693" y="60617"/>
                  </a:cubicBezTo>
                  <a:cubicBezTo>
                    <a:pt x="30611" y="60433"/>
                    <a:pt x="30632" y="60167"/>
                    <a:pt x="30660" y="59979"/>
                  </a:cubicBezTo>
                  <a:lnTo>
                    <a:pt x="30683" y="59836"/>
                  </a:lnTo>
                  <a:lnTo>
                    <a:pt x="30577" y="59932"/>
                  </a:lnTo>
                  <a:cubicBezTo>
                    <a:pt x="30397" y="60095"/>
                    <a:pt x="30255" y="60247"/>
                    <a:pt x="30161" y="60382"/>
                  </a:cubicBezTo>
                  <a:cubicBezTo>
                    <a:pt x="29914" y="60740"/>
                    <a:pt x="29762" y="60883"/>
                    <a:pt x="29218" y="61290"/>
                  </a:cubicBezTo>
                  <a:cubicBezTo>
                    <a:pt x="28705" y="61673"/>
                    <a:pt x="28091" y="62495"/>
                    <a:pt x="28021" y="62589"/>
                  </a:cubicBezTo>
                  <a:cubicBezTo>
                    <a:pt x="28011" y="62603"/>
                    <a:pt x="27995" y="62611"/>
                    <a:pt x="27979" y="62611"/>
                  </a:cubicBezTo>
                  <a:cubicBezTo>
                    <a:pt x="27971" y="62611"/>
                    <a:pt x="27962" y="62609"/>
                    <a:pt x="27954" y="62604"/>
                  </a:cubicBezTo>
                  <a:cubicBezTo>
                    <a:pt x="27931" y="62591"/>
                    <a:pt x="27921" y="62567"/>
                    <a:pt x="27929" y="62540"/>
                  </a:cubicBezTo>
                  <a:cubicBezTo>
                    <a:pt x="27931" y="62532"/>
                    <a:pt x="28197" y="61656"/>
                    <a:pt x="28449" y="61120"/>
                  </a:cubicBezTo>
                  <a:cubicBezTo>
                    <a:pt x="28623" y="60740"/>
                    <a:pt x="28801" y="60595"/>
                    <a:pt x="29069" y="60372"/>
                  </a:cubicBezTo>
                  <a:cubicBezTo>
                    <a:pt x="29181" y="60280"/>
                    <a:pt x="29308" y="60175"/>
                    <a:pt x="29457" y="60034"/>
                  </a:cubicBezTo>
                  <a:cubicBezTo>
                    <a:pt x="29813" y="59705"/>
                    <a:pt x="29883" y="59561"/>
                    <a:pt x="29989" y="59349"/>
                  </a:cubicBezTo>
                  <a:cubicBezTo>
                    <a:pt x="30004" y="59326"/>
                    <a:pt x="30014" y="59306"/>
                    <a:pt x="30026" y="59279"/>
                  </a:cubicBezTo>
                  <a:cubicBezTo>
                    <a:pt x="30065" y="59203"/>
                    <a:pt x="30110" y="59115"/>
                    <a:pt x="30178" y="59011"/>
                  </a:cubicBezTo>
                  <a:cubicBezTo>
                    <a:pt x="30245" y="58899"/>
                    <a:pt x="30317" y="58786"/>
                    <a:pt x="30397" y="58669"/>
                  </a:cubicBezTo>
                  <a:lnTo>
                    <a:pt x="30444" y="58600"/>
                  </a:lnTo>
                  <a:cubicBezTo>
                    <a:pt x="30638" y="58303"/>
                    <a:pt x="30877" y="57935"/>
                    <a:pt x="31002" y="57640"/>
                  </a:cubicBezTo>
                  <a:cubicBezTo>
                    <a:pt x="31119" y="57372"/>
                    <a:pt x="31074" y="56992"/>
                    <a:pt x="31037" y="56656"/>
                  </a:cubicBezTo>
                  <a:lnTo>
                    <a:pt x="31031" y="56609"/>
                  </a:lnTo>
                  <a:cubicBezTo>
                    <a:pt x="31016" y="56452"/>
                    <a:pt x="30998" y="56288"/>
                    <a:pt x="30998" y="56143"/>
                  </a:cubicBezTo>
                  <a:cubicBezTo>
                    <a:pt x="30998" y="55664"/>
                    <a:pt x="30961" y="55365"/>
                    <a:pt x="30859" y="54948"/>
                  </a:cubicBezTo>
                  <a:cubicBezTo>
                    <a:pt x="30828" y="54829"/>
                    <a:pt x="30808" y="54723"/>
                    <a:pt x="30791" y="54629"/>
                  </a:cubicBezTo>
                  <a:cubicBezTo>
                    <a:pt x="30785" y="54602"/>
                    <a:pt x="30781" y="54578"/>
                    <a:pt x="30775" y="54553"/>
                  </a:cubicBezTo>
                  <a:lnTo>
                    <a:pt x="30771" y="54528"/>
                  </a:lnTo>
                  <a:cubicBezTo>
                    <a:pt x="30734" y="54338"/>
                    <a:pt x="30703" y="54189"/>
                    <a:pt x="30624" y="54025"/>
                  </a:cubicBezTo>
                  <a:cubicBezTo>
                    <a:pt x="30562" y="53892"/>
                    <a:pt x="30540" y="53720"/>
                    <a:pt x="30519" y="53551"/>
                  </a:cubicBezTo>
                  <a:lnTo>
                    <a:pt x="30517" y="53526"/>
                  </a:lnTo>
                  <a:cubicBezTo>
                    <a:pt x="30487" y="53311"/>
                    <a:pt x="30456" y="53086"/>
                    <a:pt x="30347" y="52924"/>
                  </a:cubicBezTo>
                  <a:cubicBezTo>
                    <a:pt x="30202" y="52708"/>
                    <a:pt x="30214" y="52501"/>
                    <a:pt x="30231" y="52257"/>
                  </a:cubicBezTo>
                  <a:lnTo>
                    <a:pt x="30233" y="52219"/>
                  </a:lnTo>
                  <a:cubicBezTo>
                    <a:pt x="30241" y="52108"/>
                    <a:pt x="30249" y="51994"/>
                    <a:pt x="30235" y="51869"/>
                  </a:cubicBezTo>
                  <a:cubicBezTo>
                    <a:pt x="30221" y="51687"/>
                    <a:pt x="30157" y="51503"/>
                    <a:pt x="30096" y="51327"/>
                  </a:cubicBezTo>
                  <a:lnTo>
                    <a:pt x="30092" y="51316"/>
                  </a:lnTo>
                  <a:cubicBezTo>
                    <a:pt x="30006" y="51075"/>
                    <a:pt x="29942" y="50876"/>
                    <a:pt x="29959" y="50684"/>
                  </a:cubicBezTo>
                  <a:cubicBezTo>
                    <a:pt x="29979" y="50465"/>
                    <a:pt x="29863" y="50189"/>
                    <a:pt x="29738" y="49896"/>
                  </a:cubicBezTo>
                  <a:lnTo>
                    <a:pt x="29707" y="49827"/>
                  </a:lnTo>
                  <a:cubicBezTo>
                    <a:pt x="29650" y="49700"/>
                    <a:pt x="29595" y="49567"/>
                    <a:pt x="29545" y="49432"/>
                  </a:cubicBezTo>
                  <a:cubicBezTo>
                    <a:pt x="29466" y="49207"/>
                    <a:pt x="29402" y="48910"/>
                    <a:pt x="29361" y="48554"/>
                  </a:cubicBezTo>
                  <a:lnTo>
                    <a:pt x="29345" y="48434"/>
                  </a:lnTo>
                  <a:lnTo>
                    <a:pt x="29269" y="48528"/>
                  </a:lnTo>
                  <a:cubicBezTo>
                    <a:pt x="29251" y="48552"/>
                    <a:pt x="29230" y="48577"/>
                    <a:pt x="29212" y="48603"/>
                  </a:cubicBezTo>
                  <a:cubicBezTo>
                    <a:pt x="29198" y="48624"/>
                    <a:pt x="29181" y="48644"/>
                    <a:pt x="29165" y="48667"/>
                  </a:cubicBezTo>
                  <a:lnTo>
                    <a:pt x="29140" y="48696"/>
                  </a:lnTo>
                  <a:cubicBezTo>
                    <a:pt x="28956" y="48933"/>
                    <a:pt x="28705" y="49258"/>
                    <a:pt x="28465" y="49616"/>
                  </a:cubicBezTo>
                  <a:cubicBezTo>
                    <a:pt x="28297" y="49872"/>
                    <a:pt x="28167" y="50017"/>
                    <a:pt x="28050" y="50144"/>
                  </a:cubicBezTo>
                  <a:lnTo>
                    <a:pt x="28036" y="50160"/>
                  </a:lnTo>
                  <a:cubicBezTo>
                    <a:pt x="27876" y="50338"/>
                    <a:pt x="27749" y="50480"/>
                    <a:pt x="27573" y="50850"/>
                  </a:cubicBezTo>
                  <a:cubicBezTo>
                    <a:pt x="27367" y="51294"/>
                    <a:pt x="27125" y="51545"/>
                    <a:pt x="26845" y="51842"/>
                  </a:cubicBezTo>
                  <a:lnTo>
                    <a:pt x="26794" y="51899"/>
                  </a:lnTo>
                  <a:cubicBezTo>
                    <a:pt x="26665" y="52034"/>
                    <a:pt x="26532" y="52174"/>
                    <a:pt x="26393" y="52343"/>
                  </a:cubicBezTo>
                  <a:cubicBezTo>
                    <a:pt x="25912" y="52933"/>
                    <a:pt x="25810" y="53066"/>
                    <a:pt x="25468" y="53814"/>
                  </a:cubicBezTo>
                  <a:cubicBezTo>
                    <a:pt x="25120" y="54573"/>
                    <a:pt x="24439" y="55975"/>
                    <a:pt x="24433" y="55985"/>
                  </a:cubicBezTo>
                  <a:cubicBezTo>
                    <a:pt x="24425" y="56005"/>
                    <a:pt x="24404" y="56016"/>
                    <a:pt x="24384" y="56016"/>
                  </a:cubicBezTo>
                  <a:cubicBezTo>
                    <a:pt x="24379" y="56016"/>
                    <a:pt x="24374" y="56016"/>
                    <a:pt x="24369" y="56014"/>
                  </a:cubicBezTo>
                  <a:cubicBezTo>
                    <a:pt x="24349" y="56006"/>
                    <a:pt x="24328" y="55983"/>
                    <a:pt x="24332" y="55959"/>
                  </a:cubicBezTo>
                  <a:cubicBezTo>
                    <a:pt x="24337" y="55950"/>
                    <a:pt x="24339" y="55930"/>
                    <a:pt x="24343" y="55897"/>
                  </a:cubicBezTo>
                  <a:cubicBezTo>
                    <a:pt x="24572" y="54569"/>
                    <a:pt x="24752" y="53694"/>
                    <a:pt x="24854" y="53432"/>
                  </a:cubicBezTo>
                  <a:cubicBezTo>
                    <a:pt x="24934" y="53223"/>
                    <a:pt x="24971" y="53074"/>
                    <a:pt x="25006" y="52912"/>
                  </a:cubicBezTo>
                  <a:lnTo>
                    <a:pt x="25006" y="52906"/>
                  </a:lnTo>
                  <a:cubicBezTo>
                    <a:pt x="25044" y="52736"/>
                    <a:pt x="25087" y="52538"/>
                    <a:pt x="25200" y="52257"/>
                  </a:cubicBezTo>
                  <a:cubicBezTo>
                    <a:pt x="25329" y="51934"/>
                    <a:pt x="25599" y="51736"/>
                    <a:pt x="25863" y="51539"/>
                  </a:cubicBezTo>
                  <a:lnTo>
                    <a:pt x="25896" y="51513"/>
                  </a:lnTo>
                  <a:cubicBezTo>
                    <a:pt x="26067" y="51382"/>
                    <a:pt x="26229" y="51259"/>
                    <a:pt x="26346" y="51104"/>
                  </a:cubicBezTo>
                  <a:cubicBezTo>
                    <a:pt x="26642" y="50707"/>
                    <a:pt x="26783" y="50406"/>
                    <a:pt x="26818" y="50093"/>
                  </a:cubicBezTo>
                  <a:cubicBezTo>
                    <a:pt x="26843" y="49872"/>
                    <a:pt x="26918" y="49817"/>
                    <a:pt x="27051" y="49743"/>
                  </a:cubicBezTo>
                  <a:lnTo>
                    <a:pt x="27058" y="49741"/>
                  </a:lnTo>
                  <a:cubicBezTo>
                    <a:pt x="27111" y="49710"/>
                    <a:pt x="27174" y="49671"/>
                    <a:pt x="27248" y="49610"/>
                  </a:cubicBezTo>
                  <a:cubicBezTo>
                    <a:pt x="27387" y="49487"/>
                    <a:pt x="27532" y="49356"/>
                    <a:pt x="27675" y="49219"/>
                  </a:cubicBezTo>
                  <a:cubicBezTo>
                    <a:pt x="27718" y="49178"/>
                    <a:pt x="27763" y="49137"/>
                    <a:pt x="27808" y="49097"/>
                  </a:cubicBezTo>
                  <a:cubicBezTo>
                    <a:pt x="27903" y="49006"/>
                    <a:pt x="28001" y="48914"/>
                    <a:pt x="28107" y="48820"/>
                  </a:cubicBezTo>
                  <a:cubicBezTo>
                    <a:pt x="28302" y="48646"/>
                    <a:pt x="28295" y="48299"/>
                    <a:pt x="28287" y="47992"/>
                  </a:cubicBezTo>
                  <a:lnTo>
                    <a:pt x="28287" y="47965"/>
                  </a:lnTo>
                  <a:cubicBezTo>
                    <a:pt x="28285" y="47761"/>
                    <a:pt x="28281" y="47570"/>
                    <a:pt x="28338" y="47429"/>
                  </a:cubicBezTo>
                  <a:cubicBezTo>
                    <a:pt x="28435" y="47184"/>
                    <a:pt x="28678" y="47096"/>
                    <a:pt x="28858" y="47032"/>
                  </a:cubicBezTo>
                  <a:lnTo>
                    <a:pt x="28881" y="47024"/>
                  </a:lnTo>
                  <a:cubicBezTo>
                    <a:pt x="28962" y="46993"/>
                    <a:pt x="29034" y="46969"/>
                    <a:pt x="29073" y="46930"/>
                  </a:cubicBezTo>
                  <a:cubicBezTo>
                    <a:pt x="29149" y="46850"/>
                    <a:pt x="29355" y="46404"/>
                    <a:pt x="29580" y="45913"/>
                  </a:cubicBezTo>
                  <a:lnTo>
                    <a:pt x="29588" y="45895"/>
                  </a:lnTo>
                  <a:cubicBezTo>
                    <a:pt x="29703" y="45639"/>
                    <a:pt x="29813" y="45397"/>
                    <a:pt x="29903" y="45219"/>
                  </a:cubicBezTo>
                  <a:cubicBezTo>
                    <a:pt x="30061" y="44900"/>
                    <a:pt x="30137" y="44559"/>
                    <a:pt x="30184" y="44338"/>
                  </a:cubicBezTo>
                  <a:lnTo>
                    <a:pt x="30188" y="44323"/>
                  </a:lnTo>
                  <a:cubicBezTo>
                    <a:pt x="30223" y="44160"/>
                    <a:pt x="30241" y="44084"/>
                    <a:pt x="30270" y="44043"/>
                  </a:cubicBezTo>
                  <a:lnTo>
                    <a:pt x="30272" y="44041"/>
                  </a:lnTo>
                  <a:cubicBezTo>
                    <a:pt x="30290" y="44010"/>
                    <a:pt x="30300" y="43941"/>
                    <a:pt x="30290" y="43708"/>
                  </a:cubicBezTo>
                  <a:cubicBezTo>
                    <a:pt x="30284" y="43581"/>
                    <a:pt x="30282" y="43448"/>
                    <a:pt x="30296" y="43339"/>
                  </a:cubicBezTo>
                  <a:cubicBezTo>
                    <a:pt x="30307" y="43266"/>
                    <a:pt x="30337" y="43102"/>
                    <a:pt x="30374" y="42912"/>
                  </a:cubicBezTo>
                  <a:cubicBezTo>
                    <a:pt x="30392" y="42820"/>
                    <a:pt x="30409" y="42723"/>
                    <a:pt x="30427" y="42623"/>
                  </a:cubicBezTo>
                  <a:lnTo>
                    <a:pt x="30450" y="42507"/>
                  </a:lnTo>
                  <a:cubicBezTo>
                    <a:pt x="30519" y="42153"/>
                    <a:pt x="30589" y="41786"/>
                    <a:pt x="30603" y="41651"/>
                  </a:cubicBezTo>
                  <a:cubicBezTo>
                    <a:pt x="30632" y="41437"/>
                    <a:pt x="30546" y="41291"/>
                    <a:pt x="30427" y="41087"/>
                  </a:cubicBezTo>
                  <a:lnTo>
                    <a:pt x="30425" y="41081"/>
                  </a:lnTo>
                  <a:cubicBezTo>
                    <a:pt x="30413" y="41058"/>
                    <a:pt x="30399" y="41038"/>
                    <a:pt x="30384" y="41013"/>
                  </a:cubicBezTo>
                  <a:lnTo>
                    <a:pt x="30354" y="40958"/>
                  </a:lnTo>
                  <a:cubicBezTo>
                    <a:pt x="30282" y="40839"/>
                    <a:pt x="30231" y="40700"/>
                    <a:pt x="30180" y="40569"/>
                  </a:cubicBezTo>
                  <a:lnTo>
                    <a:pt x="30174" y="40555"/>
                  </a:lnTo>
                  <a:cubicBezTo>
                    <a:pt x="30102" y="40373"/>
                    <a:pt x="30028" y="40187"/>
                    <a:pt x="29908" y="40000"/>
                  </a:cubicBezTo>
                  <a:cubicBezTo>
                    <a:pt x="29805" y="39839"/>
                    <a:pt x="29721" y="39683"/>
                    <a:pt x="29658" y="39530"/>
                  </a:cubicBezTo>
                  <a:lnTo>
                    <a:pt x="29631" y="39468"/>
                  </a:lnTo>
                  <a:lnTo>
                    <a:pt x="29578" y="39505"/>
                  </a:lnTo>
                  <a:cubicBezTo>
                    <a:pt x="29525" y="39546"/>
                    <a:pt x="29457" y="39591"/>
                    <a:pt x="29382" y="39644"/>
                  </a:cubicBezTo>
                  <a:lnTo>
                    <a:pt x="29349" y="39667"/>
                  </a:lnTo>
                  <a:cubicBezTo>
                    <a:pt x="28954" y="39935"/>
                    <a:pt x="28557" y="40211"/>
                    <a:pt x="28381" y="40385"/>
                  </a:cubicBezTo>
                  <a:cubicBezTo>
                    <a:pt x="28338" y="40430"/>
                    <a:pt x="28285" y="40477"/>
                    <a:pt x="28230" y="40526"/>
                  </a:cubicBezTo>
                  <a:lnTo>
                    <a:pt x="28162" y="40588"/>
                  </a:lnTo>
                  <a:cubicBezTo>
                    <a:pt x="27870" y="40849"/>
                    <a:pt x="27471" y="41203"/>
                    <a:pt x="27395" y="41568"/>
                  </a:cubicBezTo>
                  <a:cubicBezTo>
                    <a:pt x="27340" y="41803"/>
                    <a:pt x="27254" y="42061"/>
                    <a:pt x="27166" y="42306"/>
                  </a:cubicBezTo>
                  <a:cubicBezTo>
                    <a:pt x="27082" y="42541"/>
                    <a:pt x="26998" y="42785"/>
                    <a:pt x="26980" y="42942"/>
                  </a:cubicBezTo>
                  <a:cubicBezTo>
                    <a:pt x="26949" y="43223"/>
                    <a:pt x="26720" y="43585"/>
                    <a:pt x="26427" y="44045"/>
                  </a:cubicBezTo>
                  <a:lnTo>
                    <a:pt x="26284" y="44272"/>
                  </a:lnTo>
                  <a:cubicBezTo>
                    <a:pt x="26121" y="44534"/>
                    <a:pt x="26020" y="44747"/>
                    <a:pt x="25916" y="44968"/>
                  </a:cubicBezTo>
                  <a:lnTo>
                    <a:pt x="25898" y="45007"/>
                  </a:lnTo>
                  <a:cubicBezTo>
                    <a:pt x="25791" y="45240"/>
                    <a:pt x="25681" y="45479"/>
                    <a:pt x="25492" y="45786"/>
                  </a:cubicBezTo>
                  <a:cubicBezTo>
                    <a:pt x="25179" y="46296"/>
                    <a:pt x="24813" y="46795"/>
                    <a:pt x="24670" y="46983"/>
                  </a:cubicBezTo>
                  <a:cubicBezTo>
                    <a:pt x="24666" y="46989"/>
                    <a:pt x="24664" y="46993"/>
                    <a:pt x="24664" y="46997"/>
                  </a:cubicBezTo>
                  <a:cubicBezTo>
                    <a:pt x="24653" y="47011"/>
                    <a:pt x="24639" y="47017"/>
                    <a:pt x="24623" y="47017"/>
                  </a:cubicBezTo>
                  <a:cubicBezTo>
                    <a:pt x="24615" y="47017"/>
                    <a:pt x="24606" y="47015"/>
                    <a:pt x="24596" y="47012"/>
                  </a:cubicBezTo>
                  <a:cubicBezTo>
                    <a:pt x="24576" y="47004"/>
                    <a:pt x="24564" y="46979"/>
                    <a:pt x="24568" y="46956"/>
                  </a:cubicBezTo>
                  <a:lnTo>
                    <a:pt x="24572" y="46938"/>
                  </a:lnTo>
                  <a:cubicBezTo>
                    <a:pt x="24629" y="46635"/>
                    <a:pt x="24832" y="45623"/>
                    <a:pt x="24985" y="45289"/>
                  </a:cubicBezTo>
                  <a:lnTo>
                    <a:pt x="25055" y="45138"/>
                  </a:lnTo>
                  <a:cubicBezTo>
                    <a:pt x="25167" y="44892"/>
                    <a:pt x="25200" y="44818"/>
                    <a:pt x="25257" y="44475"/>
                  </a:cubicBezTo>
                  <a:cubicBezTo>
                    <a:pt x="25331" y="44043"/>
                    <a:pt x="25554" y="43822"/>
                    <a:pt x="25857" y="43515"/>
                  </a:cubicBezTo>
                  <a:cubicBezTo>
                    <a:pt x="26078" y="43296"/>
                    <a:pt x="26116" y="43153"/>
                    <a:pt x="26188" y="42889"/>
                  </a:cubicBezTo>
                  <a:cubicBezTo>
                    <a:pt x="26215" y="42787"/>
                    <a:pt x="26249" y="42674"/>
                    <a:pt x="26294" y="42537"/>
                  </a:cubicBezTo>
                  <a:cubicBezTo>
                    <a:pt x="26464" y="42032"/>
                    <a:pt x="26499" y="41864"/>
                    <a:pt x="26569" y="41408"/>
                  </a:cubicBezTo>
                  <a:cubicBezTo>
                    <a:pt x="26632" y="40986"/>
                    <a:pt x="26935" y="40708"/>
                    <a:pt x="27322" y="40358"/>
                  </a:cubicBezTo>
                  <a:lnTo>
                    <a:pt x="27446" y="40242"/>
                  </a:lnTo>
                  <a:cubicBezTo>
                    <a:pt x="27890" y="39833"/>
                    <a:pt x="28021" y="39669"/>
                    <a:pt x="28369" y="39217"/>
                  </a:cubicBezTo>
                  <a:cubicBezTo>
                    <a:pt x="28617" y="38898"/>
                    <a:pt x="28858" y="38826"/>
                    <a:pt x="29032" y="38775"/>
                  </a:cubicBezTo>
                  <a:cubicBezTo>
                    <a:pt x="29116" y="38748"/>
                    <a:pt x="29187" y="38728"/>
                    <a:pt x="29247" y="38687"/>
                  </a:cubicBezTo>
                  <a:cubicBezTo>
                    <a:pt x="29361" y="38609"/>
                    <a:pt x="29378" y="38511"/>
                    <a:pt x="29402" y="38333"/>
                  </a:cubicBezTo>
                  <a:lnTo>
                    <a:pt x="29404" y="38319"/>
                  </a:lnTo>
                  <a:cubicBezTo>
                    <a:pt x="29419" y="38231"/>
                    <a:pt x="29433" y="38120"/>
                    <a:pt x="29470" y="37995"/>
                  </a:cubicBezTo>
                  <a:cubicBezTo>
                    <a:pt x="29505" y="37866"/>
                    <a:pt x="29537" y="37772"/>
                    <a:pt x="29568" y="37690"/>
                  </a:cubicBezTo>
                  <a:lnTo>
                    <a:pt x="29576" y="37670"/>
                  </a:lnTo>
                  <a:cubicBezTo>
                    <a:pt x="29635" y="37521"/>
                    <a:pt x="29687" y="37396"/>
                    <a:pt x="29707" y="37107"/>
                  </a:cubicBezTo>
                  <a:cubicBezTo>
                    <a:pt x="29730" y="36813"/>
                    <a:pt x="29903" y="36729"/>
                    <a:pt x="30057" y="36655"/>
                  </a:cubicBezTo>
                  <a:cubicBezTo>
                    <a:pt x="30159" y="36606"/>
                    <a:pt x="30247" y="36563"/>
                    <a:pt x="30290" y="36465"/>
                  </a:cubicBezTo>
                  <a:cubicBezTo>
                    <a:pt x="30401" y="36226"/>
                    <a:pt x="30300" y="34703"/>
                    <a:pt x="30290" y="34530"/>
                  </a:cubicBezTo>
                  <a:lnTo>
                    <a:pt x="30288" y="34489"/>
                  </a:lnTo>
                  <a:lnTo>
                    <a:pt x="30247" y="34480"/>
                  </a:lnTo>
                  <a:cubicBezTo>
                    <a:pt x="28868" y="34247"/>
                    <a:pt x="27428" y="33648"/>
                    <a:pt x="26192" y="32790"/>
                  </a:cubicBezTo>
                  <a:cubicBezTo>
                    <a:pt x="24909" y="31900"/>
                    <a:pt x="23901" y="30794"/>
                    <a:pt x="23281" y="29589"/>
                  </a:cubicBezTo>
                  <a:lnTo>
                    <a:pt x="23185" y="29402"/>
                  </a:lnTo>
                  <a:lnTo>
                    <a:pt x="23185" y="29611"/>
                  </a:lnTo>
                  <a:cubicBezTo>
                    <a:pt x="23183" y="30309"/>
                    <a:pt x="23267" y="30947"/>
                    <a:pt x="23428" y="31450"/>
                  </a:cubicBezTo>
                  <a:cubicBezTo>
                    <a:pt x="23434" y="31463"/>
                    <a:pt x="23430" y="31475"/>
                    <a:pt x="23426" y="31489"/>
                  </a:cubicBezTo>
                  <a:cubicBezTo>
                    <a:pt x="23420" y="31502"/>
                    <a:pt x="23408" y="31510"/>
                    <a:pt x="23397" y="31514"/>
                  </a:cubicBezTo>
                  <a:cubicBezTo>
                    <a:pt x="23393" y="31516"/>
                    <a:pt x="23385" y="31516"/>
                    <a:pt x="23383" y="31516"/>
                  </a:cubicBezTo>
                  <a:cubicBezTo>
                    <a:pt x="23359" y="31516"/>
                    <a:pt x="23338" y="31504"/>
                    <a:pt x="23332" y="31481"/>
                  </a:cubicBezTo>
                  <a:cubicBezTo>
                    <a:pt x="22567" y="29079"/>
                    <a:pt x="23449" y="23862"/>
                    <a:pt x="27796" y="19789"/>
                  </a:cubicBezTo>
                  <a:cubicBezTo>
                    <a:pt x="30189" y="17545"/>
                    <a:pt x="32979" y="16418"/>
                    <a:pt x="36124" y="16418"/>
                  </a:cubicBezTo>
                  <a:cubicBezTo>
                    <a:pt x="37174" y="16418"/>
                    <a:pt x="38264" y="16543"/>
                    <a:pt x="39392" y="16795"/>
                  </a:cubicBezTo>
                  <a:lnTo>
                    <a:pt x="39532" y="16826"/>
                  </a:lnTo>
                  <a:cubicBezTo>
                    <a:pt x="39735" y="16871"/>
                    <a:pt x="39921" y="16894"/>
                    <a:pt x="40093" y="16894"/>
                  </a:cubicBezTo>
                  <a:cubicBezTo>
                    <a:pt x="40446" y="16894"/>
                    <a:pt x="40737" y="16799"/>
                    <a:pt x="40990" y="16609"/>
                  </a:cubicBezTo>
                  <a:cubicBezTo>
                    <a:pt x="41363" y="16329"/>
                    <a:pt x="41653" y="15834"/>
                    <a:pt x="41905" y="15052"/>
                  </a:cubicBezTo>
                  <a:cubicBezTo>
                    <a:pt x="42384" y="13579"/>
                    <a:pt x="41829" y="12258"/>
                    <a:pt x="41762" y="12110"/>
                  </a:cubicBezTo>
                  <a:lnTo>
                    <a:pt x="41758" y="12100"/>
                  </a:lnTo>
                  <a:lnTo>
                    <a:pt x="41749" y="12094"/>
                  </a:lnTo>
                  <a:cubicBezTo>
                    <a:pt x="40358" y="10808"/>
                    <a:pt x="38064" y="10377"/>
                    <a:pt x="35785" y="10377"/>
                  </a:cubicBezTo>
                  <a:cubicBezTo>
                    <a:pt x="33154" y="10377"/>
                    <a:pt x="30542" y="10950"/>
                    <a:pt x="29353" y="11443"/>
                  </a:cubicBezTo>
                  <a:cubicBezTo>
                    <a:pt x="28192" y="11924"/>
                    <a:pt x="27533" y="12036"/>
                    <a:pt x="27171" y="12036"/>
                  </a:cubicBezTo>
                  <a:cubicBezTo>
                    <a:pt x="26869" y="12036"/>
                    <a:pt x="26773" y="11958"/>
                    <a:pt x="26765" y="11951"/>
                  </a:cubicBezTo>
                  <a:cubicBezTo>
                    <a:pt x="26743" y="11930"/>
                    <a:pt x="26740" y="11900"/>
                    <a:pt x="26761" y="11875"/>
                  </a:cubicBezTo>
                  <a:cubicBezTo>
                    <a:pt x="26771" y="11864"/>
                    <a:pt x="26785" y="11858"/>
                    <a:pt x="26799" y="11858"/>
                  </a:cubicBezTo>
                  <a:cubicBezTo>
                    <a:pt x="26810" y="11858"/>
                    <a:pt x="26821" y="11862"/>
                    <a:pt x="26831" y="11869"/>
                  </a:cubicBezTo>
                  <a:cubicBezTo>
                    <a:pt x="26832" y="11870"/>
                    <a:pt x="26912" y="11930"/>
                    <a:pt x="27169" y="11930"/>
                  </a:cubicBezTo>
                  <a:cubicBezTo>
                    <a:pt x="27355" y="11930"/>
                    <a:pt x="27635" y="11898"/>
                    <a:pt x="28044" y="11789"/>
                  </a:cubicBezTo>
                  <a:lnTo>
                    <a:pt x="28130" y="11767"/>
                  </a:lnTo>
                  <a:lnTo>
                    <a:pt x="28068" y="11705"/>
                  </a:lnTo>
                  <a:cubicBezTo>
                    <a:pt x="27021" y="10654"/>
                    <a:pt x="25349" y="9543"/>
                    <a:pt x="23592" y="8732"/>
                  </a:cubicBezTo>
                  <a:cubicBezTo>
                    <a:pt x="22111" y="8049"/>
                    <a:pt x="19853" y="7244"/>
                    <a:pt x="17434" y="7244"/>
                  </a:cubicBezTo>
                  <a:cubicBezTo>
                    <a:pt x="17384" y="7244"/>
                    <a:pt x="17333" y="7244"/>
                    <a:pt x="17282" y="7245"/>
                  </a:cubicBezTo>
                  <a:cubicBezTo>
                    <a:pt x="14545" y="7282"/>
                    <a:pt x="12225" y="8325"/>
                    <a:pt x="10385" y="10347"/>
                  </a:cubicBezTo>
                  <a:cubicBezTo>
                    <a:pt x="9199" y="11648"/>
                    <a:pt x="8329" y="13283"/>
                    <a:pt x="7803" y="15206"/>
                  </a:cubicBezTo>
                  <a:cubicBezTo>
                    <a:pt x="7368" y="16791"/>
                    <a:pt x="7161" y="18584"/>
                    <a:pt x="7190" y="20537"/>
                  </a:cubicBezTo>
                  <a:cubicBezTo>
                    <a:pt x="7190" y="20546"/>
                    <a:pt x="7190" y="20550"/>
                    <a:pt x="7192" y="20554"/>
                  </a:cubicBezTo>
                  <a:lnTo>
                    <a:pt x="7190" y="20560"/>
                  </a:lnTo>
                  <a:lnTo>
                    <a:pt x="7190" y="20568"/>
                  </a:lnTo>
                  <a:cubicBezTo>
                    <a:pt x="7253" y="24588"/>
                    <a:pt x="8286" y="28036"/>
                    <a:pt x="8403" y="28416"/>
                  </a:cubicBezTo>
                  <a:lnTo>
                    <a:pt x="8423" y="28482"/>
                  </a:lnTo>
                  <a:lnTo>
                    <a:pt x="8481" y="28445"/>
                  </a:lnTo>
                  <a:cubicBezTo>
                    <a:pt x="8880" y="28195"/>
                    <a:pt x="9272" y="27981"/>
                    <a:pt x="9655" y="27803"/>
                  </a:cubicBezTo>
                  <a:cubicBezTo>
                    <a:pt x="9660" y="27800"/>
                    <a:pt x="9666" y="27799"/>
                    <a:pt x="9673" y="27799"/>
                  </a:cubicBezTo>
                  <a:cubicBezTo>
                    <a:pt x="9679" y="27799"/>
                    <a:pt x="9686" y="27800"/>
                    <a:pt x="9692" y="27803"/>
                  </a:cubicBezTo>
                  <a:cubicBezTo>
                    <a:pt x="9706" y="27809"/>
                    <a:pt x="9716" y="27819"/>
                    <a:pt x="9723" y="27831"/>
                  </a:cubicBezTo>
                  <a:cubicBezTo>
                    <a:pt x="9729" y="27841"/>
                    <a:pt x="9729" y="27858"/>
                    <a:pt x="9723" y="27870"/>
                  </a:cubicBezTo>
                  <a:cubicBezTo>
                    <a:pt x="9718" y="27882"/>
                    <a:pt x="9708" y="27893"/>
                    <a:pt x="9696" y="27901"/>
                  </a:cubicBezTo>
                  <a:cubicBezTo>
                    <a:pt x="8929" y="28253"/>
                    <a:pt x="6924" y="29337"/>
                    <a:pt x="4880" y="31780"/>
                  </a:cubicBezTo>
                  <a:lnTo>
                    <a:pt x="4859" y="31806"/>
                  </a:lnTo>
                  <a:lnTo>
                    <a:pt x="4874" y="31837"/>
                  </a:lnTo>
                  <a:cubicBezTo>
                    <a:pt x="4902" y="31894"/>
                    <a:pt x="5001" y="32097"/>
                    <a:pt x="5043" y="32289"/>
                  </a:cubicBezTo>
                  <a:cubicBezTo>
                    <a:pt x="5064" y="32383"/>
                    <a:pt x="5056" y="32451"/>
                    <a:pt x="5046" y="32514"/>
                  </a:cubicBezTo>
                  <a:cubicBezTo>
                    <a:pt x="5031" y="32617"/>
                    <a:pt x="5027" y="32688"/>
                    <a:pt x="5140" y="32840"/>
                  </a:cubicBezTo>
                  <a:cubicBezTo>
                    <a:pt x="5174" y="32880"/>
                    <a:pt x="5199" y="32917"/>
                    <a:pt x="5221" y="32954"/>
                  </a:cubicBezTo>
                  <a:cubicBezTo>
                    <a:pt x="5236" y="32973"/>
                    <a:pt x="5248" y="32989"/>
                    <a:pt x="5258" y="33005"/>
                  </a:cubicBezTo>
                  <a:lnTo>
                    <a:pt x="5262" y="33016"/>
                  </a:lnTo>
                  <a:cubicBezTo>
                    <a:pt x="5359" y="33151"/>
                    <a:pt x="5406" y="33220"/>
                    <a:pt x="5594" y="33372"/>
                  </a:cubicBezTo>
                  <a:cubicBezTo>
                    <a:pt x="5700" y="33457"/>
                    <a:pt x="5749" y="33552"/>
                    <a:pt x="5784" y="33633"/>
                  </a:cubicBezTo>
                  <a:cubicBezTo>
                    <a:pt x="5823" y="33718"/>
                    <a:pt x="5850" y="33748"/>
                    <a:pt x="5902" y="33748"/>
                  </a:cubicBezTo>
                  <a:cubicBezTo>
                    <a:pt x="5929" y="33748"/>
                    <a:pt x="5963" y="33740"/>
                    <a:pt x="6009" y="33725"/>
                  </a:cubicBezTo>
                  <a:cubicBezTo>
                    <a:pt x="6101" y="33701"/>
                    <a:pt x="6191" y="33660"/>
                    <a:pt x="6281" y="33621"/>
                  </a:cubicBezTo>
                  <a:lnTo>
                    <a:pt x="6312" y="33609"/>
                  </a:lnTo>
                  <a:cubicBezTo>
                    <a:pt x="6470" y="33541"/>
                    <a:pt x="6612" y="33480"/>
                    <a:pt x="6739" y="33480"/>
                  </a:cubicBezTo>
                  <a:cubicBezTo>
                    <a:pt x="6799" y="33480"/>
                    <a:pt x="6856" y="33493"/>
                    <a:pt x="6909" y="33527"/>
                  </a:cubicBezTo>
                  <a:cubicBezTo>
                    <a:pt x="6987" y="33572"/>
                    <a:pt x="7028" y="33644"/>
                    <a:pt x="7067" y="33713"/>
                  </a:cubicBezTo>
                  <a:lnTo>
                    <a:pt x="7069" y="33719"/>
                  </a:lnTo>
                  <a:cubicBezTo>
                    <a:pt x="7124" y="33812"/>
                    <a:pt x="7169" y="33876"/>
                    <a:pt x="7278" y="33876"/>
                  </a:cubicBezTo>
                  <a:cubicBezTo>
                    <a:pt x="7330" y="33876"/>
                    <a:pt x="7397" y="33861"/>
                    <a:pt x="7486" y="33828"/>
                  </a:cubicBezTo>
                  <a:lnTo>
                    <a:pt x="7642" y="33770"/>
                  </a:lnTo>
                  <a:cubicBezTo>
                    <a:pt x="7906" y="33671"/>
                    <a:pt x="8146" y="33580"/>
                    <a:pt x="8341" y="33580"/>
                  </a:cubicBezTo>
                  <a:cubicBezTo>
                    <a:pt x="8454" y="33580"/>
                    <a:pt x="8551" y="33611"/>
                    <a:pt x="8628" y="33689"/>
                  </a:cubicBezTo>
                  <a:cubicBezTo>
                    <a:pt x="8675" y="33734"/>
                    <a:pt x="8716" y="33785"/>
                    <a:pt x="8751" y="33834"/>
                  </a:cubicBezTo>
                  <a:lnTo>
                    <a:pt x="8767" y="33854"/>
                  </a:lnTo>
                  <a:cubicBezTo>
                    <a:pt x="8880" y="33997"/>
                    <a:pt x="8967" y="34112"/>
                    <a:pt x="9206" y="34112"/>
                  </a:cubicBezTo>
                  <a:cubicBezTo>
                    <a:pt x="9223" y="34112"/>
                    <a:pt x="9241" y="34111"/>
                    <a:pt x="9260" y="34110"/>
                  </a:cubicBezTo>
                  <a:cubicBezTo>
                    <a:pt x="9286" y="34109"/>
                    <a:pt x="9312" y="34108"/>
                    <a:pt x="9338" y="34108"/>
                  </a:cubicBezTo>
                  <a:cubicBezTo>
                    <a:pt x="9498" y="34108"/>
                    <a:pt x="9669" y="34133"/>
                    <a:pt x="9845" y="34161"/>
                  </a:cubicBezTo>
                  <a:cubicBezTo>
                    <a:pt x="10019" y="34187"/>
                    <a:pt x="10208" y="34216"/>
                    <a:pt x="10388" y="34216"/>
                  </a:cubicBezTo>
                  <a:cubicBezTo>
                    <a:pt x="10479" y="34216"/>
                    <a:pt x="10568" y="34208"/>
                    <a:pt x="10651" y="34190"/>
                  </a:cubicBezTo>
                  <a:cubicBezTo>
                    <a:pt x="10773" y="34161"/>
                    <a:pt x="10896" y="34150"/>
                    <a:pt x="11012" y="34150"/>
                  </a:cubicBezTo>
                  <a:cubicBezTo>
                    <a:pt x="11330" y="34150"/>
                    <a:pt x="11589" y="34231"/>
                    <a:pt x="11590" y="34231"/>
                  </a:cubicBezTo>
                  <a:lnTo>
                    <a:pt x="11595" y="34233"/>
                  </a:lnTo>
                  <a:cubicBezTo>
                    <a:pt x="11619" y="34237"/>
                    <a:pt x="11631" y="34261"/>
                    <a:pt x="11629" y="34286"/>
                  </a:cubicBezTo>
                  <a:lnTo>
                    <a:pt x="11629" y="34288"/>
                  </a:lnTo>
                  <a:cubicBezTo>
                    <a:pt x="11629" y="34313"/>
                    <a:pt x="11609" y="34333"/>
                    <a:pt x="11582" y="34335"/>
                  </a:cubicBezTo>
                  <a:lnTo>
                    <a:pt x="11578" y="34335"/>
                  </a:lnTo>
                  <a:cubicBezTo>
                    <a:pt x="11574" y="34335"/>
                    <a:pt x="11570" y="34335"/>
                    <a:pt x="11564" y="34337"/>
                  </a:cubicBezTo>
                  <a:cubicBezTo>
                    <a:pt x="11294" y="34376"/>
                    <a:pt x="10617" y="34491"/>
                    <a:pt x="10197" y="34701"/>
                  </a:cubicBezTo>
                  <a:cubicBezTo>
                    <a:pt x="9836" y="34882"/>
                    <a:pt x="9539" y="34999"/>
                    <a:pt x="9291" y="34999"/>
                  </a:cubicBezTo>
                  <a:cubicBezTo>
                    <a:pt x="9168" y="34999"/>
                    <a:pt x="9056" y="34970"/>
                    <a:pt x="8955" y="34906"/>
                  </a:cubicBezTo>
                  <a:lnTo>
                    <a:pt x="8871" y="34851"/>
                  </a:lnTo>
                  <a:cubicBezTo>
                    <a:pt x="8677" y="34724"/>
                    <a:pt x="8669" y="34724"/>
                    <a:pt x="8254" y="34681"/>
                  </a:cubicBezTo>
                  <a:cubicBezTo>
                    <a:pt x="8010" y="34656"/>
                    <a:pt x="7797" y="34599"/>
                    <a:pt x="7625" y="34552"/>
                  </a:cubicBezTo>
                  <a:lnTo>
                    <a:pt x="7580" y="34540"/>
                  </a:lnTo>
                  <a:cubicBezTo>
                    <a:pt x="7446" y="34504"/>
                    <a:pt x="7336" y="34474"/>
                    <a:pt x="7261" y="34474"/>
                  </a:cubicBezTo>
                  <a:cubicBezTo>
                    <a:pt x="7250" y="34474"/>
                    <a:pt x="7240" y="34475"/>
                    <a:pt x="7231" y="34476"/>
                  </a:cubicBezTo>
                  <a:cubicBezTo>
                    <a:pt x="7181" y="34482"/>
                    <a:pt x="7087" y="34501"/>
                    <a:pt x="6967" y="34523"/>
                  </a:cubicBezTo>
                  <a:cubicBezTo>
                    <a:pt x="6905" y="34538"/>
                    <a:pt x="6842" y="34550"/>
                    <a:pt x="6772" y="34562"/>
                  </a:cubicBezTo>
                  <a:cubicBezTo>
                    <a:pt x="6416" y="34632"/>
                    <a:pt x="6208" y="34673"/>
                    <a:pt x="6116" y="34683"/>
                  </a:cubicBezTo>
                  <a:lnTo>
                    <a:pt x="6054" y="34691"/>
                  </a:lnTo>
                  <a:lnTo>
                    <a:pt x="6071" y="34748"/>
                  </a:lnTo>
                  <a:cubicBezTo>
                    <a:pt x="6140" y="34980"/>
                    <a:pt x="6230" y="35299"/>
                    <a:pt x="6263" y="35505"/>
                  </a:cubicBezTo>
                  <a:cubicBezTo>
                    <a:pt x="6314" y="35812"/>
                    <a:pt x="6343" y="36005"/>
                    <a:pt x="6316" y="36399"/>
                  </a:cubicBezTo>
                  <a:cubicBezTo>
                    <a:pt x="6314" y="36461"/>
                    <a:pt x="6310" y="36518"/>
                    <a:pt x="6304" y="36577"/>
                  </a:cubicBezTo>
                  <a:cubicBezTo>
                    <a:pt x="6281" y="36860"/>
                    <a:pt x="6261" y="37099"/>
                    <a:pt x="6355" y="37214"/>
                  </a:cubicBezTo>
                  <a:lnTo>
                    <a:pt x="6437" y="37314"/>
                  </a:lnTo>
                  <a:cubicBezTo>
                    <a:pt x="6547" y="37449"/>
                    <a:pt x="6670" y="37600"/>
                    <a:pt x="6895" y="37803"/>
                  </a:cubicBezTo>
                  <a:cubicBezTo>
                    <a:pt x="6987" y="37887"/>
                    <a:pt x="7067" y="37940"/>
                    <a:pt x="7124" y="37981"/>
                  </a:cubicBezTo>
                  <a:lnTo>
                    <a:pt x="7130" y="37987"/>
                  </a:lnTo>
                  <a:cubicBezTo>
                    <a:pt x="7272" y="38087"/>
                    <a:pt x="7374" y="38155"/>
                    <a:pt x="7427" y="38400"/>
                  </a:cubicBezTo>
                  <a:cubicBezTo>
                    <a:pt x="7437" y="38452"/>
                    <a:pt x="7445" y="38503"/>
                    <a:pt x="7452" y="38548"/>
                  </a:cubicBezTo>
                  <a:cubicBezTo>
                    <a:pt x="7456" y="38568"/>
                    <a:pt x="7460" y="38585"/>
                    <a:pt x="7462" y="38603"/>
                  </a:cubicBezTo>
                  <a:cubicBezTo>
                    <a:pt x="7492" y="38816"/>
                    <a:pt x="7517" y="38896"/>
                    <a:pt x="7763" y="39014"/>
                  </a:cubicBezTo>
                  <a:cubicBezTo>
                    <a:pt x="7887" y="39080"/>
                    <a:pt x="8039" y="39133"/>
                    <a:pt x="8178" y="39184"/>
                  </a:cubicBezTo>
                  <a:lnTo>
                    <a:pt x="8192" y="39188"/>
                  </a:lnTo>
                  <a:cubicBezTo>
                    <a:pt x="8472" y="39290"/>
                    <a:pt x="8716" y="39380"/>
                    <a:pt x="8792" y="39532"/>
                  </a:cubicBezTo>
                  <a:cubicBezTo>
                    <a:pt x="8888" y="39724"/>
                    <a:pt x="9137" y="39943"/>
                    <a:pt x="9373" y="39970"/>
                  </a:cubicBezTo>
                  <a:cubicBezTo>
                    <a:pt x="9565" y="39988"/>
                    <a:pt x="10266" y="40027"/>
                    <a:pt x="10759" y="40027"/>
                  </a:cubicBezTo>
                  <a:cubicBezTo>
                    <a:pt x="10867" y="40027"/>
                    <a:pt x="10966" y="40025"/>
                    <a:pt x="11046" y="40021"/>
                  </a:cubicBezTo>
                  <a:cubicBezTo>
                    <a:pt x="11060" y="40020"/>
                    <a:pt x="11074" y="40019"/>
                    <a:pt x="11089" y="40019"/>
                  </a:cubicBezTo>
                  <a:cubicBezTo>
                    <a:pt x="11287" y="40019"/>
                    <a:pt x="11505" y="40109"/>
                    <a:pt x="11717" y="40191"/>
                  </a:cubicBezTo>
                  <a:lnTo>
                    <a:pt x="11723" y="40195"/>
                  </a:lnTo>
                  <a:cubicBezTo>
                    <a:pt x="11925" y="40272"/>
                    <a:pt x="12134" y="40352"/>
                    <a:pt x="12314" y="40352"/>
                  </a:cubicBezTo>
                  <a:cubicBezTo>
                    <a:pt x="12362" y="40352"/>
                    <a:pt x="12408" y="40347"/>
                    <a:pt x="12452" y="40334"/>
                  </a:cubicBezTo>
                  <a:cubicBezTo>
                    <a:pt x="12457" y="40333"/>
                    <a:pt x="12462" y="40332"/>
                    <a:pt x="12468" y="40332"/>
                  </a:cubicBezTo>
                  <a:cubicBezTo>
                    <a:pt x="12481" y="40332"/>
                    <a:pt x="12496" y="40336"/>
                    <a:pt x="12509" y="40352"/>
                  </a:cubicBezTo>
                  <a:cubicBezTo>
                    <a:pt x="12523" y="40371"/>
                    <a:pt x="12525" y="40391"/>
                    <a:pt x="12515" y="40410"/>
                  </a:cubicBezTo>
                  <a:cubicBezTo>
                    <a:pt x="12515" y="40410"/>
                    <a:pt x="12515" y="40412"/>
                    <a:pt x="12513" y="40412"/>
                  </a:cubicBezTo>
                  <a:cubicBezTo>
                    <a:pt x="12466" y="40489"/>
                    <a:pt x="12298" y="40726"/>
                    <a:pt x="12000" y="40726"/>
                  </a:cubicBezTo>
                  <a:cubicBezTo>
                    <a:pt x="11974" y="40726"/>
                    <a:pt x="11946" y="40724"/>
                    <a:pt x="11918" y="40720"/>
                  </a:cubicBezTo>
                  <a:cubicBezTo>
                    <a:pt x="11725" y="40696"/>
                    <a:pt x="11527" y="40645"/>
                    <a:pt x="11353" y="40600"/>
                  </a:cubicBezTo>
                  <a:lnTo>
                    <a:pt x="11257" y="40577"/>
                  </a:lnTo>
                  <a:cubicBezTo>
                    <a:pt x="11140" y="40549"/>
                    <a:pt x="11038" y="40524"/>
                    <a:pt x="10960" y="40514"/>
                  </a:cubicBezTo>
                  <a:cubicBezTo>
                    <a:pt x="10939" y="40511"/>
                    <a:pt x="10911" y="40510"/>
                    <a:pt x="10878" y="40510"/>
                  </a:cubicBezTo>
                  <a:cubicBezTo>
                    <a:pt x="10655" y="40510"/>
                    <a:pt x="10195" y="40558"/>
                    <a:pt x="10015" y="40577"/>
                  </a:cubicBezTo>
                  <a:lnTo>
                    <a:pt x="9952" y="40585"/>
                  </a:lnTo>
                  <a:lnTo>
                    <a:pt x="9972" y="40647"/>
                  </a:lnTo>
                  <a:cubicBezTo>
                    <a:pt x="10036" y="40831"/>
                    <a:pt x="10207" y="41283"/>
                    <a:pt x="10437" y="41514"/>
                  </a:cubicBezTo>
                  <a:cubicBezTo>
                    <a:pt x="10743" y="41821"/>
                    <a:pt x="10985" y="42061"/>
                    <a:pt x="11171" y="42404"/>
                  </a:cubicBezTo>
                  <a:cubicBezTo>
                    <a:pt x="11333" y="42703"/>
                    <a:pt x="11664" y="43462"/>
                    <a:pt x="11736" y="43634"/>
                  </a:cubicBezTo>
                  <a:lnTo>
                    <a:pt x="11738" y="43642"/>
                  </a:lnTo>
                  <a:lnTo>
                    <a:pt x="11991" y="43945"/>
                  </a:lnTo>
                  <a:cubicBezTo>
                    <a:pt x="12004" y="43963"/>
                    <a:pt x="12010" y="43994"/>
                    <a:pt x="11989" y="44014"/>
                  </a:cubicBezTo>
                  <a:cubicBezTo>
                    <a:pt x="11978" y="44027"/>
                    <a:pt x="11964" y="44032"/>
                    <a:pt x="11950" y="44032"/>
                  </a:cubicBezTo>
                  <a:cubicBezTo>
                    <a:pt x="11940" y="44032"/>
                    <a:pt x="11930" y="44030"/>
                    <a:pt x="11922" y="44025"/>
                  </a:cubicBezTo>
                  <a:cubicBezTo>
                    <a:pt x="11920" y="44023"/>
                    <a:pt x="11912" y="44016"/>
                    <a:pt x="11901" y="44010"/>
                  </a:cubicBezTo>
                  <a:cubicBezTo>
                    <a:pt x="11468" y="43699"/>
                    <a:pt x="11261" y="43519"/>
                    <a:pt x="11163" y="43423"/>
                  </a:cubicBezTo>
                  <a:cubicBezTo>
                    <a:pt x="11067" y="43327"/>
                    <a:pt x="10938" y="43223"/>
                    <a:pt x="10813" y="43122"/>
                  </a:cubicBezTo>
                  <a:lnTo>
                    <a:pt x="10784" y="43100"/>
                  </a:lnTo>
                  <a:cubicBezTo>
                    <a:pt x="10627" y="42973"/>
                    <a:pt x="10449" y="42828"/>
                    <a:pt x="10330" y="42695"/>
                  </a:cubicBezTo>
                  <a:cubicBezTo>
                    <a:pt x="10150" y="42496"/>
                    <a:pt x="9626" y="41827"/>
                    <a:pt x="9409" y="41469"/>
                  </a:cubicBezTo>
                  <a:lnTo>
                    <a:pt x="9299" y="41285"/>
                  </a:lnTo>
                  <a:lnTo>
                    <a:pt x="9313" y="41498"/>
                  </a:lnTo>
                  <a:cubicBezTo>
                    <a:pt x="9338" y="41797"/>
                    <a:pt x="9334" y="41995"/>
                    <a:pt x="9307" y="42104"/>
                  </a:cubicBezTo>
                  <a:cubicBezTo>
                    <a:pt x="9236" y="42396"/>
                    <a:pt x="9178" y="42809"/>
                    <a:pt x="9229" y="43039"/>
                  </a:cubicBezTo>
                  <a:cubicBezTo>
                    <a:pt x="9268" y="43214"/>
                    <a:pt x="9268" y="43810"/>
                    <a:pt x="9260" y="44432"/>
                  </a:cubicBezTo>
                  <a:cubicBezTo>
                    <a:pt x="9260" y="44493"/>
                    <a:pt x="9260" y="44546"/>
                    <a:pt x="9258" y="44593"/>
                  </a:cubicBezTo>
                  <a:lnTo>
                    <a:pt x="9258" y="44679"/>
                  </a:lnTo>
                  <a:lnTo>
                    <a:pt x="9258" y="45741"/>
                  </a:lnTo>
                  <a:cubicBezTo>
                    <a:pt x="9258" y="45766"/>
                    <a:pt x="9240" y="45790"/>
                    <a:pt x="9215" y="45792"/>
                  </a:cubicBezTo>
                  <a:lnTo>
                    <a:pt x="9205" y="45792"/>
                  </a:lnTo>
                  <a:cubicBezTo>
                    <a:pt x="9178" y="45792"/>
                    <a:pt x="9158" y="45774"/>
                    <a:pt x="9154" y="45751"/>
                  </a:cubicBezTo>
                  <a:lnTo>
                    <a:pt x="9150" y="45743"/>
                  </a:lnTo>
                  <a:cubicBezTo>
                    <a:pt x="9107" y="45539"/>
                    <a:pt x="8884" y="44477"/>
                    <a:pt x="8816" y="43751"/>
                  </a:cubicBezTo>
                  <a:cubicBezTo>
                    <a:pt x="8781" y="43397"/>
                    <a:pt x="8720" y="43178"/>
                    <a:pt x="8673" y="43004"/>
                  </a:cubicBezTo>
                  <a:lnTo>
                    <a:pt x="8667" y="42989"/>
                  </a:lnTo>
                  <a:cubicBezTo>
                    <a:pt x="8612" y="42785"/>
                    <a:pt x="8565" y="42625"/>
                    <a:pt x="8607" y="42365"/>
                  </a:cubicBezTo>
                  <a:cubicBezTo>
                    <a:pt x="8624" y="42275"/>
                    <a:pt x="8634" y="42202"/>
                    <a:pt x="8646" y="42138"/>
                  </a:cubicBezTo>
                  <a:cubicBezTo>
                    <a:pt x="8710" y="41791"/>
                    <a:pt x="8747" y="41568"/>
                    <a:pt x="8689" y="41437"/>
                  </a:cubicBezTo>
                  <a:cubicBezTo>
                    <a:pt x="8665" y="41381"/>
                    <a:pt x="8642" y="41299"/>
                    <a:pt x="8612" y="41203"/>
                  </a:cubicBezTo>
                  <a:lnTo>
                    <a:pt x="8593" y="41142"/>
                  </a:lnTo>
                  <a:cubicBezTo>
                    <a:pt x="8534" y="40952"/>
                    <a:pt x="8454" y="40688"/>
                    <a:pt x="8356" y="40508"/>
                  </a:cubicBezTo>
                  <a:cubicBezTo>
                    <a:pt x="8254" y="40319"/>
                    <a:pt x="8080" y="40217"/>
                    <a:pt x="7861" y="40086"/>
                  </a:cubicBezTo>
                  <a:lnTo>
                    <a:pt x="7838" y="40074"/>
                  </a:lnTo>
                  <a:cubicBezTo>
                    <a:pt x="7754" y="40023"/>
                    <a:pt x="7664" y="39966"/>
                    <a:pt x="7572" y="39904"/>
                  </a:cubicBezTo>
                  <a:cubicBezTo>
                    <a:pt x="7274" y="39698"/>
                    <a:pt x="7091" y="39411"/>
                    <a:pt x="6899" y="39106"/>
                  </a:cubicBezTo>
                  <a:lnTo>
                    <a:pt x="6805" y="38959"/>
                  </a:lnTo>
                  <a:cubicBezTo>
                    <a:pt x="6705" y="38799"/>
                    <a:pt x="6580" y="38632"/>
                    <a:pt x="6439" y="38458"/>
                  </a:cubicBezTo>
                  <a:lnTo>
                    <a:pt x="6382" y="38386"/>
                  </a:lnTo>
                  <a:lnTo>
                    <a:pt x="6351" y="38472"/>
                  </a:lnTo>
                  <a:cubicBezTo>
                    <a:pt x="6218" y="38861"/>
                    <a:pt x="6122" y="39116"/>
                    <a:pt x="6071" y="39235"/>
                  </a:cubicBezTo>
                  <a:cubicBezTo>
                    <a:pt x="6038" y="39309"/>
                    <a:pt x="6013" y="39391"/>
                    <a:pt x="5985" y="39489"/>
                  </a:cubicBezTo>
                  <a:lnTo>
                    <a:pt x="5966" y="39546"/>
                  </a:lnTo>
                  <a:cubicBezTo>
                    <a:pt x="5911" y="39738"/>
                    <a:pt x="5839" y="39980"/>
                    <a:pt x="5708" y="40225"/>
                  </a:cubicBezTo>
                  <a:cubicBezTo>
                    <a:pt x="5610" y="40412"/>
                    <a:pt x="5598" y="40545"/>
                    <a:pt x="5588" y="40661"/>
                  </a:cubicBezTo>
                  <a:lnTo>
                    <a:pt x="5586" y="40678"/>
                  </a:lnTo>
                  <a:cubicBezTo>
                    <a:pt x="5575" y="40792"/>
                    <a:pt x="5567" y="40901"/>
                    <a:pt x="5471" y="41009"/>
                  </a:cubicBezTo>
                  <a:lnTo>
                    <a:pt x="5440" y="41044"/>
                  </a:lnTo>
                  <a:lnTo>
                    <a:pt x="5436" y="41046"/>
                  </a:lnTo>
                  <a:cubicBezTo>
                    <a:pt x="5277" y="41230"/>
                    <a:pt x="5168" y="41353"/>
                    <a:pt x="5146" y="41651"/>
                  </a:cubicBezTo>
                  <a:cubicBezTo>
                    <a:pt x="5123" y="41950"/>
                    <a:pt x="5056" y="42251"/>
                    <a:pt x="4962" y="42468"/>
                  </a:cubicBezTo>
                  <a:cubicBezTo>
                    <a:pt x="4931" y="42533"/>
                    <a:pt x="4929" y="42680"/>
                    <a:pt x="4923" y="42879"/>
                  </a:cubicBezTo>
                  <a:lnTo>
                    <a:pt x="4923" y="42887"/>
                  </a:lnTo>
                  <a:cubicBezTo>
                    <a:pt x="4921" y="43106"/>
                    <a:pt x="4919" y="43331"/>
                    <a:pt x="4857" y="43454"/>
                  </a:cubicBezTo>
                  <a:cubicBezTo>
                    <a:pt x="4755" y="43658"/>
                    <a:pt x="4137" y="44915"/>
                    <a:pt x="4133" y="44927"/>
                  </a:cubicBezTo>
                  <a:cubicBezTo>
                    <a:pt x="4124" y="44946"/>
                    <a:pt x="4105" y="44957"/>
                    <a:pt x="4085" y="44957"/>
                  </a:cubicBezTo>
                  <a:cubicBezTo>
                    <a:pt x="4078" y="44957"/>
                    <a:pt x="4072" y="44956"/>
                    <a:pt x="4066" y="44954"/>
                  </a:cubicBezTo>
                  <a:cubicBezTo>
                    <a:pt x="4043" y="44945"/>
                    <a:pt x="4031" y="44921"/>
                    <a:pt x="4035" y="44894"/>
                  </a:cubicBezTo>
                  <a:cubicBezTo>
                    <a:pt x="4055" y="44808"/>
                    <a:pt x="4424" y="43286"/>
                    <a:pt x="4450" y="42989"/>
                  </a:cubicBezTo>
                  <a:cubicBezTo>
                    <a:pt x="4481" y="42609"/>
                    <a:pt x="4493" y="42061"/>
                    <a:pt x="4428" y="41764"/>
                  </a:cubicBezTo>
                  <a:cubicBezTo>
                    <a:pt x="4342" y="41394"/>
                    <a:pt x="4530" y="41101"/>
                    <a:pt x="4745" y="40768"/>
                  </a:cubicBezTo>
                  <a:cubicBezTo>
                    <a:pt x="4923" y="40485"/>
                    <a:pt x="4976" y="40174"/>
                    <a:pt x="5037" y="39816"/>
                  </a:cubicBezTo>
                  <a:lnTo>
                    <a:pt x="5043" y="39788"/>
                  </a:lnTo>
                  <a:cubicBezTo>
                    <a:pt x="5058" y="39693"/>
                    <a:pt x="5076" y="39595"/>
                    <a:pt x="5097" y="39493"/>
                  </a:cubicBezTo>
                  <a:cubicBezTo>
                    <a:pt x="5174" y="39114"/>
                    <a:pt x="5303" y="38834"/>
                    <a:pt x="5410" y="38605"/>
                  </a:cubicBezTo>
                  <a:lnTo>
                    <a:pt x="5414" y="38593"/>
                  </a:lnTo>
                  <a:cubicBezTo>
                    <a:pt x="5457" y="38507"/>
                    <a:pt x="5487" y="38437"/>
                    <a:pt x="5514" y="38374"/>
                  </a:cubicBezTo>
                  <a:cubicBezTo>
                    <a:pt x="5549" y="38278"/>
                    <a:pt x="5606" y="38222"/>
                    <a:pt x="5651" y="38171"/>
                  </a:cubicBezTo>
                  <a:lnTo>
                    <a:pt x="5655" y="38169"/>
                  </a:lnTo>
                  <a:cubicBezTo>
                    <a:pt x="5753" y="38061"/>
                    <a:pt x="5813" y="37981"/>
                    <a:pt x="5770" y="37678"/>
                  </a:cubicBezTo>
                  <a:lnTo>
                    <a:pt x="5743" y="37498"/>
                  </a:lnTo>
                  <a:cubicBezTo>
                    <a:pt x="5702" y="37204"/>
                    <a:pt x="5700" y="37197"/>
                    <a:pt x="5477" y="36829"/>
                  </a:cubicBezTo>
                  <a:lnTo>
                    <a:pt x="5393" y="36686"/>
                  </a:lnTo>
                  <a:cubicBezTo>
                    <a:pt x="5119" y="36228"/>
                    <a:pt x="4970" y="35976"/>
                    <a:pt x="4970" y="35522"/>
                  </a:cubicBezTo>
                  <a:cubicBezTo>
                    <a:pt x="4970" y="35387"/>
                    <a:pt x="4972" y="35284"/>
                    <a:pt x="4976" y="35194"/>
                  </a:cubicBezTo>
                  <a:lnTo>
                    <a:pt x="4976" y="35178"/>
                  </a:lnTo>
                  <a:cubicBezTo>
                    <a:pt x="4984" y="34988"/>
                    <a:pt x="4986" y="34898"/>
                    <a:pt x="4921" y="34712"/>
                  </a:cubicBezTo>
                  <a:lnTo>
                    <a:pt x="4874" y="34585"/>
                  </a:lnTo>
                  <a:cubicBezTo>
                    <a:pt x="4800" y="34378"/>
                    <a:pt x="4745" y="34225"/>
                    <a:pt x="4628" y="33991"/>
                  </a:cubicBezTo>
                  <a:cubicBezTo>
                    <a:pt x="4550" y="33834"/>
                    <a:pt x="4542" y="33781"/>
                    <a:pt x="4526" y="33662"/>
                  </a:cubicBezTo>
                  <a:cubicBezTo>
                    <a:pt x="4516" y="33570"/>
                    <a:pt x="4503" y="33457"/>
                    <a:pt x="4454" y="33255"/>
                  </a:cubicBezTo>
                  <a:cubicBezTo>
                    <a:pt x="4387" y="32973"/>
                    <a:pt x="4307" y="32805"/>
                    <a:pt x="4248" y="32717"/>
                  </a:cubicBezTo>
                  <a:lnTo>
                    <a:pt x="4207" y="32651"/>
                  </a:lnTo>
                  <a:lnTo>
                    <a:pt x="4164" y="32713"/>
                  </a:lnTo>
                  <a:cubicBezTo>
                    <a:pt x="3317" y="33875"/>
                    <a:pt x="2603" y="35145"/>
                    <a:pt x="2046" y="36494"/>
                  </a:cubicBezTo>
                  <a:cubicBezTo>
                    <a:pt x="1412" y="38020"/>
                    <a:pt x="970" y="39663"/>
                    <a:pt x="731" y="41371"/>
                  </a:cubicBezTo>
                  <a:cubicBezTo>
                    <a:pt x="473" y="43214"/>
                    <a:pt x="322" y="44722"/>
                    <a:pt x="254" y="46122"/>
                  </a:cubicBezTo>
                  <a:lnTo>
                    <a:pt x="254" y="46134"/>
                  </a:lnTo>
                  <a:lnTo>
                    <a:pt x="258" y="46148"/>
                  </a:lnTo>
                  <a:cubicBezTo>
                    <a:pt x="268" y="46165"/>
                    <a:pt x="266" y="46189"/>
                    <a:pt x="256" y="46204"/>
                  </a:cubicBezTo>
                  <a:lnTo>
                    <a:pt x="248" y="46216"/>
                  </a:lnTo>
                  <a:lnTo>
                    <a:pt x="248" y="46232"/>
                  </a:lnTo>
                  <a:cubicBezTo>
                    <a:pt x="0" y="51646"/>
                    <a:pt x="1062" y="56165"/>
                    <a:pt x="4039" y="62346"/>
                  </a:cubicBezTo>
                  <a:cubicBezTo>
                    <a:pt x="8213" y="71010"/>
                    <a:pt x="16153" y="73543"/>
                    <a:pt x="18485" y="74112"/>
                  </a:cubicBezTo>
                  <a:cubicBezTo>
                    <a:pt x="20607" y="74632"/>
                    <a:pt x="21384" y="75043"/>
                    <a:pt x="21392" y="75047"/>
                  </a:cubicBezTo>
                  <a:lnTo>
                    <a:pt x="21399" y="75049"/>
                  </a:lnTo>
                  <a:cubicBezTo>
                    <a:pt x="21618" y="75170"/>
                    <a:pt x="23635" y="76236"/>
                    <a:pt x="26372" y="77028"/>
                  </a:cubicBezTo>
                  <a:cubicBezTo>
                    <a:pt x="28001" y="77498"/>
                    <a:pt x="29572" y="77785"/>
                    <a:pt x="31041" y="77877"/>
                  </a:cubicBezTo>
                  <a:cubicBezTo>
                    <a:pt x="31389" y="77897"/>
                    <a:pt x="31731" y="77911"/>
                    <a:pt x="32064" y="77911"/>
                  </a:cubicBezTo>
                  <a:cubicBezTo>
                    <a:pt x="33502" y="77911"/>
                    <a:pt x="34836" y="77713"/>
                    <a:pt x="36041" y="77320"/>
                  </a:cubicBezTo>
                  <a:cubicBezTo>
                    <a:pt x="42279" y="75288"/>
                    <a:pt x="42826" y="70767"/>
                    <a:pt x="43353" y="66395"/>
                  </a:cubicBezTo>
                  <a:lnTo>
                    <a:pt x="43353" y="66389"/>
                  </a:lnTo>
                  <a:cubicBezTo>
                    <a:pt x="43386" y="66117"/>
                    <a:pt x="43419" y="65842"/>
                    <a:pt x="43454" y="65570"/>
                  </a:cubicBezTo>
                  <a:cubicBezTo>
                    <a:pt x="43552" y="64777"/>
                    <a:pt x="43716" y="63880"/>
                    <a:pt x="43908" y="62843"/>
                  </a:cubicBezTo>
                  <a:lnTo>
                    <a:pt x="43924" y="62763"/>
                  </a:lnTo>
                  <a:cubicBezTo>
                    <a:pt x="44775" y="58150"/>
                    <a:pt x="46064" y="51177"/>
                    <a:pt x="42993" y="44184"/>
                  </a:cubicBezTo>
                  <a:cubicBezTo>
                    <a:pt x="42754" y="43652"/>
                    <a:pt x="42537" y="43131"/>
                    <a:pt x="42318" y="42595"/>
                  </a:cubicBezTo>
                  <a:cubicBezTo>
                    <a:pt x="41023" y="39481"/>
                    <a:pt x="39798" y="36539"/>
                    <a:pt x="35796" y="32891"/>
                  </a:cubicBezTo>
                  <a:cubicBezTo>
                    <a:pt x="35786" y="32880"/>
                    <a:pt x="35781" y="32866"/>
                    <a:pt x="35777" y="32854"/>
                  </a:cubicBezTo>
                  <a:cubicBezTo>
                    <a:pt x="35777" y="32842"/>
                    <a:pt x="35783" y="32829"/>
                    <a:pt x="35794" y="32815"/>
                  </a:cubicBezTo>
                  <a:cubicBezTo>
                    <a:pt x="35804" y="32805"/>
                    <a:pt x="35816" y="32801"/>
                    <a:pt x="35828" y="32799"/>
                  </a:cubicBezTo>
                  <a:cubicBezTo>
                    <a:pt x="35843" y="32799"/>
                    <a:pt x="35855" y="32803"/>
                    <a:pt x="35865" y="32811"/>
                  </a:cubicBezTo>
                  <a:cubicBezTo>
                    <a:pt x="39879" y="36471"/>
                    <a:pt x="41111" y="39423"/>
                    <a:pt x="42412" y="42554"/>
                  </a:cubicBezTo>
                  <a:cubicBezTo>
                    <a:pt x="42625" y="43065"/>
                    <a:pt x="42850" y="43607"/>
                    <a:pt x="43085" y="44139"/>
                  </a:cubicBezTo>
                  <a:cubicBezTo>
                    <a:pt x="46167" y="51153"/>
                    <a:pt x="44878" y="58144"/>
                    <a:pt x="44022" y="62771"/>
                  </a:cubicBezTo>
                  <a:lnTo>
                    <a:pt x="44020" y="62782"/>
                  </a:lnTo>
                  <a:cubicBezTo>
                    <a:pt x="43816" y="63876"/>
                    <a:pt x="43650" y="64779"/>
                    <a:pt x="43550" y="65585"/>
                  </a:cubicBezTo>
                  <a:cubicBezTo>
                    <a:pt x="43519" y="65842"/>
                    <a:pt x="43486" y="66102"/>
                    <a:pt x="43456" y="66364"/>
                  </a:cubicBezTo>
                  <a:lnTo>
                    <a:pt x="43450" y="66403"/>
                  </a:lnTo>
                  <a:cubicBezTo>
                    <a:pt x="43351" y="67238"/>
                    <a:pt x="43249" y="68054"/>
                    <a:pt x="43110" y="68858"/>
                  </a:cubicBezTo>
                  <a:lnTo>
                    <a:pt x="43100" y="68922"/>
                  </a:lnTo>
                  <a:lnTo>
                    <a:pt x="43163" y="68920"/>
                  </a:lnTo>
                  <a:cubicBezTo>
                    <a:pt x="45833" y="68791"/>
                    <a:pt x="51408" y="67948"/>
                    <a:pt x="57345" y="66389"/>
                  </a:cubicBezTo>
                  <a:cubicBezTo>
                    <a:pt x="62313" y="65087"/>
                    <a:pt x="69242" y="62839"/>
                    <a:pt x="74040" y="59535"/>
                  </a:cubicBezTo>
                  <a:cubicBezTo>
                    <a:pt x="81667" y="54283"/>
                    <a:pt x="84542" y="45803"/>
                    <a:pt x="82834" y="33603"/>
                  </a:cubicBezTo>
                  <a:cubicBezTo>
                    <a:pt x="81661" y="25300"/>
                    <a:pt x="74224" y="23166"/>
                    <a:pt x="68246" y="21450"/>
                  </a:cubicBezTo>
                  <a:lnTo>
                    <a:pt x="68144" y="21423"/>
                  </a:lnTo>
                  <a:cubicBezTo>
                    <a:pt x="66841" y="21047"/>
                    <a:pt x="65611" y="20691"/>
                    <a:pt x="64559" y="20298"/>
                  </a:cubicBezTo>
                  <a:cubicBezTo>
                    <a:pt x="59056" y="18234"/>
                    <a:pt x="53209" y="13827"/>
                    <a:pt x="45608" y="6009"/>
                  </a:cubicBezTo>
                  <a:cubicBezTo>
                    <a:pt x="44031" y="4385"/>
                    <a:pt x="42126" y="3065"/>
                    <a:pt x="39941" y="2083"/>
                  </a:cubicBezTo>
                  <a:cubicBezTo>
                    <a:pt x="38175" y="1287"/>
                    <a:pt x="36221" y="712"/>
                    <a:pt x="34130" y="367"/>
                  </a:cubicBezTo>
                  <a:cubicBezTo>
                    <a:pt x="32387" y="79"/>
                    <a:pt x="30809" y="0"/>
                    <a:pt x="29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1566725" y="4005175"/>
              <a:ext cx="203125" cy="318875"/>
            </a:xfrm>
            <a:custGeom>
              <a:rect b="b" l="l" r="r" t="t"/>
              <a:pathLst>
                <a:path extrusionOk="0" h="12755" w="8125">
                  <a:moveTo>
                    <a:pt x="514" y="185"/>
                  </a:moveTo>
                  <a:cubicBezTo>
                    <a:pt x="545" y="262"/>
                    <a:pt x="579" y="348"/>
                    <a:pt x="596" y="430"/>
                  </a:cubicBezTo>
                  <a:cubicBezTo>
                    <a:pt x="610" y="487"/>
                    <a:pt x="604" y="524"/>
                    <a:pt x="596" y="575"/>
                  </a:cubicBezTo>
                  <a:lnTo>
                    <a:pt x="596" y="584"/>
                  </a:lnTo>
                  <a:cubicBezTo>
                    <a:pt x="581" y="729"/>
                    <a:pt x="584" y="858"/>
                    <a:pt x="733" y="1062"/>
                  </a:cubicBezTo>
                  <a:cubicBezTo>
                    <a:pt x="780" y="1128"/>
                    <a:pt x="815" y="1179"/>
                    <a:pt x="847" y="1226"/>
                  </a:cubicBezTo>
                  <a:cubicBezTo>
                    <a:pt x="950" y="1377"/>
                    <a:pt x="1009" y="1461"/>
                    <a:pt x="1226" y="1635"/>
                  </a:cubicBezTo>
                  <a:cubicBezTo>
                    <a:pt x="1296" y="1688"/>
                    <a:pt x="1322" y="1746"/>
                    <a:pt x="1351" y="1807"/>
                  </a:cubicBezTo>
                  <a:lnTo>
                    <a:pt x="1359" y="1821"/>
                  </a:lnTo>
                  <a:cubicBezTo>
                    <a:pt x="1383" y="1875"/>
                    <a:pt x="1410" y="1926"/>
                    <a:pt x="1449" y="1965"/>
                  </a:cubicBezTo>
                  <a:cubicBezTo>
                    <a:pt x="1496" y="2017"/>
                    <a:pt x="1559" y="2052"/>
                    <a:pt x="1655" y="2052"/>
                  </a:cubicBezTo>
                  <a:cubicBezTo>
                    <a:pt x="1705" y="2052"/>
                    <a:pt x="1763" y="2043"/>
                    <a:pt x="1832" y="2022"/>
                  </a:cubicBezTo>
                  <a:cubicBezTo>
                    <a:pt x="1922" y="1993"/>
                    <a:pt x="2005" y="1961"/>
                    <a:pt x="2087" y="1924"/>
                  </a:cubicBezTo>
                  <a:cubicBezTo>
                    <a:pt x="2108" y="1916"/>
                    <a:pt x="2128" y="1905"/>
                    <a:pt x="2149" y="1899"/>
                  </a:cubicBezTo>
                  <a:cubicBezTo>
                    <a:pt x="2272" y="1844"/>
                    <a:pt x="2410" y="1784"/>
                    <a:pt x="2499" y="1784"/>
                  </a:cubicBezTo>
                  <a:cubicBezTo>
                    <a:pt x="2522" y="1784"/>
                    <a:pt x="2542" y="1788"/>
                    <a:pt x="2558" y="1797"/>
                  </a:cubicBezTo>
                  <a:cubicBezTo>
                    <a:pt x="2591" y="1817"/>
                    <a:pt x="2615" y="1858"/>
                    <a:pt x="2646" y="1909"/>
                  </a:cubicBezTo>
                  <a:lnTo>
                    <a:pt x="2648" y="1911"/>
                  </a:lnTo>
                  <a:cubicBezTo>
                    <a:pt x="2723" y="2046"/>
                    <a:pt x="2819" y="2179"/>
                    <a:pt x="3030" y="2179"/>
                  </a:cubicBezTo>
                  <a:cubicBezTo>
                    <a:pt x="3108" y="2179"/>
                    <a:pt x="3201" y="2161"/>
                    <a:pt x="3315" y="2118"/>
                  </a:cubicBezTo>
                  <a:lnTo>
                    <a:pt x="3485" y="2057"/>
                  </a:lnTo>
                  <a:cubicBezTo>
                    <a:pt x="3727" y="1964"/>
                    <a:pt x="3948" y="1881"/>
                    <a:pt x="4097" y="1881"/>
                  </a:cubicBezTo>
                  <a:cubicBezTo>
                    <a:pt x="4159" y="1881"/>
                    <a:pt x="4209" y="1896"/>
                    <a:pt x="4242" y="1930"/>
                  </a:cubicBezTo>
                  <a:cubicBezTo>
                    <a:pt x="4285" y="1973"/>
                    <a:pt x="4323" y="2022"/>
                    <a:pt x="4360" y="2075"/>
                  </a:cubicBezTo>
                  <a:cubicBezTo>
                    <a:pt x="4477" y="2228"/>
                    <a:pt x="4621" y="2416"/>
                    <a:pt x="4972" y="2416"/>
                  </a:cubicBezTo>
                  <a:cubicBezTo>
                    <a:pt x="4991" y="2416"/>
                    <a:pt x="5011" y="2416"/>
                    <a:pt x="5031" y="2415"/>
                  </a:cubicBezTo>
                  <a:cubicBezTo>
                    <a:pt x="5053" y="2413"/>
                    <a:pt x="5075" y="2413"/>
                    <a:pt x="5098" y="2413"/>
                  </a:cubicBezTo>
                  <a:cubicBezTo>
                    <a:pt x="5244" y="2413"/>
                    <a:pt x="5409" y="2439"/>
                    <a:pt x="5571" y="2464"/>
                  </a:cubicBezTo>
                  <a:lnTo>
                    <a:pt x="5576" y="2464"/>
                  </a:lnTo>
                  <a:cubicBezTo>
                    <a:pt x="5739" y="2488"/>
                    <a:pt x="5907" y="2513"/>
                    <a:pt x="6071" y="2519"/>
                  </a:cubicBezTo>
                  <a:cubicBezTo>
                    <a:pt x="5993" y="2550"/>
                    <a:pt x="5923" y="2580"/>
                    <a:pt x="5860" y="2611"/>
                  </a:cubicBezTo>
                  <a:cubicBezTo>
                    <a:pt x="5533" y="2776"/>
                    <a:pt x="5260" y="2887"/>
                    <a:pt x="5051" y="2887"/>
                  </a:cubicBezTo>
                  <a:cubicBezTo>
                    <a:pt x="4964" y="2887"/>
                    <a:pt x="4889" y="2868"/>
                    <a:pt x="4825" y="2826"/>
                  </a:cubicBezTo>
                  <a:lnTo>
                    <a:pt x="4741" y="2773"/>
                  </a:lnTo>
                  <a:cubicBezTo>
                    <a:pt x="4518" y="2628"/>
                    <a:pt x="4485" y="2617"/>
                    <a:pt x="4031" y="2570"/>
                  </a:cubicBezTo>
                  <a:cubicBezTo>
                    <a:pt x="3814" y="2548"/>
                    <a:pt x="3618" y="2495"/>
                    <a:pt x="3456" y="2454"/>
                  </a:cubicBezTo>
                  <a:lnTo>
                    <a:pt x="3378" y="2433"/>
                  </a:lnTo>
                  <a:cubicBezTo>
                    <a:pt x="3236" y="2394"/>
                    <a:pt x="3116" y="2362"/>
                    <a:pt x="3015" y="2362"/>
                  </a:cubicBezTo>
                  <a:cubicBezTo>
                    <a:pt x="2995" y="2362"/>
                    <a:pt x="2975" y="2363"/>
                    <a:pt x="2957" y="2366"/>
                  </a:cubicBezTo>
                  <a:cubicBezTo>
                    <a:pt x="2873" y="2380"/>
                    <a:pt x="2656" y="2421"/>
                    <a:pt x="2490" y="2454"/>
                  </a:cubicBezTo>
                  <a:lnTo>
                    <a:pt x="2382" y="2474"/>
                  </a:lnTo>
                  <a:cubicBezTo>
                    <a:pt x="2183" y="2513"/>
                    <a:pt x="1883" y="2570"/>
                    <a:pt x="1842" y="2570"/>
                  </a:cubicBezTo>
                  <a:lnTo>
                    <a:pt x="1739" y="2570"/>
                  </a:lnTo>
                  <a:cubicBezTo>
                    <a:pt x="1688" y="2570"/>
                    <a:pt x="1643" y="2595"/>
                    <a:pt x="1615" y="2636"/>
                  </a:cubicBezTo>
                  <a:cubicBezTo>
                    <a:pt x="1584" y="2673"/>
                    <a:pt x="1574" y="2728"/>
                    <a:pt x="1592" y="2775"/>
                  </a:cubicBezTo>
                  <a:lnTo>
                    <a:pt x="1594" y="2779"/>
                  </a:lnTo>
                  <a:cubicBezTo>
                    <a:pt x="1609" y="2826"/>
                    <a:pt x="1772" y="3352"/>
                    <a:pt x="1821" y="3630"/>
                  </a:cubicBezTo>
                  <a:cubicBezTo>
                    <a:pt x="1872" y="3939"/>
                    <a:pt x="1899" y="4103"/>
                    <a:pt x="1872" y="4471"/>
                  </a:cubicBezTo>
                  <a:lnTo>
                    <a:pt x="1872" y="4483"/>
                  </a:lnTo>
                  <a:cubicBezTo>
                    <a:pt x="1868" y="4543"/>
                    <a:pt x="1862" y="4596"/>
                    <a:pt x="1860" y="4653"/>
                  </a:cubicBezTo>
                  <a:cubicBezTo>
                    <a:pt x="1834" y="4991"/>
                    <a:pt x="1813" y="5257"/>
                    <a:pt x="1962" y="5439"/>
                  </a:cubicBezTo>
                  <a:lnTo>
                    <a:pt x="2036" y="5531"/>
                  </a:lnTo>
                  <a:cubicBezTo>
                    <a:pt x="2147" y="5666"/>
                    <a:pt x="2282" y="5831"/>
                    <a:pt x="2519" y="6048"/>
                  </a:cubicBezTo>
                  <a:cubicBezTo>
                    <a:pt x="2617" y="6136"/>
                    <a:pt x="2701" y="6196"/>
                    <a:pt x="2764" y="6241"/>
                  </a:cubicBezTo>
                  <a:lnTo>
                    <a:pt x="2773" y="6247"/>
                  </a:lnTo>
                  <a:cubicBezTo>
                    <a:pt x="2902" y="6335"/>
                    <a:pt x="2949" y="6370"/>
                    <a:pt x="2987" y="6537"/>
                  </a:cubicBezTo>
                  <a:cubicBezTo>
                    <a:pt x="3004" y="6601"/>
                    <a:pt x="3010" y="6656"/>
                    <a:pt x="3018" y="6709"/>
                  </a:cubicBezTo>
                  <a:lnTo>
                    <a:pt x="3020" y="6721"/>
                  </a:lnTo>
                  <a:cubicBezTo>
                    <a:pt x="3057" y="6965"/>
                    <a:pt x="3100" y="7122"/>
                    <a:pt x="3434" y="7286"/>
                  </a:cubicBezTo>
                  <a:cubicBezTo>
                    <a:pt x="3573" y="7358"/>
                    <a:pt x="3740" y="7417"/>
                    <a:pt x="3873" y="7466"/>
                  </a:cubicBezTo>
                  <a:cubicBezTo>
                    <a:pt x="4068" y="7538"/>
                    <a:pt x="4334" y="7632"/>
                    <a:pt x="4373" y="7710"/>
                  </a:cubicBezTo>
                  <a:cubicBezTo>
                    <a:pt x="4491" y="7951"/>
                    <a:pt x="4794" y="8225"/>
                    <a:pt x="5115" y="8258"/>
                  </a:cubicBezTo>
                  <a:cubicBezTo>
                    <a:pt x="5310" y="8279"/>
                    <a:pt x="5987" y="8317"/>
                    <a:pt x="6487" y="8317"/>
                  </a:cubicBezTo>
                  <a:cubicBezTo>
                    <a:pt x="6613" y="8317"/>
                    <a:pt x="6729" y="8315"/>
                    <a:pt x="6822" y="8309"/>
                  </a:cubicBezTo>
                  <a:cubicBezTo>
                    <a:pt x="6831" y="8308"/>
                    <a:pt x="6840" y="8308"/>
                    <a:pt x="6850" y="8308"/>
                  </a:cubicBezTo>
                  <a:cubicBezTo>
                    <a:pt x="7005" y="8308"/>
                    <a:pt x="7197" y="8383"/>
                    <a:pt x="7382" y="8456"/>
                  </a:cubicBezTo>
                  <a:lnTo>
                    <a:pt x="7446" y="8481"/>
                  </a:lnTo>
                  <a:cubicBezTo>
                    <a:pt x="7558" y="8524"/>
                    <a:pt x="7677" y="8571"/>
                    <a:pt x="7791" y="8602"/>
                  </a:cubicBezTo>
                  <a:cubicBezTo>
                    <a:pt x="7784" y="8602"/>
                    <a:pt x="7776" y="8602"/>
                    <a:pt x="7768" y="8602"/>
                  </a:cubicBezTo>
                  <a:cubicBezTo>
                    <a:pt x="7750" y="8602"/>
                    <a:pt x="7732" y="8601"/>
                    <a:pt x="7712" y="8600"/>
                  </a:cubicBezTo>
                  <a:cubicBezTo>
                    <a:pt x="7538" y="8573"/>
                    <a:pt x="7351" y="8528"/>
                    <a:pt x="7190" y="8489"/>
                  </a:cubicBezTo>
                  <a:lnTo>
                    <a:pt x="7104" y="8469"/>
                  </a:lnTo>
                  <a:cubicBezTo>
                    <a:pt x="6967" y="8436"/>
                    <a:pt x="6848" y="8405"/>
                    <a:pt x="6750" y="8391"/>
                  </a:cubicBezTo>
                  <a:cubicBezTo>
                    <a:pt x="6723" y="8388"/>
                    <a:pt x="6687" y="8386"/>
                    <a:pt x="6644" y="8386"/>
                  </a:cubicBezTo>
                  <a:cubicBezTo>
                    <a:pt x="6335" y="8386"/>
                    <a:pt x="5686" y="8462"/>
                    <a:pt x="5623" y="8471"/>
                  </a:cubicBezTo>
                  <a:cubicBezTo>
                    <a:pt x="5576" y="8479"/>
                    <a:pt x="5541" y="8501"/>
                    <a:pt x="5514" y="8538"/>
                  </a:cubicBezTo>
                  <a:cubicBezTo>
                    <a:pt x="5488" y="8579"/>
                    <a:pt x="5479" y="8624"/>
                    <a:pt x="5494" y="8671"/>
                  </a:cubicBezTo>
                  <a:lnTo>
                    <a:pt x="5498" y="8677"/>
                  </a:lnTo>
                  <a:cubicBezTo>
                    <a:pt x="5569" y="8902"/>
                    <a:pt x="5764" y="9455"/>
                    <a:pt x="6052" y="9745"/>
                  </a:cubicBezTo>
                  <a:cubicBezTo>
                    <a:pt x="6359" y="10052"/>
                    <a:pt x="6578" y="10271"/>
                    <a:pt x="6750" y="10586"/>
                  </a:cubicBezTo>
                  <a:cubicBezTo>
                    <a:pt x="6850" y="10772"/>
                    <a:pt x="7016" y="11141"/>
                    <a:pt x="7145" y="11429"/>
                  </a:cubicBezTo>
                  <a:cubicBezTo>
                    <a:pt x="7116" y="11405"/>
                    <a:pt x="7094" y="11382"/>
                    <a:pt x="7073" y="11362"/>
                  </a:cubicBezTo>
                  <a:cubicBezTo>
                    <a:pt x="6961" y="11249"/>
                    <a:pt x="6817" y="11132"/>
                    <a:pt x="6678" y="11024"/>
                  </a:cubicBezTo>
                  <a:lnTo>
                    <a:pt x="6658" y="11008"/>
                  </a:lnTo>
                  <a:cubicBezTo>
                    <a:pt x="6506" y="10885"/>
                    <a:pt x="6349" y="10758"/>
                    <a:pt x="6249" y="10646"/>
                  </a:cubicBezTo>
                  <a:cubicBezTo>
                    <a:pt x="6030" y="10396"/>
                    <a:pt x="5406" y="9594"/>
                    <a:pt x="5289" y="9338"/>
                  </a:cubicBezTo>
                  <a:cubicBezTo>
                    <a:pt x="5195" y="9127"/>
                    <a:pt x="5130" y="8960"/>
                    <a:pt x="5101" y="8888"/>
                  </a:cubicBezTo>
                  <a:cubicBezTo>
                    <a:pt x="5093" y="8870"/>
                    <a:pt x="5091" y="8859"/>
                    <a:pt x="5085" y="8851"/>
                  </a:cubicBezTo>
                  <a:cubicBezTo>
                    <a:pt x="5063" y="8792"/>
                    <a:pt x="5004" y="8754"/>
                    <a:pt x="4941" y="8754"/>
                  </a:cubicBezTo>
                  <a:cubicBezTo>
                    <a:pt x="4928" y="8754"/>
                    <a:pt x="4914" y="8756"/>
                    <a:pt x="4900" y="8759"/>
                  </a:cubicBezTo>
                  <a:cubicBezTo>
                    <a:pt x="4825" y="8784"/>
                    <a:pt x="4778" y="8857"/>
                    <a:pt x="4788" y="8933"/>
                  </a:cubicBezTo>
                  <a:cubicBezTo>
                    <a:pt x="4839" y="9258"/>
                    <a:pt x="4921" y="9925"/>
                    <a:pt x="4868" y="10138"/>
                  </a:cubicBezTo>
                  <a:cubicBezTo>
                    <a:pt x="4788" y="10457"/>
                    <a:pt x="4733" y="10901"/>
                    <a:pt x="4788" y="11167"/>
                  </a:cubicBezTo>
                  <a:cubicBezTo>
                    <a:pt x="4817" y="11292"/>
                    <a:pt x="4819" y="11742"/>
                    <a:pt x="4817" y="12110"/>
                  </a:cubicBezTo>
                  <a:cubicBezTo>
                    <a:pt x="4804" y="12006"/>
                    <a:pt x="4792" y="11906"/>
                    <a:pt x="4782" y="11814"/>
                  </a:cubicBezTo>
                  <a:cubicBezTo>
                    <a:pt x="4745" y="11443"/>
                    <a:pt x="4684" y="11220"/>
                    <a:pt x="4624" y="11020"/>
                  </a:cubicBezTo>
                  <a:cubicBezTo>
                    <a:pt x="4567" y="10813"/>
                    <a:pt x="4532" y="10701"/>
                    <a:pt x="4571" y="10484"/>
                  </a:cubicBezTo>
                  <a:cubicBezTo>
                    <a:pt x="4587" y="10390"/>
                    <a:pt x="4600" y="10320"/>
                    <a:pt x="4610" y="10259"/>
                  </a:cubicBezTo>
                  <a:lnTo>
                    <a:pt x="4612" y="10247"/>
                  </a:lnTo>
                  <a:cubicBezTo>
                    <a:pt x="4675" y="9874"/>
                    <a:pt x="4720" y="9629"/>
                    <a:pt x="4639" y="9440"/>
                  </a:cubicBezTo>
                  <a:cubicBezTo>
                    <a:pt x="4614" y="9383"/>
                    <a:pt x="4587" y="9291"/>
                    <a:pt x="4553" y="9185"/>
                  </a:cubicBezTo>
                  <a:lnTo>
                    <a:pt x="4542" y="9156"/>
                  </a:lnTo>
                  <a:cubicBezTo>
                    <a:pt x="4479" y="8945"/>
                    <a:pt x="4399" y="8688"/>
                    <a:pt x="4295" y="8495"/>
                  </a:cubicBezTo>
                  <a:cubicBezTo>
                    <a:pt x="4170" y="8264"/>
                    <a:pt x="3959" y="8137"/>
                    <a:pt x="3740" y="8004"/>
                  </a:cubicBezTo>
                  <a:lnTo>
                    <a:pt x="3710" y="7988"/>
                  </a:lnTo>
                  <a:cubicBezTo>
                    <a:pt x="3626" y="7937"/>
                    <a:pt x="3536" y="7881"/>
                    <a:pt x="3446" y="7820"/>
                  </a:cubicBezTo>
                  <a:cubicBezTo>
                    <a:pt x="3178" y="7634"/>
                    <a:pt x="3012" y="7366"/>
                    <a:pt x="2832" y="7084"/>
                  </a:cubicBezTo>
                  <a:lnTo>
                    <a:pt x="2738" y="6934"/>
                  </a:lnTo>
                  <a:cubicBezTo>
                    <a:pt x="2605" y="6732"/>
                    <a:pt x="2429" y="6498"/>
                    <a:pt x="2247" y="6292"/>
                  </a:cubicBezTo>
                  <a:cubicBezTo>
                    <a:pt x="2241" y="6288"/>
                    <a:pt x="2239" y="6284"/>
                    <a:pt x="2239" y="6282"/>
                  </a:cubicBezTo>
                  <a:lnTo>
                    <a:pt x="2237" y="6279"/>
                  </a:lnTo>
                  <a:cubicBezTo>
                    <a:pt x="2208" y="6247"/>
                    <a:pt x="2167" y="6230"/>
                    <a:pt x="2124" y="6230"/>
                  </a:cubicBezTo>
                  <a:cubicBezTo>
                    <a:pt x="2114" y="6230"/>
                    <a:pt x="2102" y="6230"/>
                    <a:pt x="2091" y="6232"/>
                  </a:cubicBezTo>
                  <a:cubicBezTo>
                    <a:pt x="2036" y="6243"/>
                    <a:pt x="1995" y="6282"/>
                    <a:pt x="1975" y="6335"/>
                  </a:cubicBezTo>
                  <a:cubicBezTo>
                    <a:pt x="1973" y="6343"/>
                    <a:pt x="1744" y="7028"/>
                    <a:pt x="1645" y="7251"/>
                  </a:cubicBezTo>
                  <a:cubicBezTo>
                    <a:pt x="1602" y="7352"/>
                    <a:pt x="1570" y="7464"/>
                    <a:pt x="1531" y="7583"/>
                  </a:cubicBezTo>
                  <a:lnTo>
                    <a:pt x="1521" y="7613"/>
                  </a:lnTo>
                  <a:cubicBezTo>
                    <a:pt x="1463" y="7798"/>
                    <a:pt x="1402" y="8006"/>
                    <a:pt x="1285" y="8221"/>
                  </a:cubicBezTo>
                  <a:cubicBezTo>
                    <a:pt x="1165" y="8442"/>
                    <a:pt x="1152" y="8614"/>
                    <a:pt x="1142" y="8743"/>
                  </a:cubicBezTo>
                  <a:lnTo>
                    <a:pt x="1142" y="8749"/>
                  </a:lnTo>
                  <a:cubicBezTo>
                    <a:pt x="1132" y="8851"/>
                    <a:pt x="1126" y="8906"/>
                    <a:pt x="1073" y="8968"/>
                  </a:cubicBezTo>
                  <a:lnTo>
                    <a:pt x="1044" y="9001"/>
                  </a:lnTo>
                  <a:cubicBezTo>
                    <a:pt x="874" y="9195"/>
                    <a:pt x="727" y="9361"/>
                    <a:pt x="700" y="9729"/>
                  </a:cubicBezTo>
                  <a:cubicBezTo>
                    <a:pt x="669" y="10148"/>
                    <a:pt x="561" y="10412"/>
                    <a:pt x="530" y="10484"/>
                  </a:cubicBezTo>
                  <a:cubicBezTo>
                    <a:pt x="481" y="10596"/>
                    <a:pt x="479" y="10774"/>
                    <a:pt x="477" y="10983"/>
                  </a:cubicBezTo>
                  <a:cubicBezTo>
                    <a:pt x="475" y="11120"/>
                    <a:pt x="471" y="11376"/>
                    <a:pt x="430" y="11458"/>
                  </a:cubicBezTo>
                  <a:cubicBezTo>
                    <a:pt x="408" y="11505"/>
                    <a:pt x="358" y="11603"/>
                    <a:pt x="295" y="11732"/>
                  </a:cubicBezTo>
                  <a:cubicBezTo>
                    <a:pt x="365" y="11407"/>
                    <a:pt x="403" y="11194"/>
                    <a:pt x="410" y="11100"/>
                  </a:cubicBezTo>
                  <a:cubicBezTo>
                    <a:pt x="414" y="11067"/>
                    <a:pt x="485" y="10259"/>
                    <a:pt x="383" y="9811"/>
                  </a:cubicBezTo>
                  <a:cubicBezTo>
                    <a:pt x="322" y="9537"/>
                    <a:pt x="451" y="9316"/>
                    <a:pt x="672" y="8972"/>
                  </a:cubicBezTo>
                  <a:cubicBezTo>
                    <a:pt x="870" y="8663"/>
                    <a:pt x="927" y="8334"/>
                    <a:pt x="993" y="7949"/>
                  </a:cubicBezTo>
                  <a:lnTo>
                    <a:pt x="1001" y="7908"/>
                  </a:lnTo>
                  <a:cubicBezTo>
                    <a:pt x="1017" y="7816"/>
                    <a:pt x="1034" y="7724"/>
                    <a:pt x="1054" y="7622"/>
                  </a:cubicBezTo>
                  <a:cubicBezTo>
                    <a:pt x="1130" y="7253"/>
                    <a:pt x="1257" y="6983"/>
                    <a:pt x="1357" y="6768"/>
                  </a:cubicBezTo>
                  <a:cubicBezTo>
                    <a:pt x="1398" y="6678"/>
                    <a:pt x="1433" y="6607"/>
                    <a:pt x="1459" y="6537"/>
                  </a:cubicBezTo>
                  <a:cubicBezTo>
                    <a:pt x="1484" y="6478"/>
                    <a:pt x="1514" y="6443"/>
                    <a:pt x="1557" y="6396"/>
                  </a:cubicBezTo>
                  <a:cubicBezTo>
                    <a:pt x="1686" y="6263"/>
                    <a:pt x="1787" y="6124"/>
                    <a:pt x="1727" y="5729"/>
                  </a:cubicBezTo>
                  <a:lnTo>
                    <a:pt x="1703" y="5551"/>
                  </a:lnTo>
                  <a:cubicBezTo>
                    <a:pt x="1656" y="5220"/>
                    <a:pt x="1647" y="5199"/>
                    <a:pt x="1408" y="4804"/>
                  </a:cubicBezTo>
                  <a:lnTo>
                    <a:pt x="1320" y="4661"/>
                  </a:lnTo>
                  <a:cubicBezTo>
                    <a:pt x="1050" y="4207"/>
                    <a:pt x="925" y="4000"/>
                    <a:pt x="925" y="3603"/>
                  </a:cubicBezTo>
                  <a:lnTo>
                    <a:pt x="925" y="3495"/>
                  </a:lnTo>
                  <a:cubicBezTo>
                    <a:pt x="925" y="3438"/>
                    <a:pt x="927" y="3389"/>
                    <a:pt x="929" y="3346"/>
                  </a:cubicBezTo>
                  <a:cubicBezTo>
                    <a:pt x="929" y="3323"/>
                    <a:pt x="931" y="3303"/>
                    <a:pt x="931" y="3284"/>
                  </a:cubicBezTo>
                  <a:cubicBezTo>
                    <a:pt x="942" y="3078"/>
                    <a:pt x="948" y="2953"/>
                    <a:pt x="864" y="2722"/>
                  </a:cubicBezTo>
                  <a:lnTo>
                    <a:pt x="819" y="2599"/>
                  </a:lnTo>
                  <a:lnTo>
                    <a:pt x="794" y="2525"/>
                  </a:lnTo>
                  <a:cubicBezTo>
                    <a:pt x="731" y="2349"/>
                    <a:pt x="674" y="2196"/>
                    <a:pt x="567" y="1983"/>
                  </a:cubicBezTo>
                  <a:cubicBezTo>
                    <a:pt x="500" y="1850"/>
                    <a:pt x="498" y="1817"/>
                    <a:pt x="483" y="1719"/>
                  </a:cubicBezTo>
                  <a:lnTo>
                    <a:pt x="483" y="1709"/>
                  </a:lnTo>
                  <a:cubicBezTo>
                    <a:pt x="475" y="1625"/>
                    <a:pt x="459" y="1506"/>
                    <a:pt x="406" y="1289"/>
                  </a:cubicBezTo>
                  <a:cubicBezTo>
                    <a:pt x="322" y="940"/>
                    <a:pt x="215" y="747"/>
                    <a:pt x="150" y="653"/>
                  </a:cubicBezTo>
                  <a:cubicBezTo>
                    <a:pt x="266" y="494"/>
                    <a:pt x="389" y="338"/>
                    <a:pt x="514" y="185"/>
                  </a:cubicBezTo>
                  <a:close/>
                  <a:moveTo>
                    <a:pt x="543" y="1"/>
                  </a:moveTo>
                  <a:lnTo>
                    <a:pt x="489" y="64"/>
                  </a:lnTo>
                  <a:cubicBezTo>
                    <a:pt x="338" y="248"/>
                    <a:pt x="191" y="440"/>
                    <a:pt x="45" y="633"/>
                  </a:cubicBezTo>
                  <a:lnTo>
                    <a:pt x="21" y="663"/>
                  </a:lnTo>
                  <a:lnTo>
                    <a:pt x="47" y="694"/>
                  </a:lnTo>
                  <a:cubicBezTo>
                    <a:pt x="107" y="768"/>
                    <a:pt x="219" y="946"/>
                    <a:pt x="307" y="1322"/>
                  </a:cubicBezTo>
                  <a:cubicBezTo>
                    <a:pt x="363" y="1535"/>
                    <a:pt x="375" y="1648"/>
                    <a:pt x="385" y="1729"/>
                  </a:cubicBezTo>
                  <a:lnTo>
                    <a:pt x="385" y="1740"/>
                  </a:lnTo>
                  <a:cubicBezTo>
                    <a:pt x="397" y="1840"/>
                    <a:pt x="403" y="1885"/>
                    <a:pt x="477" y="2034"/>
                  </a:cubicBezTo>
                  <a:cubicBezTo>
                    <a:pt x="581" y="2241"/>
                    <a:pt x="635" y="2384"/>
                    <a:pt x="702" y="2566"/>
                  </a:cubicBezTo>
                  <a:lnTo>
                    <a:pt x="774" y="2763"/>
                  </a:lnTo>
                  <a:cubicBezTo>
                    <a:pt x="854" y="2975"/>
                    <a:pt x="847" y="3086"/>
                    <a:pt x="837" y="3284"/>
                  </a:cubicBezTo>
                  <a:cubicBezTo>
                    <a:pt x="837" y="3305"/>
                    <a:pt x="835" y="3325"/>
                    <a:pt x="835" y="3346"/>
                  </a:cubicBezTo>
                  <a:cubicBezTo>
                    <a:pt x="833" y="3419"/>
                    <a:pt x="829" y="3501"/>
                    <a:pt x="829" y="3605"/>
                  </a:cubicBezTo>
                  <a:cubicBezTo>
                    <a:pt x="829" y="4031"/>
                    <a:pt x="968" y="4258"/>
                    <a:pt x="1238" y="4714"/>
                  </a:cubicBezTo>
                  <a:lnTo>
                    <a:pt x="1326" y="4858"/>
                  </a:lnTo>
                  <a:cubicBezTo>
                    <a:pt x="1561" y="5246"/>
                    <a:pt x="1564" y="5250"/>
                    <a:pt x="1604" y="5563"/>
                  </a:cubicBezTo>
                  <a:lnTo>
                    <a:pt x="1629" y="5741"/>
                  </a:lnTo>
                  <a:cubicBezTo>
                    <a:pt x="1680" y="6089"/>
                    <a:pt x="1598" y="6208"/>
                    <a:pt x="1486" y="6322"/>
                  </a:cubicBezTo>
                  <a:cubicBezTo>
                    <a:pt x="1439" y="6374"/>
                    <a:pt x="1398" y="6419"/>
                    <a:pt x="1367" y="6494"/>
                  </a:cubicBezTo>
                  <a:cubicBezTo>
                    <a:pt x="1341" y="6560"/>
                    <a:pt x="1306" y="6631"/>
                    <a:pt x="1265" y="6719"/>
                  </a:cubicBezTo>
                  <a:cubicBezTo>
                    <a:pt x="1158" y="6940"/>
                    <a:pt x="1030" y="7217"/>
                    <a:pt x="952" y="7599"/>
                  </a:cubicBezTo>
                  <a:cubicBezTo>
                    <a:pt x="931" y="7701"/>
                    <a:pt x="913" y="7796"/>
                    <a:pt x="899" y="7888"/>
                  </a:cubicBezTo>
                  <a:lnTo>
                    <a:pt x="890" y="7929"/>
                  </a:lnTo>
                  <a:cubicBezTo>
                    <a:pt x="827" y="8299"/>
                    <a:pt x="770" y="8622"/>
                    <a:pt x="581" y="8913"/>
                  </a:cubicBezTo>
                  <a:cubicBezTo>
                    <a:pt x="346" y="9279"/>
                    <a:pt x="207" y="9522"/>
                    <a:pt x="277" y="9829"/>
                  </a:cubicBezTo>
                  <a:cubicBezTo>
                    <a:pt x="377" y="10261"/>
                    <a:pt x="307" y="11053"/>
                    <a:pt x="305" y="11087"/>
                  </a:cubicBezTo>
                  <a:cubicBezTo>
                    <a:pt x="295" y="11212"/>
                    <a:pt x="223" y="11570"/>
                    <a:pt x="99" y="12121"/>
                  </a:cubicBezTo>
                  <a:lnTo>
                    <a:pt x="0" y="12544"/>
                  </a:lnTo>
                  <a:lnTo>
                    <a:pt x="0" y="12544"/>
                  </a:lnTo>
                  <a:lnTo>
                    <a:pt x="256" y="12024"/>
                  </a:lnTo>
                  <a:cubicBezTo>
                    <a:pt x="375" y="11783"/>
                    <a:pt x="479" y="11574"/>
                    <a:pt x="514" y="11501"/>
                  </a:cubicBezTo>
                  <a:cubicBezTo>
                    <a:pt x="561" y="11407"/>
                    <a:pt x="569" y="11192"/>
                    <a:pt x="571" y="10981"/>
                  </a:cubicBezTo>
                  <a:cubicBezTo>
                    <a:pt x="573" y="10795"/>
                    <a:pt x="577" y="10617"/>
                    <a:pt x="614" y="10525"/>
                  </a:cubicBezTo>
                  <a:cubicBezTo>
                    <a:pt x="647" y="10451"/>
                    <a:pt x="762" y="10171"/>
                    <a:pt x="794" y="9737"/>
                  </a:cubicBezTo>
                  <a:cubicBezTo>
                    <a:pt x="819" y="9402"/>
                    <a:pt x="942" y="9260"/>
                    <a:pt x="1113" y="9064"/>
                  </a:cubicBezTo>
                  <a:lnTo>
                    <a:pt x="1142" y="9031"/>
                  </a:lnTo>
                  <a:cubicBezTo>
                    <a:pt x="1218" y="8945"/>
                    <a:pt x="1226" y="8864"/>
                    <a:pt x="1236" y="8755"/>
                  </a:cubicBezTo>
                  <a:lnTo>
                    <a:pt x="1236" y="8747"/>
                  </a:lnTo>
                  <a:cubicBezTo>
                    <a:pt x="1246" y="8624"/>
                    <a:pt x="1259" y="8471"/>
                    <a:pt x="1369" y="8266"/>
                  </a:cubicBezTo>
                  <a:cubicBezTo>
                    <a:pt x="1490" y="8043"/>
                    <a:pt x="1555" y="7828"/>
                    <a:pt x="1613" y="7642"/>
                  </a:cubicBezTo>
                  <a:lnTo>
                    <a:pt x="1623" y="7611"/>
                  </a:lnTo>
                  <a:cubicBezTo>
                    <a:pt x="1658" y="7493"/>
                    <a:pt x="1692" y="7384"/>
                    <a:pt x="1733" y="7288"/>
                  </a:cubicBezTo>
                  <a:cubicBezTo>
                    <a:pt x="1836" y="7061"/>
                    <a:pt x="2065" y="6372"/>
                    <a:pt x="2067" y="6365"/>
                  </a:cubicBezTo>
                  <a:cubicBezTo>
                    <a:pt x="2075" y="6345"/>
                    <a:pt x="2087" y="6333"/>
                    <a:pt x="2106" y="6331"/>
                  </a:cubicBezTo>
                  <a:cubicBezTo>
                    <a:pt x="2110" y="6329"/>
                    <a:pt x="2114" y="6328"/>
                    <a:pt x="2120" y="6328"/>
                  </a:cubicBezTo>
                  <a:cubicBezTo>
                    <a:pt x="2131" y="6328"/>
                    <a:pt x="2144" y="6332"/>
                    <a:pt x="2155" y="6345"/>
                  </a:cubicBezTo>
                  <a:lnTo>
                    <a:pt x="2165" y="6355"/>
                  </a:lnTo>
                  <a:cubicBezTo>
                    <a:pt x="2343" y="6560"/>
                    <a:pt x="2515" y="6787"/>
                    <a:pt x="2650" y="6998"/>
                  </a:cubicBezTo>
                  <a:lnTo>
                    <a:pt x="2746" y="7149"/>
                  </a:lnTo>
                  <a:cubicBezTo>
                    <a:pt x="2930" y="7440"/>
                    <a:pt x="3100" y="7716"/>
                    <a:pt x="3386" y="7916"/>
                  </a:cubicBezTo>
                  <a:cubicBezTo>
                    <a:pt x="3479" y="7980"/>
                    <a:pt x="3569" y="8033"/>
                    <a:pt x="3657" y="8084"/>
                  </a:cubicBezTo>
                  <a:lnTo>
                    <a:pt x="3687" y="8102"/>
                  </a:lnTo>
                  <a:cubicBezTo>
                    <a:pt x="3894" y="8227"/>
                    <a:pt x="4090" y="8346"/>
                    <a:pt x="4203" y="8555"/>
                  </a:cubicBezTo>
                  <a:cubicBezTo>
                    <a:pt x="4303" y="8737"/>
                    <a:pt x="4379" y="8990"/>
                    <a:pt x="4444" y="9195"/>
                  </a:cubicBezTo>
                  <a:lnTo>
                    <a:pt x="4454" y="9226"/>
                  </a:lnTo>
                  <a:cubicBezTo>
                    <a:pt x="4487" y="9334"/>
                    <a:pt x="4518" y="9430"/>
                    <a:pt x="4542" y="9492"/>
                  </a:cubicBezTo>
                  <a:cubicBezTo>
                    <a:pt x="4612" y="9655"/>
                    <a:pt x="4571" y="9886"/>
                    <a:pt x="4512" y="10240"/>
                  </a:cubicBezTo>
                  <a:lnTo>
                    <a:pt x="4510" y="10253"/>
                  </a:lnTo>
                  <a:cubicBezTo>
                    <a:pt x="4499" y="10312"/>
                    <a:pt x="4487" y="10384"/>
                    <a:pt x="4471" y="10478"/>
                  </a:cubicBezTo>
                  <a:cubicBezTo>
                    <a:pt x="4430" y="10715"/>
                    <a:pt x="4469" y="10854"/>
                    <a:pt x="4530" y="11061"/>
                  </a:cubicBezTo>
                  <a:cubicBezTo>
                    <a:pt x="4589" y="11255"/>
                    <a:pt x="4649" y="11472"/>
                    <a:pt x="4682" y="11834"/>
                  </a:cubicBezTo>
                  <a:cubicBezTo>
                    <a:pt x="4706" y="12092"/>
                    <a:pt x="4753" y="12419"/>
                    <a:pt x="4812" y="12755"/>
                  </a:cubicBezTo>
                  <a:lnTo>
                    <a:pt x="4915" y="12747"/>
                  </a:lnTo>
                  <a:cubicBezTo>
                    <a:pt x="4915" y="12689"/>
                    <a:pt x="4915" y="12614"/>
                    <a:pt x="4917" y="12520"/>
                  </a:cubicBezTo>
                  <a:cubicBezTo>
                    <a:pt x="4925" y="11971"/>
                    <a:pt x="4927" y="11319"/>
                    <a:pt x="4890" y="11153"/>
                  </a:cubicBezTo>
                  <a:cubicBezTo>
                    <a:pt x="4837" y="10905"/>
                    <a:pt x="4896" y="10470"/>
                    <a:pt x="4970" y="10171"/>
                  </a:cubicBezTo>
                  <a:cubicBezTo>
                    <a:pt x="5040" y="9891"/>
                    <a:pt x="4907" y="9023"/>
                    <a:pt x="4890" y="8925"/>
                  </a:cubicBezTo>
                  <a:cubicBezTo>
                    <a:pt x="4886" y="8898"/>
                    <a:pt x="4905" y="8872"/>
                    <a:pt x="4929" y="8866"/>
                  </a:cubicBezTo>
                  <a:cubicBezTo>
                    <a:pt x="4934" y="8865"/>
                    <a:pt x="4938" y="8864"/>
                    <a:pt x="4943" y="8864"/>
                  </a:cubicBezTo>
                  <a:cubicBezTo>
                    <a:pt x="4964" y="8864"/>
                    <a:pt x="4984" y="8876"/>
                    <a:pt x="4990" y="8898"/>
                  </a:cubicBezTo>
                  <a:lnTo>
                    <a:pt x="4997" y="8909"/>
                  </a:lnTo>
                  <a:cubicBezTo>
                    <a:pt x="4999" y="8913"/>
                    <a:pt x="5001" y="8921"/>
                    <a:pt x="5007" y="8931"/>
                  </a:cubicBezTo>
                  <a:cubicBezTo>
                    <a:pt x="5033" y="9003"/>
                    <a:pt x="5101" y="9174"/>
                    <a:pt x="5197" y="9385"/>
                  </a:cubicBezTo>
                  <a:cubicBezTo>
                    <a:pt x="5326" y="9668"/>
                    <a:pt x="5975" y="10496"/>
                    <a:pt x="6173" y="10719"/>
                  </a:cubicBezTo>
                  <a:cubicBezTo>
                    <a:pt x="6277" y="10838"/>
                    <a:pt x="6439" y="10969"/>
                    <a:pt x="6594" y="11094"/>
                  </a:cubicBezTo>
                  <a:lnTo>
                    <a:pt x="6615" y="11110"/>
                  </a:lnTo>
                  <a:cubicBezTo>
                    <a:pt x="6750" y="11218"/>
                    <a:pt x="6891" y="11333"/>
                    <a:pt x="6997" y="11439"/>
                  </a:cubicBezTo>
                  <a:cubicBezTo>
                    <a:pt x="7057" y="11499"/>
                    <a:pt x="7139" y="11570"/>
                    <a:pt x="7247" y="11654"/>
                  </a:cubicBezTo>
                  <a:lnTo>
                    <a:pt x="7407" y="11785"/>
                  </a:lnTo>
                  <a:lnTo>
                    <a:pt x="7325" y="11597"/>
                  </a:lnTo>
                  <a:cubicBezTo>
                    <a:pt x="7200" y="11304"/>
                    <a:pt x="6967" y="10781"/>
                    <a:pt x="6840" y="10543"/>
                  </a:cubicBezTo>
                  <a:cubicBezTo>
                    <a:pt x="6664" y="10212"/>
                    <a:pt x="6435" y="9987"/>
                    <a:pt x="6126" y="9676"/>
                  </a:cubicBezTo>
                  <a:cubicBezTo>
                    <a:pt x="5846" y="9393"/>
                    <a:pt x="5651" y="8821"/>
                    <a:pt x="5596" y="8653"/>
                  </a:cubicBezTo>
                  <a:lnTo>
                    <a:pt x="5594" y="8643"/>
                  </a:lnTo>
                  <a:cubicBezTo>
                    <a:pt x="5588" y="8626"/>
                    <a:pt x="5592" y="8614"/>
                    <a:pt x="5600" y="8602"/>
                  </a:cubicBezTo>
                  <a:cubicBezTo>
                    <a:pt x="5610" y="8589"/>
                    <a:pt x="5623" y="8579"/>
                    <a:pt x="5637" y="8575"/>
                  </a:cubicBezTo>
                  <a:cubicBezTo>
                    <a:pt x="5736" y="8562"/>
                    <a:pt x="6356" y="8493"/>
                    <a:pt x="6641" y="8493"/>
                  </a:cubicBezTo>
                  <a:cubicBezTo>
                    <a:pt x="6680" y="8493"/>
                    <a:pt x="6713" y="8494"/>
                    <a:pt x="6738" y="8497"/>
                  </a:cubicBezTo>
                  <a:cubicBezTo>
                    <a:pt x="6828" y="8508"/>
                    <a:pt x="6942" y="8538"/>
                    <a:pt x="7077" y="8571"/>
                  </a:cubicBezTo>
                  <a:lnTo>
                    <a:pt x="7163" y="8591"/>
                  </a:lnTo>
                  <a:cubicBezTo>
                    <a:pt x="7331" y="8632"/>
                    <a:pt x="7517" y="8677"/>
                    <a:pt x="7695" y="8704"/>
                  </a:cubicBezTo>
                  <a:cubicBezTo>
                    <a:pt x="7719" y="8707"/>
                    <a:pt x="7742" y="8709"/>
                    <a:pt x="7765" y="8709"/>
                  </a:cubicBezTo>
                  <a:cubicBezTo>
                    <a:pt x="7852" y="8709"/>
                    <a:pt x="7934" y="8685"/>
                    <a:pt x="8008" y="8634"/>
                  </a:cubicBezTo>
                  <a:lnTo>
                    <a:pt x="8125" y="8559"/>
                  </a:lnTo>
                  <a:lnTo>
                    <a:pt x="7988" y="8542"/>
                  </a:lnTo>
                  <a:cubicBezTo>
                    <a:pt x="7826" y="8524"/>
                    <a:pt x="7652" y="8458"/>
                    <a:pt x="7484" y="8391"/>
                  </a:cubicBezTo>
                  <a:lnTo>
                    <a:pt x="7419" y="8366"/>
                  </a:lnTo>
                  <a:cubicBezTo>
                    <a:pt x="7224" y="8291"/>
                    <a:pt x="7022" y="8212"/>
                    <a:pt x="6846" y="8212"/>
                  </a:cubicBezTo>
                  <a:cubicBezTo>
                    <a:pt x="6836" y="8212"/>
                    <a:pt x="6826" y="8212"/>
                    <a:pt x="6815" y="8213"/>
                  </a:cubicBezTo>
                  <a:cubicBezTo>
                    <a:pt x="6727" y="8219"/>
                    <a:pt x="6617" y="8221"/>
                    <a:pt x="6496" y="8221"/>
                  </a:cubicBezTo>
                  <a:cubicBezTo>
                    <a:pt x="6001" y="8221"/>
                    <a:pt x="5314" y="8181"/>
                    <a:pt x="5125" y="8162"/>
                  </a:cubicBezTo>
                  <a:cubicBezTo>
                    <a:pt x="4841" y="8133"/>
                    <a:pt x="4571" y="7886"/>
                    <a:pt x="4463" y="7667"/>
                  </a:cubicBezTo>
                  <a:cubicBezTo>
                    <a:pt x="4409" y="7562"/>
                    <a:pt x="4207" y="7485"/>
                    <a:pt x="3908" y="7374"/>
                  </a:cubicBezTo>
                  <a:cubicBezTo>
                    <a:pt x="3777" y="7325"/>
                    <a:pt x="3614" y="7266"/>
                    <a:pt x="3479" y="7200"/>
                  </a:cubicBezTo>
                  <a:cubicBezTo>
                    <a:pt x="3184" y="7053"/>
                    <a:pt x="3153" y="6930"/>
                    <a:pt x="3123" y="6711"/>
                  </a:cubicBezTo>
                  <a:lnTo>
                    <a:pt x="3120" y="6699"/>
                  </a:lnTo>
                  <a:cubicBezTo>
                    <a:pt x="3112" y="6644"/>
                    <a:pt x="3106" y="6586"/>
                    <a:pt x="3088" y="6517"/>
                  </a:cubicBezTo>
                  <a:cubicBezTo>
                    <a:pt x="3039" y="6310"/>
                    <a:pt x="2965" y="6259"/>
                    <a:pt x="2832" y="6163"/>
                  </a:cubicBezTo>
                  <a:lnTo>
                    <a:pt x="2824" y="6159"/>
                  </a:lnTo>
                  <a:cubicBezTo>
                    <a:pt x="2760" y="6116"/>
                    <a:pt x="2681" y="6059"/>
                    <a:pt x="2589" y="5977"/>
                  </a:cubicBezTo>
                  <a:cubicBezTo>
                    <a:pt x="2355" y="5764"/>
                    <a:pt x="2224" y="5600"/>
                    <a:pt x="2118" y="5467"/>
                  </a:cubicBezTo>
                  <a:lnTo>
                    <a:pt x="2042" y="5375"/>
                  </a:lnTo>
                  <a:cubicBezTo>
                    <a:pt x="1920" y="5228"/>
                    <a:pt x="1940" y="4980"/>
                    <a:pt x="1962" y="4665"/>
                  </a:cubicBezTo>
                  <a:lnTo>
                    <a:pt x="1962" y="4663"/>
                  </a:lnTo>
                  <a:cubicBezTo>
                    <a:pt x="1965" y="4608"/>
                    <a:pt x="1971" y="4555"/>
                    <a:pt x="1975" y="4500"/>
                  </a:cubicBezTo>
                  <a:lnTo>
                    <a:pt x="1975" y="4483"/>
                  </a:lnTo>
                  <a:cubicBezTo>
                    <a:pt x="2001" y="4105"/>
                    <a:pt x="1975" y="3927"/>
                    <a:pt x="1924" y="3616"/>
                  </a:cubicBezTo>
                  <a:cubicBezTo>
                    <a:pt x="1875" y="3335"/>
                    <a:pt x="1715" y="2812"/>
                    <a:pt x="1690" y="2744"/>
                  </a:cubicBezTo>
                  <a:cubicBezTo>
                    <a:pt x="1686" y="2730"/>
                    <a:pt x="1688" y="2711"/>
                    <a:pt x="1699" y="2699"/>
                  </a:cubicBezTo>
                  <a:cubicBezTo>
                    <a:pt x="1709" y="2683"/>
                    <a:pt x="1725" y="2675"/>
                    <a:pt x="1742" y="2675"/>
                  </a:cubicBezTo>
                  <a:lnTo>
                    <a:pt x="1844" y="2675"/>
                  </a:lnTo>
                  <a:cubicBezTo>
                    <a:pt x="1893" y="2675"/>
                    <a:pt x="2106" y="2634"/>
                    <a:pt x="2402" y="2578"/>
                  </a:cubicBezTo>
                  <a:lnTo>
                    <a:pt x="2509" y="2558"/>
                  </a:lnTo>
                  <a:cubicBezTo>
                    <a:pt x="2748" y="2509"/>
                    <a:pt x="2908" y="2480"/>
                    <a:pt x="2973" y="2470"/>
                  </a:cubicBezTo>
                  <a:cubicBezTo>
                    <a:pt x="2987" y="2468"/>
                    <a:pt x="3003" y="2467"/>
                    <a:pt x="3019" y="2467"/>
                  </a:cubicBezTo>
                  <a:cubicBezTo>
                    <a:pt x="3105" y="2467"/>
                    <a:pt x="3217" y="2497"/>
                    <a:pt x="3354" y="2535"/>
                  </a:cubicBezTo>
                  <a:lnTo>
                    <a:pt x="3429" y="2556"/>
                  </a:lnTo>
                  <a:cubicBezTo>
                    <a:pt x="3593" y="2599"/>
                    <a:pt x="3796" y="2652"/>
                    <a:pt x="4021" y="2675"/>
                  </a:cubicBezTo>
                  <a:cubicBezTo>
                    <a:pt x="4459" y="2722"/>
                    <a:pt x="4477" y="2726"/>
                    <a:pt x="4684" y="2863"/>
                  </a:cubicBezTo>
                  <a:lnTo>
                    <a:pt x="4767" y="2916"/>
                  </a:lnTo>
                  <a:cubicBezTo>
                    <a:pt x="4849" y="2968"/>
                    <a:pt x="4942" y="2992"/>
                    <a:pt x="5047" y="2992"/>
                  </a:cubicBezTo>
                  <a:cubicBezTo>
                    <a:pt x="5278" y="2992"/>
                    <a:pt x="5566" y="2877"/>
                    <a:pt x="5905" y="2705"/>
                  </a:cubicBezTo>
                  <a:cubicBezTo>
                    <a:pt x="6085" y="2613"/>
                    <a:pt x="6324" y="2531"/>
                    <a:pt x="6619" y="2464"/>
                  </a:cubicBezTo>
                  <a:lnTo>
                    <a:pt x="6605" y="2364"/>
                  </a:lnTo>
                  <a:cubicBezTo>
                    <a:pt x="6549" y="2368"/>
                    <a:pt x="6492" y="2378"/>
                    <a:pt x="6431" y="2392"/>
                  </a:cubicBezTo>
                  <a:cubicBezTo>
                    <a:pt x="6338" y="2414"/>
                    <a:pt x="6242" y="2422"/>
                    <a:pt x="6144" y="2422"/>
                  </a:cubicBezTo>
                  <a:cubicBezTo>
                    <a:pt x="5963" y="2422"/>
                    <a:pt x="5775" y="2394"/>
                    <a:pt x="5592" y="2366"/>
                  </a:cubicBezTo>
                  <a:lnTo>
                    <a:pt x="5586" y="2366"/>
                  </a:lnTo>
                  <a:cubicBezTo>
                    <a:pt x="5425" y="2340"/>
                    <a:pt x="5261" y="2316"/>
                    <a:pt x="5111" y="2316"/>
                  </a:cubicBezTo>
                  <a:cubicBezTo>
                    <a:pt x="5082" y="2316"/>
                    <a:pt x="5053" y="2317"/>
                    <a:pt x="5025" y="2319"/>
                  </a:cubicBezTo>
                  <a:cubicBezTo>
                    <a:pt x="5006" y="2320"/>
                    <a:pt x="4987" y="2320"/>
                    <a:pt x="4970" y="2320"/>
                  </a:cubicBezTo>
                  <a:cubicBezTo>
                    <a:pt x="4672" y="2320"/>
                    <a:pt x="4556" y="2165"/>
                    <a:pt x="4442" y="2018"/>
                  </a:cubicBezTo>
                  <a:cubicBezTo>
                    <a:pt x="4401" y="1963"/>
                    <a:pt x="4360" y="1909"/>
                    <a:pt x="4313" y="1862"/>
                  </a:cubicBezTo>
                  <a:cubicBezTo>
                    <a:pt x="4258" y="1807"/>
                    <a:pt x="4186" y="1785"/>
                    <a:pt x="4099" y="1785"/>
                  </a:cubicBezTo>
                  <a:cubicBezTo>
                    <a:pt x="3931" y="1785"/>
                    <a:pt x="3708" y="1870"/>
                    <a:pt x="3448" y="1967"/>
                  </a:cubicBezTo>
                  <a:lnTo>
                    <a:pt x="3280" y="2028"/>
                  </a:lnTo>
                  <a:cubicBezTo>
                    <a:pt x="3178" y="2067"/>
                    <a:pt x="3097" y="2083"/>
                    <a:pt x="3031" y="2083"/>
                  </a:cubicBezTo>
                  <a:cubicBezTo>
                    <a:pt x="2874" y="2083"/>
                    <a:pt x="2804" y="1988"/>
                    <a:pt x="2736" y="1866"/>
                  </a:cubicBezTo>
                  <a:lnTo>
                    <a:pt x="2732" y="1864"/>
                  </a:lnTo>
                  <a:cubicBezTo>
                    <a:pt x="2699" y="1805"/>
                    <a:pt x="2666" y="1752"/>
                    <a:pt x="2611" y="1717"/>
                  </a:cubicBezTo>
                  <a:cubicBezTo>
                    <a:pt x="2578" y="1696"/>
                    <a:pt x="2539" y="1687"/>
                    <a:pt x="2496" y="1687"/>
                  </a:cubicBezTo>
                  <a:cubicBezTo>
                    <a:pt x="2386" y="1687"/>
                    <a:pt x="2248" y="1748"/>
                    <a:pt x="2108" y="1811"/>
                  </a:cubicBezTo>
                  <a:cubicBezTo>
                    <a:pt x="2087" y="1819"/>
                    <a:pt x="2067" y="1830"/>
                    <a:pt x="2046" y="1836"/>
                  </a:cubicBezTo>
                  <a:cubicBezTo>
                    <a:pt x="1967" y="1871"/>
                    <a:pt x="1885" y="1903"/>
                    <a:pt x="1801" y="1928"/>
                  </a:cubicBezTo>
                  <a:cubicBezTo>
                    <a:pt x="1744" y="1945"/>
                    <a:pt x="1697" y="1953"/>
                    <a:pt x="1658" y="1953"/>
                  </a:cubicBezTo>
                  <a:cubicBezTo>
                    <a:pt x="1542" y="1953"/>
                    <a:pt x="1497" y="1882"/>
                    <a:pt x="1451" y="1781"/>
                  </a:cubicBezTo>
                  <a:lnTo>
                    <a:pt x="1443" y="1764"/>
                  </a:lnTo>
                  <a:cubicBezTo>
                    <a:pt x="1412" y="1701"/>
                    <a:pt x="1373" y="1627"/>
                    <a:pt x="1289" y="1560"/>
                  </a:cubicBezTo>
                  <a:cubicBezTo>
                    <a:pt x="1083" y="1394"/>
                    <a:pt x="1032" y="1320"/>
                    <a:pt x="931" y="1171"/>
                  </a:cubicBezTo>
                  <a:cubicBezTo>
                    <a:pt x="901" y="1126"/>
                    <a:pt x="866" y="1073"/>
                    <a:pt x="817" y="1003"/>
                  </a:cubicBezTo>
                  <a:cubicBezTo>
                    <a:pt x="678" y="813"/>
                    <a:pt x="688" y="708"/>
                    <a:pt x="702" y="598"/>
                  </a:cubicBezTo>
                  <a:lnTo>
                    <a:pt x="702" y="598"/>
                  </a:lnTo>
                  <a:lnTo>
                    <a:pt x="700" y="602"/>
                  </a:lnTo>
                  <a:cubicBezTo>
                    <a:pt x="706" y="549"/>
                    <a:pt x="714" y="492"/>
                    <a:pt x="696" y="420"/>
                  </a:cubicBezTo>
                  <a:cubicBezTo>
                    <a:pt x="672" y="297"/>
                    <a:pt x="618" y="172"/>
                    <a:pt x="577" y="78"/>
                  </a:cubicBezTo>
                  <a:lnTo>
                    <a:pt x="5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2073550" y="4071350"/>
              <a:ext cx="346750" cy="852925"/>
            </a:xfrm>
            <a:custGeom>
              <a:rect b="b" l="l" r="r" t="t"/>
              <a:pathLst>
                <a:path extrusionOk="0" h="34117" w="13870">
                  <a:moveTo>
                    <a:pt x="6016" y="103"/>
                  </a:moveTo>
                  <a:lnTo>
                    <a:pt x="6016" y="103"/>
                  </a:lnTo>
                  <a:cubicBezTo>
                    <a:pt x="6243" y="134"/>
                    <a:pt x="6453" y="154"/>
                    <a:pt x="6654" y="165"/>
                  </a:cubicBezTo>
                  <a:cubicBezTo>
                    <a:pt x="6621" y="637"/>
                    <a:pt x="6607" y="993"/>
                    <a:pt x="6603" y="1263"/>
                  </a:cubicBezTo>
                  <a:cubicBezTo>
                    <a:pt x="6597" y="2026"/>
                    <a:pt x="6678" y="2108"/>
                    <a:pt x="6711" y="2141"/>
                  </a:cubicBezTo>
                  <a:cubicBezTo>
                    <a:pt x="6803" y="2233"/>
                    <a:pt x="6961" y="2272"/>
                    <a:pt x="7163" y="2317"/>
                  </a:cubicBezTo>
                  <a:lnTo>
                    <a:pt x="7186" y="2323"/>
                  </a:lnTo>
                  <a:cubicBezTo>
                    <a:pt x="7378" y="2366"/>
                    <a:pt x="7640" y="2423"/>
                    <a:pt x="7847" y="2546"/>
                  </a:cubicBezTo>
                  <a:cubicBezTo>
                    <a:pt x="8039" y="2661"/>
                    <a:pt x="8233" y="2710"/>
                    <a:pt x="8442" y="2757"/>
                  </a:cubicBezTo>
                  <a:cubicBezTo>
                    <a:pt x="8657" y="2808"/>
                    <a:pt x="8861" y="2859"/>
                    <a:pt x="9025" y="3006"/>
                  </a:cubicBezTo>
                  <a:cubicBezTo>
                    <a:pt x="9281" y="3234"/>
                    <a:pt x="9524" y="3295"/>
                    <a:pt x="9833" y="3371"/>
                  </a:cubicBezTo>
                  <a:lnTo>
                    <a:pt x="9866" y="3379"/>
                  </a:lnTo>
                  <a:cubicBezTo>
                    <a:pt x="10007" y="3416"/>
                    <a:pt x="10169" y="3452"/>
                    <a:pt x="10351" y="3520"/>
                  </a:cubicBezTo>
                  <a:cubicBezTo>
                    <a:pt x="10429" y="3549"/>
                    <a:pt x="10508" y="3579"/>
                    <a:pt x="10586" y="3612"/>
                  </a:cubicBezTo>
                  <a:cubicBezTo>
                    <a:pt x="10361" y="3581"/>
                    <a:pt x="10105" y="3542"/>
                    <a:pt x="9841" y="3497"/>
                  </a:cubicBezTo>
                  <a:cubicBezTo>
                    <a:pt x="9606" y="3457"/>
                    <a:pt x="9410" y="3448"/>
                    <a:pt x="9252" y="3448"/>
                  </a:cubicBezTo>
                  <a:cubicBezTo>
                    <a:pt x="9170" y="3448"/>
                    <a:pt x="9097" y="3450"/>
                    <a:pt x="9035" y="3452"/>
                  </a:cubicBezTo>
                  <a:cubicBezTo>
                    <a:pt x="8976" y="3455"/>
                    <a:pt x="8924" y="3456"/>
                    <a:pt x="8879" y="3456"/>
                  </a:cubicBezTo>
                  <a:cubicBezTo>
                    <a:pt x="8716" y="3456"/>
                    <a:pt x="8636" y="3435"/>
                    <a:pt x="8552" y="3340"/>
                  </a:cubicBezTo>
                  <a:cubicBezTo>
                    <a:pt x="8246" y="2998"/>
                    <a:pt x="8096" y="2947"/>
                    <a:pt x="7380" y="2710"/>
                  </a:cubicBezTo>
                  <a:cubicBezTo>
                    <a:pt x="7174" y="2641"/>
                    <a:pt x="7012" y="2612"/>
                    <a:pt x="6884" y="2612"/>
                  </a:cubicBezTo>
                  <a:cubicBezTo>
                    <a:pt x="6586" y="2612"/>
                    <a:pt x="6467" y="2765"/>
                    <a:pt x="6382" y="2916"/>
                  </a:cubicBezTo>
                  <a:cubicBezTo>
                    <a:pt x="6376" y="2945"/>
                    <a:pt x="6374" y="2951"/>
                    <a:pt x="6369" y="2957"/>
                  </a:cubicBezTo>
                  <a:cubicBezTo>
                    <a:pt x="6361" y="2968"/>
                    <a:pt x="6355" y="2980"/>
                    <a:pt x="6351" y="2986"/>
                  </a:cubicBezTo>
                  <a:cubicBezTo>
                    <a:pt x="6189" y="3152"/>
                    <a:pt x="6200" y="3283"/>
                    <a:pt x="6236" y="3757"/>
                  </a:cubicBezTo>
                  <a:cubicBezTo>
                    <a:pt x="6271" y="4281"/>
                    <a:pt x="6369" y="4424"/>
                    <a:pt x="6818" y="5013"/>
                  </a:cubicBezTo>
                  <a:cubicBezTo>
                    <a:pt x="7227" y="5545"/>
                    <a:pt x="7261" y="5566"/>
                    <a:pt x="7683" y="5820"/>
                  </a:cubicBezTo>
                  <a:cubicBezTo>
                    <a:pt x="7716" y="5836"/>
                    <a:pt x="7748" y="5861"/>
                    <a:pt x="7787" y="5881"/>
                  </a:cubicBezTo>
                  <a:cubicBezTo>
                    <a:pt x="7820" y="5901"/>
                    <a:pt x="7857" y="5924"/>
                    <a:pt x="7896" y="5944"/>
                  </a:cubicBezTo>
                  <a:cubicBezTo>
                    <a:pt x="8428" y="6270"/>
                    <a:pt x="8663" y="6828"/>
                    <a:pt x="8853" y="7276"/>
                  </a:cubicBezTo>
                  <a:lnTo>
                    <a:pt x="8902" y="7389"/>
                  </a:lnTo>
                  <a:cubicBezTo>
                    <a:pt x="9107" y="7868"/>
                    <a:pt x="9643" y="8095"/>
                    <a:pt x="10158" y="8316"/>
                  </a:cubicBezTo>
                  <a:cubicBezTo>
                    <a:pt x="10220" y="8340"/>
                    <a:pt x="10285" y="8369"/>
                    <a:pt x="10363" y="8404"/>
                  </a:cubicBezTo>
                  <a:cubicBezTo>
                    <a:pt x="10868" y="8625"/>
                    <a:pt x="11012" y="8782"/>
                    <a:pt x="11390" y="9539"/>
                  </a:cubicBezTo>
                  <a:cubicBezTo>
                    <a:pt x="11623" y="10006"/>
                    <a:pt x="11943" y="10210"/>
                    <a:pt x="12278" y="10425"/>
                  </a:cubicBezTo>
                  <a:lnTo>
                    <a:pt x="12290" y="10433"/>
                  </a:lnTo>
                  <a:cubicBezTo>
                    <a:pt x="12542" y="10593"/>
                    <a:pt x="12802" y="10761"/>
                    <a:pt x="13070" y="11053"/>
                  </a:cubicBezTo>
                  <a:cubicBezTo>
                    <a:pt x="13189" y="11186"/>
                    <a:pt x="13301" y="11319"/>
                    <a:pt x="13401" y="11456"/>
                  </a:cubicBezTo>
                  <a:cubicBezTo>
                    <a:pt x="13141" y="11241"/>
                    <a:pt x="12943" y="11094"/>
                    <a:pt x="12810" y="11020"/>
                  </a:cubicBezTo>
                  <a:lnTo>
                    <a:pt x="12697" y="10959"/>
                  </a:lnTo>
                  <a:cubicBezTo>
                    <a:pt x="12387" y="10787"/>
                    <a:pt x="12141" y="10654"/>
                    <a:pt x="11619" y="10589"/>
                  </a:cubicBezTo>
                  <a:cubicBezTo>
                    <a:pt x="11464" y="10568"/>
                    <a:pt x="11368" y="10558"/>
                    <a:pt x="11335" y="10535"/>
                  </a:cubicBezTo>
                  <a:cubicBezTo>
                    <a:pt x="11314" y="10521"/>
                    <a:pt x="11314" y="10497"/>
                    <a:pt x="11314" y="10398"/>
                  </a:cubicBezTo>
                  <a:cubicBezTo>
                    <a:pt x="11314" y="10337"/>
                    <a:pt x="11314" y="10263"/>
                    <a:pt x="11306" y="10177"/>
                  </a:cubicBezTo>
                  <a:cubicBezTo>
                    <a:pt x="11265" y="9682"/>
                    <a:pt x="10832" y="9410"/>
                    <a:pt x="10279" y="9064"/>
                  </a:cubicBezTo>
                  <a:lnTo>
                    <a:pt x="10269" y="9058"/>
                  </a:lnTo>
                  <a:cubicBezTo>
                    <a:pt x="9938" y="8852"/>
                    <a:pt x="9444" y="8678"/>
                    <a:pt x="9086" y="8553"/>
                  </a:cubicBezTo>
                  <a:lnTo>
                    <a:pt x="9023" y="8530"/>
                  </a:lnTo>
                  <a:cubicBezTo>
                    <a:pt x="8786" y="8442"/>
                    <a:pt x="8561" y="8363"/>
                    <a:pt x="8483" y="8305"/>
                  </a:cubicBezTo>
                  <a:cubicBezTo>
                    <a:pt x="8374" y="8226"/>
                    <a:pt x="8282" y="7767"/>
                    <a:pt x="8233" y="7522"/>
                  </a:cubicBezTo>
                  <a:lnTo>
                    <a:pt x="8217" y="7448"/>
                  </a:lnTo>
                  <a:cubicBezTo>
                    <a:pt x="8186" y="7293"/>
                    <a:pt x="8160" y="7156"/>
                    <a:pt x="8125" y="7068"/>
                  </a:cubicBezTo>
                  <a:cubicBezTo>
                    <a:pt x="7986" y="6691"/>
                    <a:pt x="7556" y="6691"/>
                    <a:pt x="7394" y="6691"/>
                  </a:cubicBezTo>
                  <a:cubicBezTo>
                    <a:pt x="7173" y="6691"/>
                    <a:pt x="7167" y="6947"/>
                    <a:pt x="7153" y="7452"/>
                  </a:cubicBezTo>
                  <a:lnTo>
                    <a:pt x="7153" y="7458"/>
                  </a:lnTo>
                  <a:cubicBezTo>
                    <a:pt x="7147" y="7735"/>
                    <a:pt x="7137" y="8111"/>
                    <a:pt x="7077" y="8277"/>
                  </a:cubicBezTo>
                  <a:cubicBezTo>
                    <a:pt x="6975" y="8555"/>
                    <a:pt x="6936" y="8614"/>
                    <a:pt x="6850" y="8745"/>
                  </a:cubicBezTo>
                  <a:lnTo>
                    <a:pt x="6832" y="8770"/>
                  </a:lnTo>
                  <a:cubicBezTo>
                    <a:pt x="6805" y="8809"/>
                    <a:pt x="6781" y="8852"/>
                    <a:pt x="6744" y="8903"/>
                  </a:cubicBezTo>
                  <a:cubicBezTo>
                    <a:pt x="6601" y="9130"/>
                    <a:pt x="6599" y="9406"/>
                    <a:pt x="6597" y="9627"/>
                  </a:cubicBezTo>
                  <a:lnTo>
                    <a:pt x="6597" y="9629"/>
                  </a:lnTo>
                  <a:lnTo>
                    <a:pt x="6597" y="9678"/>
                  </a:lnTo>
                  <a:cubicBezTo>
                    <a:pt x="6594" y="9744"/>
                    <a:pt x="6594" y="9809"/>
                    <a:pt x="6586" y="9860"/>
                  </a:cubicBezTo>
                  <a:cubicBezTo>
                    <a:pt x="6566" y="9993"/>
                    <a:pt x="6067" y="11143"/>
                    <a:pt x="5578" y="12217"/>
                  </a:cubicBezTo>
                  <a:cubicBezTo>
                    <a:pt x="5443" y="12240"/>
                    <a:pt x="5443" y="12371"/>
                    <a:pt x="5443" y="12639"/>
                  </a:cubicBezTo>
                  <a:cubicBezTo>
                    <a:pt x="5443" y="13156"/>
                    <a:pt x="5729" y="14908"/>
                    <a:pt x="5829" y="15329"/>
                  </a:cubicBezTo>
                  <a:cubicBezTo>
                    <a:pt x="5850" y="15421"/>
                    <a:pt x="5866" y="15509"/>
                    <a:pt x="5885" y="15591"/>
                  </a:cubicBezTo>
                  <a:lnTo>
                    <a:pt x="5895" y="15634"/>
                  </a:lnTo>
                  <a:cubicBezTo>
                    <a:pt x="5954" y="15920"/>
                    <a:pt x="6011" y="16188"/>
                    <a:pt x="6148" y="16495"/>
                  </a:cubicBezTo>
                  <a:lnTo>
                    <a:pt x="6228" y="16667"/>
                  </a:lnTo>
                  <a:cubicBezTo>
                    <a:pt x="6355" y="16945"/>
                    <a:pt x="6447" y="17146"/>
                    <a:pt x="6447" y="17434"/>
                  </a:cubicBezTo>
                  <a:cubicBezTo>
                    <a:pt x="6447" y="17839"/>
                    <a:pt x="6736" y="18030"/>
                    <a:pt x="6948" y="18173"/>
                  </a:cubicBezTo>
                  <a:lnTo>
                    <a:pt x="6955" y="18177"/>
                  </a:lnTo>
                  <a:cubicBezTo>
                    <a:pt x="6965" y="18181"/>
                    <a:pt x="6971" y="18189"/>
                    <a:pt x="6981" y="18193"/>
                  </a:cubicBezTo>
                  <a:cubicBezTo>
                    <a:pt x="7010" y="18212"/>
                    <a:pt x="7038" y="18230"/>
                    <a:pt x="7061" y="18251"/>
                  </a:cubicBezTo>
                  <a:lnTo>
                    <a:pt x="7063" y="18253"/>
                  </a:lnTo>
                  <a:cubicBezTo>
                    <a:pt x="7231" y="18371"/>
                    <a:pt x="7501" y="18437"/>
                    <a:pt x="7836" y="18515"/>
                  </a:cubicBezTo>
                  <a:lnTo>
                    <a:pt x="7871" y="18521"/>
                  </a:lnTo>
                  <a:cubicBezTo>
                    <a:pt x="8039" y="18562"/>
                    <a:pt x="8213" y="18603"/>
                    <a:pt x="8342" y="18650"/>
                  </a:cubicBezTo>
                  <a:cubicBezTo>
                    <a:pt x="8694" y="18776"/>
                    <a:pt x="8884" y="18866"/>
                    <a:pt x="9371" y="19247"/>
                  </a:cubicBezTo>
                  <a:cubicBezTo>
                    <a:pt x="9649" y="19466"/>
                    <a:pt x="9931" y="19519"/>
                    <a:pt x="10204" y="19572"/>
                  </a:cubicBezTo>
                  <a:cubicBezTo>
                    <a:pt x="10424" y="19613"/>
                    <a:pt x="10652" y="19654"/>
                    <a:pt x="10862" y="19806"/>
                  </a:cubicBezTo>
                  <a:cubicBezTo>
                    <a:pt x="11155" y="20014"/>
                    <a:pt x="11531" y="20137"/>
                    <a:pt x="11898" y="20258"/>
                  </a:cubicBezTo>
                  <a:lnTo>
                    <a:pt x="11940" y="20274"/>
                  </a:lnTo>
                  <a:cubicBezTo>
                    <a:pt x="12196" y="20358"/>
                    <a:pt x="12438" y="20434"/>
                    <a:pt x="12636" y="20542"/>
                  </a:cubicBezTo>
                  <a:lnTo>
                    <a:pt x="12652" y="20550"/>
                  </a:lnTo>
                  <a:cubicBezTo>
                    <a:pt x="12571" y="20513"/>
                    <a:pt x="12485" y="20483"/>
                    <a:pt x="12403" y="20462"/>
                  </a:cubicBezTo>
                  <a:cubicBezTo>
                    <a:pt x="12233" y="20421"/>
                    <a:pt x="12014" y="20356"/>
                    <a:pt x="11805" y="20288"/>
                  </a:cubicBezTo>
                  <a:lnTo>
                    <a:pt x="11715" y="20264"/>
                  </a:lnTo>
                  <a:cubicBezTo>
                    <a:pt x="11425" y="20176"/>
                    <a:pt x="11124" y="20086"/>
                    <a:pt x="10913" y="20045"/>
                  </a:cubicBezTo>
                  <a:cubicBezTo>
                    <a:pt x="10733" y="20012"/>
                    <a:pt x="10510" y="20002"/>
                    <a:pt x="10240" y="19992"/>
                  </a:cubicBezTo>
                  <a:cubicBezTo>
                    <a:pt x="9958" y="19979"/>
                    <a:pt x="9608" y="19967"/>
                    <a:pt x="9250" y="19908"/>
                  </a:cubicBezTo>
                  <a:cubicBezTo>
                    <a:pt x="8951" y="19861"/>
                    <a:pt x="8780" y="19738"/>
                    <a:pt x="8626" y="19630"/>
                  </a:cubicBezTo>
                  <a:cubicBezTo>
                    <a:pt x="8495" y="19536"/>
                    <a:pt x="8358" y="19440"/>
                    <a:pt x="8187" y="19440"/>
                  </a:cubicBezTo>
                  <a:cubicBezTo>
                    <a:pt x="8143" y="19440"/>
                    <a:pt x="8095" y="19447"/>
                    <a:pt x="8045" y="19462"/>
                  </a:cubicBezTo>
                  <a:cubicBezTo>
                    <a:pt x="7998" y="19476"/>
                    <a:pt x="7941" y="19483"/>
                    <a:pt x="7879" y="19483"/>
                  </a:cubicBezTo>
                  <a:cubicBezTo>
                    <a:pt x="7620" y="19483"/>
                    <a:pt x="7272" y="19375"/>
                    <a:pt x="7143" y="19327"/>
                  </a:cubicBezTo>
                  <a:cubicBezTo>
                    <a:pt x="7125" y="19320"/>
                    <a:pt x="7107" y="19317"/>
                    <a:pt x="7089" y="19317"/>
                  </a:cubicBezTo>
                  <a:cubicBezTo>
                    <a:pt x="7051" y="19317"/>
                    <a:pt x="7016" y="19331"/>
                    <a:pt x="6989" y="19357"/>
                  </a:cubicBezTo>
                  <a:cubicBezTo>
                    <a:pt x="6946" y="19396"/>
                    <a:pt x="6930" y="19450"/>
                    <a:pt x="6940" y="19507"/>
                  </a:cubicBezTo>
                  <a:lnTo>
                    <a:pt x="6944" y="19513"/>
                  </a:lnTo>
                  <a:lnTo>
                    <a:pt x="6944" y="19517"/>
                  </a:lnTo>
                  <a:cubicBezTo>
                    <a:pt x="6944" y="19521"/>
                    <a:pt x="6946" y="19531"/>
                    <a:pt x="6948" y="19542"/>
                  </a:cubicBezTo>
                  <a:cubicBezTo>
                    <a:pt x="7032" y="19902"/>
                    <a:pt x="7122" y="20245"/>
                    <a:pt x="7221" y="20554"/>
                  </a:cubicBezTo>
                  <a:cubicBezTo>
                    <a:pt x="7296" y="20800"/>
                    <a:pt x="7368" y="21033"/>
                    <a:pt x="7427" y="21227"/>
                  </a:cubicBezTo>
                  <a:cubicBezTo>
                    <a:pt x="7450" y="21303"/>
                    <a:pt x="7470" y="21369"/>
                    <a:pt x="7487" y="21420"/>
                  </a:cubicBezTo>
                  <a:cubicBezTo>
                    <a:pt x="7507" y="21481"/>
                    <a:pt x="7519" y="21524"/>
                    <a:pt x="7527" y="21555"/>
                  </a:cubicBezTo>
                  <a:cubicBezTo>
                    <a:pt x="7529" y="21596"/>
                    <a:pt x="7442" y="21768"/>
                    <a:pt x="7388" y="21872"/>
                  </a:cubicBezTo>
                  <a:lnTo>
                    <a:pt x="7329" y="21993"/>
                  </a:lnTo>
                  <a:cubicBezTo>
                    <a:pt x="7186" y="22281"/>
                    <a:pt x="7002" y="23069"/>
                    <a:pt x="7002" y="23267"/>
                  </a:cubicBezTo>
                  <a:cubicBezTo>
                    <a:pt x="7002" y="23899"/>
                    <a:pt x="6946" y="24382"/>
                    <a:pt x="6854" y="24530"/>
                  </a:cubicBezTo>
                  <a:cubicBezTo>
                    <a:pt x="6719" y="24744"/>
                    <a:pt x="6736" y="24961"/>
                    <a:pt x="6754" y="25211"/>
                  </a:cubicBezTo>
                  <a:cubicBezTo>
                    <a:pt x="6764" y="25358"/>
                    <a:pt x="6775" y="25501"/>
                    <a:pt x="6764" y="25667"/>
                  </a:cubicBezTo>
                  <a:cubicBezTo>
                    <a:pt x="6740" y="26023"/>
                    <a:pt x="6865" y="26602"/>
                    <a:pt x="6948" y="26987"/>
                  </a:cubicBezTo>
                  <a:lnTo>
                    <a:pt x="6957" y="27022"/>
                  </a:lnTo>
                  <a:cubicBezTo>
                    <a:pt x="7000" y="27212"/>
                    <a:pt x="7006" y="27257"/>
                    <a:pt x="7008" y="27267"/>
                  </a:cubicBezTo>
                  <a:cubicBezTo>
                    <a:pt x="7008" y="27451"/>
                    <a:pt x="7176" y="27537"/>
                    <a:pt x="7482" y="27686"/>
                  </a:cubicBezTo>
                  <a:lnTo>
                    <a:pt x="7611" y="27752"/>
                  </a:lnTo>
                  <a:cubicBezTo>
                    <a:pt x="8025" y="27959"/>
                    <a:pt x="8424" y="28229"/>
                    <a:pt x="8675" y="28480"/>
                  </a:cubicBezTo>
                  <a:cubicBezTo>
                    <a:pt x="8847" y="28652"/>
                    <a:pt x="9138" y="28748"/>
                    <a:pt x="9451" y="28853"/>
                  </a:cubicBezTo>
                  <a:lnTo>
                    <a:pt x="9477" y="28863"/>
                  </a:lnTo>
                  <a:cubicBezTo>
                    <a:pt x="9790" y="28965"/>
                    <a:pt x="10111" y="29072"/>
                    <a:pt x="10302" y="29248"/>
                  </a:cubicBezTo>
                  <a:cubicBezTo>
                    <a:pt x="10402" y="29340"/>
                    <a:pt x="10490" y="29434"/>
                    <a:pt x="10562" y="29516"/>
                  </a:cubicBezTo>
                  <a:cubicBezTo>
                    <a:pt x="10253" y="29368"/>
                    <a:pt x="9931" y="29217"/>
                    <a:pt x="9811" y="29164"/>
                  </a:cubicBezTo>
                  <a:lnTo>
                    <a:pt x="9698" y="29115"/>
                  </a:lnTo>
                  <a:cubicBezTo>
                    <a:pt x="9471" y="29012"/>
                    <a:pt x="9158" y="28873"/>
                    <a:pt x="8843" y="28840"/>
                  </a:cubicBezTo>
                  <a:cubicBezTo>
                    <a:pt x="8618" y="28818"/>
                    <a:pt x="8115" y="28501"/>
                    <a:pt x="7908" y="28351"/>
                  </a:cubicBezTo>
                  <a:cubicBezTo>
                    <a:pt x="7881" y="28333"/>
                    <a:pt x="7850" y="28324"/>
                    <a:pt x="7819" y="28324"/>
                  </a:cubicBezTo>
                  <a:cubicBezTo>
                    <a:pt x="7787" y="28324"/>
                    <a:pt x="7756" y="28333"/>
                    <a:pt x="7728" y="28351"/>
                  </a:cubicBezTo>
                  <a:cubicBezTo>
                    <a:pt x="7677" y="28390"/>
                    <a:pt x="7652" y="28454"/>
                    <a:pt x="7667" y="28519"/>
                  </a:cubicBezTo>
                  <a:cubicBezTo>
                    <a:pt x="7675" y="28554"/>
                    <a:pt x="7814" y="29027"/>
                    <a:pt x="7951" y="29333"/>
                  </a:cubicBezTo>
                  <a:cubicBezTo>
                    <a:pt x="7971" y="29383"/>
                    <a:pt x="7994" y="29430"/>
                    <a:pt x="8014" y="29473"/>
                  </a:cubicBezTo>
                  <a:lnTo>
                    <a:pt x="8039" y="29518"/>
                  </a:lnTo>
                  <a:cubicBezTo>
                    <a:pt x="8133" y="29718"/>
                    <a:pt x="8203" y="29861"/>
                    <a:pt x="8182" y="30007"/>
                  </a:cubicBezTo>
                  <a:cubicBezTo>
                    <a:pt x="8156" y="30187"/>
                    <a:pt x="8260" y="30322"/>
                    <a:pt x="8362" y="30453"/>
                  </a:cubicBezTo>
                  <a:lnTo>
                    <a:pt x="8379" y="30469"/>
                  </a:lnTo>
                  <a:cubicBezTo>
                    <a:pt x="8469" y="30581"/>
                    <a:pt x="8567" y="30710"/>
                    <a:pt x="8595" y="30882"/>
                  </a:cubicBezTo>
                  <a:cubicBezTo>
                    <a:pt x="8655" y="31242"/>
                    <a:pt x="8735" y="31936"/>
                    <a:pt x="8597" y="32511"/>
                  </a:cubicBezTo>
                  <a:cubicBezTo>
                    <a:pt x="8542" y="32748"/>
                    <a:pt x="8434" y="33122"/>
                    <a:pt x="8342" y="33442"/>
                  </a:cubicBezTo>
                  <a:cubicBezTo>
                    <a:pt x="8338" y="32914"/>
                    <a:pt x="8340" y="32552"/>
                    <a:pt x="8356" y="32386"/>
                  </a:cubicBezTo>
                  <a:cubicBezTo>
                    <a:pt x="8391" y="31922"/>
                    <a:pt x="8289" y="31257"/>
                    <a:pt x="8182" y="30786"/>
                  </a:cubicBezTo>
                  <a:cubicBezTo>
                    <a:pt x="8123" y="30536"/>
                    <a:pt x="7969" y="30346"/>
                    <a:pt x="7847" y="30193"/>
                  </a:cubicBezTo>
                  <a:lnTo>
                    <a:pt x="7838" y="30187"/>
                  </a:lnTo>
                  <a:cubicBezTo>
                    <a:pt x="7707" y="30023"/>
                    <a:pt x="7599" y="29884"/>
                    <a:pt x="7599" y="29720"/>
                  </a:cubicBezTo>
                  <a:cubicBezTo>
                    <a:pt x="7599" y="29239"/>
                    <a:pt x="7429" y="28765"/>
                    <a:pt x="7145" y="28448"/>
                  </a:cubicBezTo>
                  <a:cubicBezTo>
                    <a:pt x="6887" y="28155"/>
                    <a:pt x="6662" y="27905"/>
                    <a:pt x="6599" y="27292"/>
                  </a:cubicBezTo>
                  <a:cubicBezTo>
                    <a:pt x="6597" y="27255"/>
                    <a:pt x="6590" y="27220"/>
                    <a:pt x="6588" y="27185"/>
                  </a:cubicBezTo>
                  <a:cubicBezTo>
                    <a:pt x="6580" y="27101"/>
                    <a:pt x="6570" y="27022"/>
                    <a:pt x="6566" y="26948"/>
                  </a:cubicBezTo>
                  <a:cubicBezTo>
                    <a:pt x="6525" y="26514"/>
                    <a:pt x="6500" y="26275"/>
                    <a:pt x="6378" y="26005"/>
                  </a:cubicBezTo>
                  <a:cubicBezTo>
                    <a:pt x="6286" y="25798"/>
                    <a:pt x="6376" y="25362"/>
                    <a:pt x="6419" y="25215"/>
                  </a:cubicBezTo>
                  <a:cubicBezTo>
                    <a:pt x="6437" y="25150"/>
                    <a:pt x="6414" y="25082"/>
                    <a:pt x="6357" y="25043"/>
                  </a:cubicBezTo>
                  <a:cubicBezTo>
                    <a:pt x="6333" y="25025"/>
                    <a:pt x="6300" y="25014"/>
                    <a:pt x="6269" y="25014"/>
                  </a:cubicBezTo>
                  <a:cubicBezTo>
                    <a:pt x="6234" y="25014"/>
                    <a:pt x="6202" y="25025"/>
                    <a:pt x="6177" y="25047"/>
                  </a:cubicBezTo>
                  <a:cubicBezTo>
                    <a:pt x="6142" y="25074"/>
                    <a:pt x="5737" y="25383"/>
                    <a:pt x="5488" y="25737"/>
                  </a:cubicBezTo>
                  <a:cubicBezTo>
                    <a:pt x="5250" y="26074"/>
                    <a:pt x="5117" y="26201"/>
                    <a:pt x="4592" y="26596"/>
                  </a:cubicBezTo>
                  <a:cubicBezTo>
                    <a:pt x="4352" y="26774"/>
                    <a:pt x="4105" y="27030"/>
                    <a:pt x="3902" y="27257"/>
                  </a:cubicBezTo>
                  <a:cubicBezTo>
                    <a:pt x="3978" y="27056"/>
                    <a:pt x="4060" y="26846"/>
                    <a:pt x="4137" y="26680"/>
                  </a:cubicBezTo>
                  <a:cubicBezTo>
                    <a:pt x="4295" y="26346"/>
                    <a:pt x="4448" y="26220"/>
                    <a:pt x="4700" y="26007"/>
                  </a:cubicBezTo>
                  <a:lnTo>
                    <a:pt x="4755" y="25964"/>
                  </a:lnTo>
                  <a:cubicBezTo>
                    <a:pt x="4858" y="25880"/>
                    <a:pt x="4972" y="25782"/>
                    <a:pt x="5105" y="25657"/>
                  </a:cubicBezTo>
                  <a:cubicBezTo>
                    <a:pt x="5488" y="25299"/>
                    <a:pt x="5574" y="25127"/>
                    <a:pt x="5680" y="24910"/>
                  </a:cubicBezTo>
                  <a:cubicBezTo>
                    <a:pt x="5727" y="24820"/>
                    <a:pt x="5774" y="24720"/>
                    <a:pt x="5854" y="24591"/>
                  </a:cubicBezTo>
                  <a:cubicBezTo>
                    <a:pt x="5905" y="24509"/>
                    <a:pt x="5958" y="24423"/>
                    <a:pt x="6016" y="24337"/>
                  </a:cubicBezTo>
                  <a:cubicBezTo>
                    <a:pt x="6048" y="24286"/>
                    <a:pt x="6081" y="24235"/>
                    <a:pt x="6116" y="24182"/>
                  </a:cubicBezTo>
                  <a:lnTo>
                    <a:pt x="6126" y="24165"/>
                  </a:lnTo>
                  <a:cubicBezTo>
                    <a:pt x="6343" y="23830"/>
                    <a:pt x="6568" y="23484"/>
                    <a:pt x="6693" y="23185"/>
                  </a:cubicBezTo>
                  <a:cubicBezTo>
                    <a:pt x="6824" y="22868"/>
                    <a:pt x="6781" y="22459"/>
                    <a:pt x="6740" y="22099"/>
                  </a:cubicBezTo>
                  <a:cubicBezTo>
                    <a:pt x="6721" y="21948"/>
                    <a:pt x="6703" y="21772"/>
                    <a:pt x="6703" y="21608"/>
                  </a:cubicBezTo>
                  <a:cubicBezTo>
                    <a:pt x="6703" y="21107"/>
                    <a:pt x="6664" y="20779"/>
                    <a:pt x="6560" y="20362"/>
                  </a:cubicBezTo>
                  <a:cubicBezTo>
                    <a:pt x="6531" y="20247"/>
                    <a:pt x="6511" y="20145"/>
                    <a:pt x="6494" y="20053"/>
                  </a:cubicBezTo>
                  <a:cubicBezTo>
                    <a:pt x="6488" y="20029"/>
                    <a:pt x="6484" y="20004"/>
                    <a:pt x="6478" y="19981"/>
                  </a:cubicBezTo>
                  <a:lnTo>
                    <a:pt x="6478" y="19979"/>
                  </a:lnTo>
                  <a:cubicBezTo>
                    <a:pt x="6439" y="19775"/>
                    <a:pt x="6406" y="19595"/>
                    <a:pt x="6314" y="19400"/>
                  </a:cubicBezTo>
                  <a:cubicBezTo>
                    <a:pt x="6271" y="19315"/>
                    <a:pt x="6253" y="19177"/>
                    <a:pt x="6232" y="19034"/>
                  </a:cubicBezTo>
                  <a:lnTo>
                    <a:pt x="6224" y="18983"/>
                  </a:lnTo>
                  <a:cubicBezTo>
                    <a:pt x="6193" y="18748"/>
                    <a:pt x="6159" y="18486"/>
                    <a:pt x="6024" y="18275"/>
                  </a:cubicBezTo>
                  <a:cubicBezTo>
                    <a:pt x="5917" y="18118"/>
                    <a:pt x="5925" y="17960"/>
                    <a:pt x="5938" y="17743"/>
                  </a:cubicBezTo>
                  <a:lnTo>
                    <a:pt x="5942" y="17708"/>
                  </a:lnTo>
                  <a:cubicBezTo>
                    <a:pt x="5948" y="17592"/>
                    <a:pt x="5956" y="17463"/>
                    <a:pt x="5944" y="17316"/>
                  </a:cubicBezTo>
                  <a:cubicBezTo>
                    <a:pt x="5925" y="17117"/>
                    <a:pt x="5862" y="16927"/>
                    <a:pt x="5799" y="16741"/>
                  </a:cubicBezTo>
                  <a:lnTo>
                    <a:pt x="5784" y="16700"/>
                  </a:lnTo>
                  <a:cubicBezTo>
                    <a:pt x="5719" y="16505"/>
                    <a:pt x="5655" y="16319"/>
                    <a:pt x="5668" y="16170"/>
                  </a:cubicBezTo>
                  <a:cubicBezTo>
                    <a:pt x="5696" y="15888"/>
                    <a:pt x="5555" y="15564"/>
                    <a:pt x="5416" y="15253"/>
                  </a:cubicBezTo>
                  <a:lnTo>
                    <a:pt x="5385" y="15182"/>
                  </a:lnTo>
                  <a:cubicBezTo>
                    <a:pt x="5338" y="15065"/>
                    <a:pt x="5287" y="14949"/>
                    <a:pt x="5246" y="14828"/>
                  </a:cubicBezTo>
                  <a:cubicBezTo>
                    <a:pt x="5083" y="14376"/>
                    <a:pt x="5048" y="13741"/>
                    <a:pt x="5048" y="13735"/>
                  </a:cubicBezTo>
                  <a:lnTo>
                    <a:pt x="5048" y="13733"/>
                  </a:lnTo>
                  <a:cubicBezTo>
                    <a:pt x="5044" y="13664"/>
                    <a:pt x="4997" y="13606"/>
                    <a:pt x="4931" y="13592"/>
                  </a:cubicBezTo>
                  <a:cubicBezTo>
                    <a:pt x="4920" y="13590"/>
                    <a:pt x="4908" y="13588"/>
                    <a:pt x="4897" y="13588"/>
                  </a:cubicBezTo>
                  <a:cubicBezTo>
                    <a:pt x="4842" y="13588"/>
                    <a:pt x="4792" y="13616"/>
                    <a:pt x="4761" y="13662"/>
                  </a:cubicBezTo>
                  <a:cubicBezTo>
                    <a:pt x="4725" y="13725"/>
                    <a:pt x="4618" y="13858"/>
                    <a:pt x="4506" y="14001"/>
                  </a:cubicBezTo>
                  <a:cubicBezTo>
                    <a:pt x="4315" y="14247"/>
                    <a:pt x="4051" y="14584"/>
                    <a:pt x="3798" y="14967"/>
                  </a:cubicBezTo>
                  <a:cubicBezTo>
                    <a:pt x="3634" y="15212"/>
                    <a:pt x="3511" y="15350"/>
                    <a:pt x="3391" y="15483"/>
                  </a:cubicBezTo>
                  <a:lnTo>
                    <a:pt x="3384" y="15491"/>
                  </a:lnTo>
                  <a:cubicBezTo>
                    <a:pt x="3217" y="15675"/>
                    <a:pt x="3078" y="15830"/>
                    <a:pt x="2893" y="16229"/>
                  </a:cubicBezTo>
                  <a:cubicBezTo>
                    <a:pt x="2699" y="16647"/>
                    <a:pt x="2464" y="16892"/>
                    <a:pt x="2192" y="17179"/>
                  </a:cubicBezTo>
                  <a:lnTo>
                    <a:pt x="2190" y="17181"/>
                  </a:lnTo>
                  <a:cubicBezTo>
                    <a:pt x="2167" y="17207"/>
                    <a:pt x="2141" y="17232"/>
                    <a:pt x="2118" y="17258"/>
                  </a:cubicBezTo>
                  <a:cubicBezTo>
                    <a:pt x="1997" y="17385"/>
                    <a:pt x="1873" y="17518"/>
                    <a:pt x="1740" y="17682"/>
                  </a:cubicBezTo>
                  <a:cubicBezTo>
                    <a:pt x="1253" y="18273"/>
                    <a:pt x="1138" y="18425"/>
                    <a:pt x="788" y="19198"/>
                  </a:cubicBezTo>
                  <a:cubicBezTo>
                    <a:pt x="645" y="19513"/>
                    <a:pt x="438" y="19953"/>
                    <a:pt x="244" y="20360"/>
                  </a:cubicBezTo>
                  <a:cubicBezTo>
                    <a:pt x="383" y="19613"/>
                    <a:pt x="489" y="19147"/>
                    <a:pt x="557" y="18973"/>
                  </a:cubicBezTo>
                  <a:cubicBezTo>
                    <a:pt x="635" y="18774"/>
                    <a:pt x="674" y="18619"/>
                    <a:pt x="708" y="18468"/>
                  </a:cubicBezTo>
                  <a:lnTo>
                    <a:pt x="725" y="18400"/>
                  </a:lnTo>
                  <a:cubicBezTo>
                    <a:pt x="762" y="18230"/>
                    <a:pt x="802" y="18052"/>
                    <a:pt x="903" y="17803"/>
                  </a:cubicBezTo>
                  <a:cubicBezTo>
                    <a:pt x="1007" y="17537"/>
                    <a:pt x="1246" y="17363"/>
                    <a:pt x="1494" y="17179"/>
                  </a:cubicBezTo>
                  <a:cubicBezTo>
                    <a:pt x="1672" y="17046"/>
                    <a:pt x="1875" y="16894"/>
                    <a:pt x="2020" y="16702"/>
                  </a:cubicBezTo>
                  <a:cubicBezTo>
                    <a:pt x="2343" y="16272"/>
                    <a:pt x="2497" y="15943"/>
                    <a:pt x="2531" y="15593"/>
                  </a:cubicBezTo>
                  <a:cubicBezTo>
                    <a:pt x="2548" y="15464"/>
                    <a:pt x="2560" y="15458"/>
                    <a:pt x="2660" y="15401"/>
                  </a:cubicBezTo>
                  <a:cubicBezTo>
                    <a:pt x="2720" y="15368"/>
                    <a:pt x="2797" y="15321"/>
                    <a:pt x="2893" y="15245"/>
                  </a:cubicBezTo>
                  <a:cubicBezTo>
                    <a:pt x="3012" y="15143"/>
                    <a:pt x="3145" y="15018"/>
                    <a:pt x="3329" y="14844"/>
                  </a:cubicBezTo>
                  <a:lnTo>
                    <a:pt x="3364" y="14813"/>
                  </a:lnTo>
                  <a:cubicBezTo>
                    <a:pt x="3487" y="14697"/>
                    <a:pt x="3614" y="14578"/>
                    <a:pt x="3757" y="14447"/>
                  </a:cubicBezTo>
                  <a:cubicBezTo>
                    <a:pt x="4021" y="14210"/>
                    <a:pt x="4013" y="13811"/>
                    <a:pt x="4004" y="13459"/>
                  </a:cubicBezTo>
                  <a:cubicBezTo>
                    <a:pt x="4000" y="13293"/>
                    <a:pt x="3994" y="13089"/>
                    <a:pt x="4041" y="12978"/>
                  </a:cubicBezTo>
                  <a:cubicBezTo>
                    <a:pt x="4105" y="12821"/>
                    <a:pt x="4266" y="12761"/>
                    <a:pt x="4438" y="12698"/>
                  </a:cubicBezTo>
                  <a:cubicBezTo>
                    <a:pt x="4542" y="12659"/>
                    <a:pt x="4653" y="12618"/>
                    <a:pt x="4729" y="12545"/>
                  </a:cubicBezTo>
                  <a:cubicBezTo>
                    <a:pt x="4831" y="12442"/>
                    <a:pt x="5005" y="12068"/>
                    <a:pt x="5281" y="11464"/>
                  </a:cubicBezTo>
                  <a:lnTo>
                    <a:pt x="5353" y="11309"/>
                  </a:lnTo>
                  <a:cubicBezTo>
                    <a:pt x="5445" y="11112"/>
                    <a:pt x="5533" y="10922"/>
                    <a:pt x="5600" y="10779"/>
                  </a:cubicBezTo>
                  <a:cubicBezTo>
                    <a:pt x="5774" y="10435"/>
                    <a:pt x="5852" y="10073"/>
                    <a:pt x="5903" y="9838"/>
                  </a:cubicBezTo>
                  <a:lnTo>
                    <a:pt x="5905" y="9826"/>
                  </a:lnTo>
                  <a:cubicBezTo>
                    <a:pt x="5921" y="9756"/>
                    <a:pt x="5944" y="9643"/>
                    <a:pt x="5954" y="9621"/>
                  </a:cubicBezTo>
                  <a:cubicBezTo>
                    <a:pt x="6016" y="9527"/>
                    <a:pt x="6016" y="9386"/>
                    <a:pt x="6005" y="9167"/>
                  </a:cubicBezTo>
                  <a:cubicBezTo>
                    <a:pt x="5999" y="9054"/>
                    <a:pt x="5995" y="8925"/>
                    <a:pt x="6009" y="8835"/>
                  </a:cubicBezTo>
                  <a:cubicBezTo>
                    <a:pt x="6026" y="8739"/>
                    <a:pt x="6075" y="8473"/>
                    <a:pt x="6128" y="8189"/>
                  </a:cubicBezTo>
                  <a:lnTo>
                    <a:pt x="6140" y="8119"/>
                  </a:lnTo>
                  <a:cubicBezTo>
                    <a:pt x="6220" y="7716"/>
                    <a:pt x="6302" y="7299"/>
                    <a:pt x="6320" y="7143"/>
                  </a:cubicBezTo>
                  <a:cubicBezTo>
                    <a:pt x="6355" y="6861"/>
                    <a:pt x="6239" y="6663"/>
                    <a:pt x="6116" y="6452"/>
                  </a:cubicBezTo>
                  <a:lnTo>
                    <a:pt x="6110" y="6442"/>
                  </a:lnTo>
                  <a:cubicBezTo>
                    <a:pt x="6087" y="6405"/>
                    <a:pt x="6065" y="6364"/>
                    <a:pt x="6040" y="6325"/>
                  </a:cubicBezTo>
                  <a:cubicBezTo>
                    <a:pt x="5985" y="6223"/>
                    <a:pt x="5938" y="6104"/>
                    <a:pt x="5887" y="5981"/>
                  </a:cubicBezTo>
                  <a:lnTo>
                    <a:pt x="5880" y="5961"/>
                  </a:lnTo>
                  <a:cubicBezTo>
                    <a:pt x="5809" y="5775"/>
                    <a:pt x="5727" y="5566"/>
                    <a:pt x="5588" y="5351"/>
                  </a:cubicBezTo>
                  <a:cubicBezTo>
                    <a:pt x="5385" y="5036"/>
                    <a:pt x="5314" y="4809"/>
                    <a:pt x="5312" y="4805"/>
                  </a:cubicBezTo>
                  <a:cubicBezTo>
                    <a:pt x="5297" y="4758"/>
                    <a:pt x="5261" y="4719"/>
                    <a:pt x="5211" y="4703"/>
                  </a:cubicBezTo>
                  <a:cubicBezTo>
                    <a:pt x="5196" y="4698"/>
                    <a:pt x="5181" y="4696"/>
                    <a:pt x="5166" y="4696"/>
                  </a:cubicBezTo>
                  <a:cubicBezTo>
                    <a:pt x="5130" y="4696"/>
                    <a:pt x="5096" y="4708"/>
                    <a:pt x="5068" y="4731"/>
                  </a:cubicBezTo>
                  <a:cubicBezTo>
                    <a:pt x="5027" y="4764"/>
                    <a:pt x="4925" y="4838"/>
                    <a:pt x="4808" y="4917"/>
                  </a:cubicBezTo>
                  <a:lnTo>
                    <a:pt x="4739" y="4964"/>
                  </a:lnTo>
                  <a:cubicBezTo>
                    <a:pt x="4403" y="5196"/>
                    <a:pt x="3943" y="5511"/>
                    <a:pt x="3745" y="5709"/>
                  </a:cubicBezTo>
                  <a:cubicBezTo>
                    <a:pt x="3693" y="5760"/>
                    <a:pt x="3634" y="5813"/>
                    <a:pt x="3564" y="5875"/>
                  </a:cubicBezTo>
                  <a:lnTo>
                    <a:pt x="3534" y="5903"/>
                  </a:lnTo>
                  <a:cubicBezTo>
                    <a:pt x="3223" y="6182"/>
                    <a:pt x="2795" y="6560"/>
                    <a:pt x="2703" y="6992"/>
                  </a:cubicBezTo>
                  <a:cubicBezTo>
                    <a:pt x="2654" y="7223"/>
                    <a:pt x="2562" y="7481"/>
                    <a:pt x="2484" y="7706"/>
                  </a:cubicBezTo>
                  <a:cubicBezTo>
                    <a:pt x="2382" y="7999"/>
                    <a:pt x="2306" y="8215"/>
                    <a:pt x="2286" y="8387"/>
                  </a:cubicBezTo>
                  <a:cubicBezTo>
                    <a:pt x="2259" y="8618"/>
                    <a:pt x="2018" y="9001"/>
                    <a:pt x="1762" y="9404"/>
                  </a:cubicBezTo>
                  <a:lnTo>
                    <a:pt x="1619" y="9635"/>
                  </a:lnTo>
                  <a:cubicBezTo>
                    <a:pt x="1451" y="9905"/>
                    <a:pt x="1345" y="10122"/>
                    <a:pt x="1228" y="10378"/>
                  </a:cubicBezTo>
                  <a:cubicBezTo>
                    <a:pt x="1124" y="10609"/>
                    <a:pt x="1013" y="10844"/>
                    <a:pt x="823" y="11153"/>
                  </a:cubicBezTo>
                  <a:cubicBezTo>
                    <a:pt x="680" y="11387"/>
                    <a:pt x="537" y="11601"/>
                    <a:pt x="428" y="11763"/>
                  </a:cubicBezTo>
                  <a:cubicBezTo>
                    <a:pt x="496" y="11452"/>
                    <a:pt x="598" y="11033"/>
                    <a:pt x="684" y="10848"/>
                  </a:cubicBezTo>
                  <a:lnTo>
                    <a:pt x="747" y="10711"/>
                  </a:lnTo>
                  <a:cubicBezTo>
                    <a:pt x="870" y="10447"/>
                    <a:pt x="911" y="10357"/>
                    <a:pt x="972" y="9985"/>
                  </a:cubicBezTo>
                  <a:cubicBezTo>
                    <a:pt x="1034" y="9619"/>
                    <a:pt x="1216" y="9437"/>
                    <a:pt x="1514" y="9138"/>
                  </a:cubicBezTo>
                  <a:cubicBezTo>
                    <a:pt x="1772" y="8880"/>
                    <a:pt x="1823" y="8696"/>
                    <a:pt x="1897" y="8420"/>
                  </a:cubicBezTo>
                  <a:cubicBezTo>
                    <a:pt x="1922" y="8330"/>
                    <a:pt x="1952" y="8219"/>
                    <a:pt x="1999" y="8076"/>
                  </a:cubicBezTo>
                  <a:cubicBezTo>
                    <a:pt x="2171" y="7565"/>
                    <a:pt x="2208" y="7389"/>
                    <a:pt x="2282" y="6916"/>
                  </a:cubicBezTo>
                  <a:cubicBezTo>
                    <a:pt x="2335" y="6562"/>
                    <a:pt x="2603" y="6317"/>
                    <a:pt x="2975" y="5979"/>
                  </a:cubicBezTo>
                  <a:lnTo>
                    <a:pt x="3098" y="5867"/>
                  </a:lnTo>
                  <a:cubicBezTo>
                    <a:pt x="3548" y="5453"/>
                    <a:pt x="3693" y="5273"/>
                    <a:pt x="4045" y="4811"/>
                  </a:cubicBezTo>
                  <a:cubicBezTo>
                    <a:pt x="4250" y="4545"/>
                    <a:pt x="4438" y="4490"/>
                    <a:pt x="4604" y="4441"/>
                  </a:cubicBezTo>
                  <a:cubicBezTo>
                    <a:pt x="4698" y="4412"/>
                    <a:pt x="4786" y="4383"/>
                    <a:pt x="4870" y="4330"/>
                  </a:cubicBezTo>
                  <a:cubicBezTo>
                    <a:pt x="5064" y="4203"/>
                    <a:pt x="5089" y="4021"/>
                    <a:pt x="5115" y="3831"/>
                  </a:cubicBezTo>
                  <a:cubicBezTo>
                    <a:pt x="5128" y="3733"/>
                    <a:pt x="5144" y="3635"/>
                    <a:pt x="5175" y="3520"/>
                  </a:cubicBezTo>
                  <a:cubicBezTo>
                    <a:pt x="5205" y="3407"/>
                    <a:pt x="5236" y="3315"/>
                    <a:pt x="5277" y="3215"/>
                  </a:cubicBezTo>
                  <a:lnTo>
                    <a:pt x="5283" y="3197"/>
                  </a:lnTo>
                  <a:cubicBezTo>
                    <a:pt x="5342" y="3041"/>
                    <a:pt x="5400" y="2894"/>
                    <a:pt x="5422" y="2593"/>
                  </a:cubicBezTo>
                  <a:cubicBezTo>
                    <a:pt x="5434" y="2419"/>
                    <a:pt x="5512" y="2382"/>
                    <a:pt x="5655" y="2315"/>
                  </a:cubicBezTo>
                  <a:cubicBezTo>
                    <a:pt x="5768" y="2262"/>
                    <a:pt x="5907" y="2194"/>
                    <a:pt x="5987" y="2031"/>
                  </a:cubicBezTo>
                  <a:cubicBezTo>
                    <a:pt x="6038" y="1922"/>
                    <a:pt x="6058" y="1652"/>
                    <a:pt x="6061" y="1341"/>
                  </a:cubicBezTo>
                  <a:cubicBezTo>
                    <a:pt x="6065" y="899"/>
                    <a:pt x="6034" y="371"/>
                    <a:pt x="6016" y="103"/>
                  </a:cubicBezTo>
                  <a:close/>
                  <a:moveTo>
                    <a:pt x="5895" y="1"/>
                  </a:moveTo>
                  <a:lnTo>
                    <a:pt x="5901" y="64"/>
                  </a:lnTo>
                  <a:cubicBezTo>
                    <a:pt x="5954" y="832"/>
                    <a:pt x="5985" y="1799"/>
                    <a:pt x="5887" y="2004"/>
                  </a:cubicBezTo>
                  <a:cubicBezTo>
                    <a:pt x="5823" y="2137"/>
                    <a:pt x="5707" y="2190"/>
                    <a:pt x="5600" y="2241"/>
                  </a:cubicBezTo>
                  <a:cubicBezTo>
                    <a:pt x="5455" y="2311"/>
                    <a:pt x="5330" y="2372"/>
                    <a:pt x="5312" y="2603"/>
                  </a:cubicBezTo>
                  <a:cubicBezTo>
                    <a:pt x="5291" y="2888"/>
                    <a:pt x="5240" y="3023"/>
                    <a:pt x="5181" y="3180"/>
                  </a:cubicBezTo>
                  <a:lnTo>
                    <a:pt x="5177" y="3195"/>
                  </a:lnTo>
                  <a:cubicBezTo>
                    <a:pt x="5134" y="3299"/>
                    <a:pt x="5103" y="3391"/>
                    <a:pt x="5068" y="3510"/>
                  </a:cubicBezTo>
                  <a:cubicBezTo>
                    <a:pt x="5036" y="3632"/>
                    <a:pt x="5021" y="3733"/>
                    <a:pt x="5005" y="3837"/>
                  </a:cubicBezTo>
                  <a:cubicBezTo>
                    <a:pt x="4980" y="4019"/>
                    <a:pt x="4962" y="4162"/>
                    <a:pt x="4806" y="4265"/>
                  </a:cubicBezTo>
                  <a:cubicBezTo>
                    <a:pt x="4735" y="4310"/>
                    <a:pt x="4655" y="4336"/>
                    <a:pt x="4563" y="4363"/>
                  </a:cubicBezTo>
                  <a:cubicBezTo>
                    <a:pt x="4395" y="4414"/>
                    <a:pt x="4182" y="4475"/>
                    <a:pt x="3957" y="4770"/>
                  </a:cubicBezTo>
                  <a:cubicBezTo>
                    <a:pt x="3605" y="5226"/>
                    <a:pt x="3460" y="5404"/>
                    <a:pt x="3018" y="5811"/>
                  </a:cubicBezTo>
                  <a:lnTo>
                    <a:pt x="2895" y="5924"/>
                  </a:lnTo>
                  <a:cubicBezTo>
                    <a:pt x="2509" y="6276"/>
                    <a:pt x="2231" y="6530"/>
                    <a:pt x="2171" y="6920"/>
                  </a:cubicBezTo>
                  <a:cubicBezTo>
                    <a:pt x="2100" y="7387"/>
                    <a:pt x="2065" y="7561"/>
                    <a:pt x="1895" y="8066"/>
                  </a:cubicBezTo>
                  <a:cubicBezTo>
                    <a:pt x="1846" y="8213"/>
                    <a:pt x="1817" y="8326"/>
                    <a:pt x="1793" y="8414"/>
                  </a:cubicBezTo>
                  <a:cubicBezTo>
                    <a:pt x="1719" y="8686"/>
                    <a:pt x="1676" y="8850"/>
                    <a:pt x="1435" y="9087"/>
                  </a:cubicBezTo>
                  <a:cubicBezTo>
                    <a:pt x="1130" y="9392"/>
                    <a:pt x="929" y="9594"/>
                    <a:pt x="862" y="9989"/>
                  </a:cubicBezTo>
                  <a:cubicBezTo>
                    <a:pt x="802" y="10353"/>
                    <a:pt x="766" y="10429"/>
                    <a:pt x="645" y="10691"/>
                  </a:cubicBezTo>
                  <a:lnTo>
                    <a:pt x="582" y="10828"/>
                  </a:lnTo>
                  <a:cubicBezTo>
                    <a:pt x="471" y="11071"/>
                    <a:pt x="336" y="11673"/>
                    <a:pt x="266" y="12009"/>
                  </a:cubicBezTo>
                  <a:lnTo>
                    <a:pt x="217" y="12244"/>
                  </a:lnTo>
                  <a:lnTo>
                    <a:pt x="359" y="12045"/>
                  </a:lnTo>
                  <a:cubicBezTo>
                    <a:pt x="469" y="11892"/>
                    <a:pt x="688" y="11581"/>
                    <a:pt x="905" y="11225"/>
                  </a:cubicBezTo>
                  <a:cubicBezTo>
                    <a:pt x="1097" y="10910"/>
                    <a:pt x="1208" y="10673"/>
                    <a:pt x="1314" y="10439"/>
                  </a:cubicBezTo>
                  <a:cubicBezTo>
                    <a:pt x="1433" y="10188"/>
                    <a:pt x="1535" y="9975"/>
                    <a:pt x="1701" y="9707"/>
                  </a:cubicBezTo>
                  <a:lnTo>
                    <a:pt x="1844" y="9476"/>
                  </a:lnTo>
                  <a:cubicBezTo>
                    <a:pt x="2118" y="9044"/>
                    <a:pt x="2353" y="8674"/>
                    <a:pt x="2384" y="8418"/>
                  </a:cubicBezTo>
                  <a:cubicBezTo>
                    <a:pt x="2404" y="8256"/>
                    <a:pt x="2476" y="8041"/>
                    <a:pt x="2576" y="7757"/>
                  </a:cubicBezTo>
                  <a:cubicBezTo>
                    <a:pt x="2658" y="7530"/>
                    <a:pt x="2750" y="7268"/>
                    <a:pt x="2801" y="7031"/>
                  </a:cubicBezTo>
                  <a:cubicBezTo>
                    <a:pt x="2887" y="6632"/>
                    <a:pt x="3299" y="6266"/>
                    <a:pt x="3601" y="5998"/>
                  </a:cubicBezTo>
                  <a:lnTo>
                    <a:pt x="3634" y="5969"/>
                  </a:lnTo>
                  <a:cubicBezTo>
                    <a:pt x="3704" y="5906"/>
                    <a:pt x="3765" y="5852"/>
                    <a:pt x="3816" y="5801"/>
                  </a:cubicBezTo>
                  <a:cubicBezTo>
                    <a:pt x="4008" y="5609"/>
                    <a:pt x="4463" y="5298"/>
                    <a:pt x="4796" y="5067"/>
                  </a:cubicBezTo>
                  <a:lnTo>
                    <a:pt x="4864" y="5022"/>
                  </a:lnTo>
                  <a:cubicBezTo>
                    <a:pt x="4990" y="4934"/>
                    <a:pt x="5087" y="4868"/>
                    <a:pt x="5134" y="4831"/>
                  </a:cubicBezTo>
                  <a:cubicBezTo>
                    <a:pt x="5144" y="4822"/>
                    <a:pt x="5157" y="4820"/>
                    <a:pt x="5167" y="4820"/>
                  </a:cubicBezTo>
                  <a:cubicBezTo>
                    <a:pt x="5172" y="4820"/>
                    <a:pt x="5177" y="4820"/>
                    <a:pt x="5181" y="4821"/>
                  </a:cubicBezTo>
                  <a:cubicBezTo>
                    <a:pt x="5197" y="4827"/>
                    <a:pt x="5209" y="4840"/>
                    <a:pt x="5216" y="4858"/>
                  </a:cubicBezTo>
                  <a:cubicBezTo>
                    <a:pt x="5218" y="4868"/>
                    <a:pt x="5291" y="5099"/>
                    <a:pt x="5502" y="5427"/>
                  </a:cubicBezTo>
                  <a:cubicBezTo>
                    <a:pt x="5631" y="5631"/>
                    <a:pt x="5713" y="5836"/>
                    <a:pt x="5782" y="6020"/>
                  </a:cubicBezTo>
                  <a:lnTo>
                    <a:pt x="5790" y="6041"/>
                  </a:lnTo>
                  <a:cubicBezTo>
                    <a:pt x="5842" y="6169"/>
                    <a:pt x="5887" y="6290"/>
                    <a:pt x="5948" y="6397"/>
                  </a:cubicBezTo>
                  <a:cubicBezTo>
                    <a:pt x="5973" y="6437"/>
                    <a:pt x="5995" y="6478"/>
                    <a:pt x="6018" y="6517"/>
                  </a:cubicBezTo>
                  <a:lnTo>
                    <a:pt x="6024" y="6525"/>
                  </a:lnTo>
                  <a:cubicBezTo>
                    <a:pt x="6146" y="6736"/>
                    <a:pt x="6243" y="6904"/>
                    <a:pt x="6212" y="7151"/>
                  </a:cubicBezTo>
                  <a:cubicBezTo>
                    <a:pt x="6193" y="7305"/>
                    <a:pt x="6112" y="7718"/>
                    <a:pt x="6036" y="8121"/>
                  </a:cubicBezTo>
                  <a:lnTo>
                    <a:pt x="6024" y="8189"/>
                  </a:lnTo>
                  <a:cubicBezTo>
                    <a:pt x="5968" y="8473"/>
                    <a:pt x="5917" y="8739"/>
                    <a:pt x="5903" y="8839"/>
                  </a:cubicBezTo>
                  <a:cubicBezTo>
                    <a:pt x="5887" y="8938"/>
                    <a:pt x="5893" y="9073"/>
                    <a:pt x="5897" y="9189"/>
                  </a:cubicBezTo>
                  <a:cubicBezTo>
                    <a:pt x="5905" y="9384"/>
                    <a:pt x="5905" y="9517"/>
                    <a:pt x="5860" y="9586"/>
                  </a:cubicBezTo>
                  <a:lnTo>
                    <a:pt x="5856" y="9590"/>
                  </a:lnTo>
                  <a:cubicBezTo>
                    <a:pt x="5842" y="9619"/>
                    <a:pt x="5825" y="9699"/>
                    <a:pt x="5799" y="9821"/>
                  </a:cubicBezTo>
                  <a:lnTo>
                    <a:pt x="5795" y="9834"/>
                  </a:lnTo>
                  <a:cubicBezTo>
                    <a:pt x="5743" y="10067"/>
                    <a:pt x="5668" y="10417"/>
                    <a:pt x="5502" y="10752"/>
                  </a:cubicBezTo>
                  <a:cubicBezTo>
                    <a:pt x="5430" y="10898"/>
                    <a:pt x="5342" y="11086"/>
                    <a:pt x="5250" y="11284"/>
                  </a:cubicBezTo>
                  <a:lnTo>
                    <a:pt x="5179" y="11440"/>
                  </a:lnTo>
                  <a:cubicBezTo>
                    <a:pt x="4923" y="11998"/>
                    <a:pt x="4737" y="12399"/>
                    <a:pt x="4647" y="12487"/>
                  </a:cubicBezTo>
                  <a:cubicBezTo>
                    <a:pt x="4592" y="12543"/>
                    <a:pt x="4510" y="12575"/>
                    <a:pt x="4391" y="12618"/>
                  </a:cubicBezTo>
                  <a:cubicBezTo>
                    <a:pt x="4215" y="12684"/>
                    <a:pt x="4015" y="12757"/>
                    <a:pt x="3937" y="12956"/>
                  </a:cubicBezTo>
                  <a:cubicBezTo>
                    <a:pt x="3888" y="13076"/>
                    <a:pt x="3888" y="13254"/>
                    <a:pt x="3896" y="13477"/>
                  </a:cubicBezTo>
                  <a:cubicBezTo>
                    <a:pt x="3902" y="13807"/>
                    <a:pt x="3910" y="14179"/>
                    <a:pt x="3683" y="14388"/>
                  </a:cubicBezTo>
                  <a:cubicBezTo>
                    <a:pt x="3540" y="14519"/>
                    <a:pt x="3413" y="14640"/>
                    <a:pt x="3286" y="14754"/>
                  </a:cubicBezTo>
                  <a:lnTo>
                    <a:pt x="3254" y="14785"/>
                  </a:lnTo>
                  <a:cubicBezTo>
                    <a:pt x="3071" y="14957"/>
                    <a:pt x="2938" y="15079"/>
                    <a:pt x="2822" y="15182"/>
                  </a:cubicBezTo>
                  <a:cubicBezTo>
                    <a:pt x="2734" y="15253"/>
                    <a:pt x="2662" y="15294"/>
                    <a:pt x="2605" y="15327"/>
                  </a:cubicBezTo>
                  <a:cubicBezTo>
                    <a:pt x="2486" y="15395"/>
                    <a:pt x="2445" y="15425"/>
                    <a:pt x="2425" y="15595"/>
                  </a:cubicBezTo>
                  <a:cubicBezTo>
                    <a:pt x="2388" y="15924"/>
                    <a:pt x="2243" y="16244"/>
                    <a:pt x="1934" y="16655"/>
                  </a:cubicBezTo>
                  <a:cubicBezTo>
                    <a:pt x="1799" y="16835"/>
                    <a:pt x="1600" y="16982"/>
                    <a:pt x="1429" y="17109"/>
                  </a:cubicBezTo>
                  <a:cubicBezTo>
                    <a:pt x="1177" y="17293"/>
                    <a:pt x="919" y="17485"/>
                    <a:pt x="800" y="17780"/>
                  </a:cubicBezTo>
                  <a:cubicBezTo>
                    <a:pt x="698" y="18038"/>
                    <a:pt x="657" y="18220"/>
                    <a:pt x="616" y="18394"/>
                  </a:cubicBezTo>
                  <a:lnTo>
                    <a:pt x="602" y="18459"/>
                  </a:lnTo>
                  <a:cubicBezTo>
                    <a:pt x="565" y="18605"/>
                    <a:pt x="530" y="18758"/>
                    <a:pt x="457" y="18950"/>
                  </a:cubicBezTo>
                  <a:cubicBezTo>
                    <a:pt x="373" y="19161"/>
                    <a:pt x="244" y="19758"/>
                    <a:pt x="66" y="20730"/>
                  </a:cubicBezTo>
                  <a:lnTo>
                    <a:pt x="0" y="21097"/>
                  </a:lnTo>
                  <a:lnTo>
                    <a:pt x="162" y="20761"/>
                  </a:lnTo>
                  <a:cubicBezTo>
                    <a:pt x="393" y="20280"/>
                    <a:pt x="688" y="19662"/>
                    <a:pt x="872" y="19255"/>
                  </a:cubicBezTo>
                  <a:cubicBezTo>
                    <a:pt x="1218" y="18490"/>
                    <a:pt x="1330" y="18343"/>
                    <a:pt x="1809" y="17762"/>
                  </a:cubicBezTo>
                  <a:cubicBezTo>
                    <a:pt x="1942" y="17600"/>
                    <a:pt x="2065" y="17471"/>
                    <a:pt x="2183" y="17342"/>
                  </a:cubicBezTo>
                  <a:cubicBezTo>
                    <a:pt x="2210" y="17318"/>
                    <a:pt x="2233" y="17291"/>
                    <a:pt x="2255" y="17267"/>
                  </a:cubicBezTo>
                  <a:lnTo>
                    <a:pt x="2259" y="17262"/>
                  </a:lnTo>
                  <a:cubicBezTo>
                    <a:pt x="2535" y="16972"/>
                    <a:pt x="2775" y="16718"/>
                    <a:pt x="2977" y="16289"/>
                  </a:cubicBezTo>
                  <a:cubicBezTo>
                    <a:pt x="3155" y="15906"/>
                    <a:pt x="3294" y="15753"/>
                    <a:pt x="3452" y="15575"/>
                  </a:cubicBezTo>
                  <a:lnTo>
                    <a:pt x="3460" y="15568"/>
                  </a:lnTo>
                  <a:cubicBezTo>
                    <a:pt x="3585" y="15431"/>
                    <a:pt x="3712" y="15288"/>
                    <a:pt x="3878" y="15041"/>
                  </a:cubicBezTo>
                  <a:cubicBezTo>
                    <a:pt x="4127" y="14662"/>
                    <a:pt x="4389" y="14327"/>
                    <a:pt x="4581" y="14081"/>
                  </a:cubicBezTo>
                  <a:cubicBezTo>
                    <a:pt x="4720" y="13903"/>
                    <a:pt x="4806" y="13793"/>
                    <a:pt x="4841" y="13731"/>
                  </a:cubicBezTo>
                  <a:cubicBezTo>
                    <a:pt x="4849" y="13716"/>
                    <a:pt x="4868" y="13707"/>
                    <a:pt x="4887" y="13707"/>
                  </a:cubicBezTo>
                  <a:cubicBezTo>
                    <a:pt x="4891" y="13707"/>
                    <a:pt x="4896" y="13707"/>
                    <a:pt x="4900" y="13709"/>
                  </a:cubicBezTo>
                  <a:cubicBezTo>
                    <a:pt x="4923" y="13713"/>
                    <a:pt x="4939" y="13731"/>
                    <a:pt x="4939" y="13758"/>
                  </a:cubicBezTo>
                  <a:cubicBezTo>
                    <a:pt x="4941" y="13803"/>
                    <a:pt x="4974" y="14419"/>
                    <a:pt x="5140" y="14883"/>
                  </a:cubicBezTo>
                  <a:cubicBezTo>
                    <a:pt x="5185" y="15006"/>
                    <a:pt x="5236" y="15124"/>
                    <a:pt x="5283" y="15241"/>
                  </a:cubicBezTo>
                  <a:lnTo>
                    <a:pt x="5314" y="15313"/>
                  </a:lnTo>
                  <a:cubicBezTo>
                    <a:pt x="5445" y="15611"/>
                    <a:pt x="5580" y="15920"/>
                    <a:pt x="5555" y="16178"/>
                  </a:cubicBezTo>
                  <a:cubicBezTo>
                    <a:pt x="5539" y="16350"/>
                    <a:pt x="5606" y="16544"/>
                    <a:pt x="5678" y="16749"/>
                  </a:cubicBezTo>
                  <a:lnTo>
                    <a:pt x="5690" y="16790"/>
                  </a:lnTo>
                  <a:cubicBezTo>
                    <a:pt x="5752" y="16970"/>
                    <a:pt x="5813" y="17154"/>
                    <a:pt x="5831" y="17340"/>
                  </a:cubicBezTo>
                  <a:cubicBezTo>
                    <a:pt x="5844" y="17477"/>
                    <a:pt x="5833" y="17606"/>
                    <a:pt x="5829" y="17717"/>
                  </a:cubicBezTo>
                  <a:lnTo>
                    <a:pt x="5825" y="17751"/>
                  </a:lnTo>
                  <a:cubicBezTo>
                    <a:pt x="5813" y="17968"/>
                    <a:pt x="5803" y="18159"/>
                    <a:pt x="5928" y="18345"/>
                  </a:cubicBezTo>
                  <a:cubicBezTo>
                    <a:pt x="6050" y="18531"/>
                    <a:pt x="6085" y="18785"/>
                    <a:pt x="6116" y="19010"/>
                  </a:cubicBezTo>
                  <a:lnTo>
                    <a:pt x="6122" y="19063"/>
                  </a:lnTo>
                  <a:cubicBezTo>
                    <a:pt x="6142" y="19214"/>
                    <a:pt x="6163" y="19355"/>
                    <a:pt x="6212" y="19458"/>
                  </a:cubicBezTo>
                  <a:cubicBezTo>
                    <a:pt x="6300" y="19640"/>
                    <a:pt x="6331" y="19810"/>
                    <a:pt x="6367" y="20010"/>
                  </a:cubicBezTo>
                  <a:lnTo>
                    <a:pt x="6367" y="20012"/>
                  </a:lnTo>
                  <a:cubicBezTo>
                    <a:pt x="6374" y="20035"/>
                    <a:pt x="6378" y="20061"/>
                    <a:pt x="6384" y="20084"/>
                  </a:cubicBezTo>
                  <a:cubicBezTo>
                    <a:pt x="6402" y="20176"/>
                    <a:pt x="6423" y="20278"/>
                    <a:pt x="6449" y="20397"/>
                  </a:cubicBezTo>
                  <a:cubicBezTo>
                    <a:pt x="6552" y="20806"/>
                    <a:pt x="6588" y="21125"/>
                    <a:pt x="6588" y="21616"/>
                  </a:cubicBezTo>
                  <a:cubicBezTo>
                    <a:pt x="6588" y="21784"/>
                    <a:pt x="6607" y="21964"/>
                    <a:pt x="6623" y="22117"/>
                  </a:cubicBezTo>
                  <a:cubicBezTo>
                    <a:pt x="6664" y="22484"/>
                    <a:pt x="6705" y="22862"/>
                    <a:pt x="6582" y="23153"/>
                  </a:cubicBezTo>
                  <a:cubicBezTo>
                    <a:pt x="6459" y="23445"/>
                    <a:pt x="6239" y="23785"/>
                    <a:pt x="6024" y="24114"/>
                  </a:cubicBezTo>
                  <a:lnTo>
                    <a:pt x="6013" y="24131"/>
                  </a:lnTo>
                  <a:cubicBezTo>
                    <a:pt x="5979" y="24182"/>
                    <a:pt x="5946" y="24235"/>
                    <a:pt x="5913" y="24286"/>
                  </a:cubicBezTo>
                  <a:cubicBezTo>
                    <a:pt x="5856" y="24372"/>
                    <a:pt x="5803" y="24458"/>
                    <a:pt x="5752" y="24542"/>
                  </a:cubicBezTo>
                  <a:cubicBezTo>
                    <a:pt x="5670" y="24677"/>
                    <a:pt x="5619" y="24779"/>
                    <a:pt x="5574" y="24869"/>
                  </a:cubicBezTo>
                  <a:cubicBezTo>
                    <a:pt x="5465" y="25084"/>
                    <a:pt x="5389" y="25240"/>
                    <a:pt x="5017" y="25585"/>
                  </a:cubicBezTo>
                  <a:cubicBezTo>
                    <a:pt x="4884" y="25708"/>
                    <a:pt x="4772" y="25802"/>
                    <a:pt x="4673" y="25886"/>
                  </a:cubicBezTo>
                  <a:lnTo>
                    <a:pt x="4618" y="25931"/>
                  </a:lnTo>
                  <a:cubicBezTo>
                    <a:pt x="4352" y="26152"/>
                    <a:pt x="4195" y="26285"/>
                    <a:pt x="4031" y="26637"/>
                  </a:cubicBezTo>
                  <a:cubicBezTo>
                    <a:pt x="3916" y="26878"/>
                    <a:pt x="3794" y="27216"/>
                    <a:pt x="3697" y="27486"/>
                  </a:cubicBezTo>
                  <a:lnTo>
                    <a:pt x="3603" y="27754"/>
                  </a:lnTo>
                  <a:lnTo>
                    <a:pt x="3603" y="27754"/>
                  </a:lnTo>
                  <a:lnTo>
                    <a:pt x="3785" y="27533"/>
                  </a:lnTo>
                  <a:cubicBezTo>
                    <a:pt x="3963" y="27318"/>
                    <a:pt x="4315" y="26919"/>
                    <a:pt x="4639" y="26674"/>
                  </a:cubicBezTo>
                  <a:cubicBezTo>
                    <a:pt x="5177" y="26273"/>
                    <a:pt x="5314" y="26140"/>
                    <a:pt x="5557" y="25792"/>
                  </a:cubicBezTo>
                  <a:cubicBezTo>
                    <a:pt x="5805" y="25440"/>
                    <a:pt x="6220" y="25129"/>
                    <a:pt x="6222" y="25127"/>
                  </a:cubicBezTo>
                  <a:lnTo>
                    <a:pt x="6224" y="25125"/>
                  </a:lnTo>
                  <a:cubicBezTo>
                    <a:pt x="6232" y="25119"/>
                    <a:pt x="6243" y="25116"/>
                    <a:pt x="6253" y="25116"/>
                  </a:cubicBezTo>
                  <a:cubicBezTo>
                    <a:pt x="6263" y="25116"/>
                    <a:pt x="6273" y="25119"/>
                    <a:pt x="6281" y="25125"/>
                  </a:cubicBezTo>
                  <a:cubicBezTo>
                    <a:pt x="6302" y="25137"/>
                    <a:pt x="6310" y="25164"/>
                    <a:pt x="6302" y="25184"/>
                  </a:cubicBezTo>
                  <a:cubicBezTo>
                    <a:pt x="6294" y="25207"/>
                    <a:pt x="6140" y="25761"/>
                    <a:pt x="6265" y="26046"/>
                  </a:cubicBezTo>
                  <a:cubicBezTo>
                    <a:pt x="6382" y="26301"/>
                    <a:pt x="6404" y="26535"/>
                    <a:pt x="6443" y="26956"/>
                  </a:cubicBezTo>
                  <a:cubicBezTo>
                    <a:pt x="6447" y="27030"/>
                    <a:pt x="6455" y="27110"/>
                    <a:pt x="6466" y="27195"/>
                  </a:cubicBezTo>
                  <a:cubicBezTo>
                    <a:pt x="6468" y="27230"/>
                    <a:pt x="6474" y="27265"/>
                    <a:pt x="6476" y="27302"/>
                  </a:cubicBezTo>
                  <a:cubicBezTo>
                    <a:pt x="6545" y="27946"/>
                    <a:pt x="6777" y="28208"/>
                    <a:pt x="7049" y="28513"/>
                  </a:cubicBezTo>
                  <a:cubicBezTo>
                    <a:pt x="7317" y="28812"/>
                    <a:pt x="7476" y="29262"/>
                    <a:pt x="7476" y="29720"/>
                  </a:cubicBezTo>
                  <a:cubicBezTo>
                    <a:pt x="7476" y="29921"/>
                    <a:pt x="7599" y="30074"/>
                    <a:pt x="7738" y="30250"/>
                  </a:cubicBezTo>
                  <a:lnTo>
                    <a:pt x="7746" y="30258"/>
                  </a:lnTo>
                  <a:cubicBezTo>
                    <a:pt x="7865" y="30403"/>
                    <a:pt x="8010" y="30581"/>
                    <a:pt x="8061" y="30811"/>
                  </a:cubicBezTo>
                  <a:cubicBezTo>
                    <a:pt x="8168" y="31273"/>
                    <a:pt x="8268" y="31928"/>
                    <a:pt x="8235" y="32378"/>
                  </a:cubicBezTo>
                  <a:cubicBezTo>
                    <a:pt x="8215" y="32634"/>
                    <a:pt x="8219" y="33282"/>
                    <a:pt x="8227" y="33781"/>
                  </a:cubicBezTo>
                  <a:lnTo>
                    <a:pt x="8233" y="34117"/>
                  </a:lnTo>
                  <a:lnTo>
                    <a:pt x="8327" y="33798"/>
                  </a:lnTo>
                  <a:cubicBezTo>
                    <a:pt x="8460" y="33348"/>
                    <a:pt x="8608" y="32840"/>
                    <a:pt x="8679" y="32535"/>
                  </a:cubicBezTo>
                  <a:cubicBezTo>
                    <a:pt x="8810" y="31971"/>
                    <a:pt x="8751" y="31316"/>
                    <a:pt x="8677" y="30866"/>
                  </a:cubicBezTo>
                  <a:cubicBezTo>
                    <a:pt x="8645" y="30669"/>
                    <a:pt x="8536" y="30528"/>
                    <a:pt x="8440" y="30408"/>
                  </a:cubicBezTo>
                  <a:lnTo>
                    <a:pt x="8424" y="30391"/>
                  </a:lnTo>
                  <a:cubicBezTo>
                    <a:pt x="8327" y="30268"/>
                    <a:pt x="8244" y="30160"/>
                    <a:pt x="8264" y="30025"/>
                  </a:cubicBezTo>
                  <a:cubicBezTo>
                    <a:pt x="8289" y="29845"/>
                    <a:pt x="8211" y="29681"/>
                    <a:pt x="8111" y="29477"/>
                  </a:cubicBezTo>
                  <a:lnTo>
                    <a:pt x="8086" y="29432"/>
                  </a:lnTo>
                  <a:cubicBezTo>
                    <a:pt x="8066" y="29389"/>
                    <a:pt x="8043" y="29342"/>
                    <a:pt x="8023" y="29297"/>
                  </a:cubicBezTo>
                  <a:cubicBezTo>
                    <a:pt x="7879" y="28975"/>
                    <a:pt x="7746" y="28501"/>
                    <a:pt x="7744" y="28499"/>
                  </a:cubicBezTo>
                  <a:cubicBezTo>
                    <a:pt x="7738" y="28474"/>
                    <a:pt x="7746" y="28452"/>
                    <a:pt x="7765" y="28439"/>
                  </a:cubicBezTo>
                  <a:cubicBezTo>
                    <a:pt x="7774" y="28433"/>
                    <a:pt x="7785" y="28430"/>
                    <a:pt x="7795" y="28430"/>
                  </a:cubicBezTo>
                  <a:cubicBezTo>
                    <a:pt x="7806" y="28430"/>
                    <a:pt x="7817" y="28433"/>
                    <a:pt x="7826" y="28439"/>
                  </a:cubicBezTo>
                  <a:cubicBezTo>
                    <a:pt x="8010" y="28572"/>
                    <a:pt x="8544" y="28920"/>
                    <a:pt x="8812" y="28949"/>
                  </a:cubicBezTo>
                  <a:cubicBezTo>
                    <a:pt x="9113" y="28979"/>
                    <a:pt x="9416" y="29115"/>
                    <a:pt x="9637" y="29211"/>
                  </a:cubicBezTo>
                  <a:lnTo>
                    <a:pt x="9749" y="29260"/>
                  </a:lnTo>
                  <a:cubicBezTo>
                    <a:pt x="9895" y="29323"/>
                    <a:pt x="10347" y="29538"/>
                    <a:pt x="10705" y="29712"/>
                  </a:cubicBezTo>
                  <a:lnTo>
                    <a:pt x="10899" y="29808"/>
                  </a:lnTo>
                  <a:lnTo>
                    <a:pt x="10899" y="29808"/>
                  </a:lnTo>
                  <a:lnTo>
                    <a:pt x="10766" y="29636"/>
                  </a:lnTo>
                  <a:cubicBezTo>
                    <a:pt x="10680" y="29524"/>
                    <a:pt x="10537" y="29352"/>
                    <a:pt x="10347" y="29178"/>
                  </a:cubicBezTo>
                  <a:cubicBezTo>
                    <a:pt x="10140" y="28990"/>
                    <a:pt x="9809" y="28879"/>
                    <a:pt x="9485" y="28775"/>
                  </a:cubicBezTo>
                  <a:lnTo>
                    <a:pt x="9461" y="28767"/>
                  </a:lnTo>
                  <a:cubicBezTo>
                    <a:pt x="9160" y="28666"/>
                    <a:pt x="8880" y="28572"/>
                    <a:pt x="8726" y="28417"/>
                  </a:cubicBezTo>
                  <a:cubicBezTo>
                    <a:pt x="8469" y="28157"/>
                    <a:pt x="8061" y="27879"/>
                    <a:pt x="7636" y="27666"/>
                  </a:cubicBezTo>
                  <a:lnTo>
                    <a:pt x="7509" y="27603"/>
                  </a:lnTo>
                  <a:cubicBezTo>
                    <a:pt x="7210" y="27457"/>
                    <a:pt x="7090" y="27394"/>
                    <a:pt x="7090" y="27275"/>
                  </a:cubicBezTo>
                  <a:cubicBezTo>
                    <a:pt x="7090" y="27257"/>
                    <a:pt x="7083" y="27212"/>
                    <a:pt x="7038" y="27009"/>
                  </a:cubicBezTo>
                  <a:lnTo>
                    <a:pt x="7030" y="26977"/>
                  </a:lnTo>
                  <a:cubicBezTo>
                    <a:pt x="6955" y="26621"/>
                    <a:pt x="6826" y="26025"/>
                    <a:pt x="6848" y="25686"/>
                  </a:cubicBezTo>
                  <a:cubicBezTo>
                    <a:pt x="6858" y="25512"/>
                    <a:pt x="6848" y="25358"/>
                    <a:pt x="6838" y="25215"/>
                  </a:cubicBezTo>
                  <a:cubicBezTo>
                    <a:pt x="6822" y="24982"/>
                    <a:pt x="6805" y="24779"/>
                    <a:pt x="6924" y="24593"/>
                  </a:cubicBezTo>
                  <a:cubicBezTo>
                    <a:pt x="7028" y="24427"/>
                    <a:pt x="7088" y="23947"/>
                    <a:pt x="7088" y="23275"/>
                  </a:cubicBezTo>
                  <a:cubicBezTo>
                    <a:pt x="7088" y="23089"/>
                    <a:pt x="7268" y="22316"/>
                    <a:pt x="7405" y="22046"/>
                  </a:cubicBezTo>
                  <a:lnTo>
                    <a:pt x="7462" y="21925"/>
                  </a:lnTo>
                  <a:cubicBezTo>
                    <a:pt x="7579" y="21698"/>
                    <a:pt x="7626" y="21594"/>
                    <a:pt x="7605" y="21534"/>
                  </a:cubicBezTo>
                  <a:cubicBezTo>
                    <a:pt x="7599" y="21504"/>
                    <a:pt x="7583" y="21457"/>
                    <a:pt x="7562" y="21393"/>
                  </a:cubicBezTo>
                  <a:cubicBezTo>
                    <a:pt x="7548" y="21342"/>
                    <a:pt x="7527" y="21279"/>
                    <a:pt x="7503" y="21201"/>
                  </a:cubicBezTo>
                  <a:cubicBezTo>
                    <a:pt x="7446" y="21007"/>
                    <a:pt x="7374" y="20775"/>
                    <a:pt x="7296" y="20530"/>
                  </a:cubicBezTo>
                  <a:cubicBezTo>
                    <a:pt x="7200" y="20219"/>
                    <a:pt x="7110" y="19881"/>
                    <a:pt x="7026" y="19523"/>
                  </a:cubicBezTo>
                  <a:cubicBezTo>
                    <a:pt x="7020" y="19507"/>
                    <a:pt x="7020" y="19495"/>
                    <a:pt x="7018" y="19490"/>
                  </a:cubicBezTo>
                  <a:cubicBezTo>
                    <a:pt x="7012" y="19466"/>
                    <a:pt x="7026" y="19450"/>
                    <a:pt x="7038" y="19439"/>
                  </a:cubicBezTo>
                  <a:cubicBezTo>
                    <a:pt x="7045" y="19432"/>
                    <a:pt x="7057" y="19427"/>
                    <a:pt x="7069" y="19427"/>
                  </a:cubicBezTo>
                  <a:cubicBezTo>
                    <a:pt x="7075" y="19427"/>
                    <a:pt x="7082" y="19429"/>
                    <a:pt x="7088" y="19431"/>
                  </a:cubicBezTo>
                  <a:cubicBezTo>
                    <a:pt x="7228" y="19485"/>
                    <a:pt x="7585" y="19591"/>
                    <a:pt x="7863" y="19591"/>
                  </a:cubicBezTo>
                  <a:cubicBezTo>
                    <a:pt x="7933" y="19591"/>
                    <a:pt x="7998" y="19584"/>
                    <a:pt x="8053" y="19568"/>
                  </a:cubicBezTo>
                  <a:cubicBezTo>
                    <a:pt x="8094" y="19556"/>
                    <a:pt x="8133" y="19550"/>
                    <a:pt x="8169" y="19550"/>
                  </a:cubicBezTo>
                  <a:cubicBezTo>
                    <a:pt x="8307" y="19550"/>
                    <a:pt x="8420" y="19629"/>
                    <a:pt x="8546" y="19718"/>
                  </a:cubicBezTo>
                  <a:cubicBezTo>
                    <a:pt x="8700" y="19828"/>
                    <a:pt x="8892" y="19963"/>
                    <a:pt x="9211" y="20012"/>
                  </a:cubicBezTo>
                  <a:cubicBezTo>
                    <a:pt x="9575" y="20072"/>
                    <a:pt x="9927" y="20086"/>
                    <a:pt x="10212" y="20096"/>
                  </a:cubicBezTo>
                  <a:cubicBezTo>
                    <a:pt x="10480" y="20106"/>
                    <a:pt x="10699" y="20117"/>
                    <a:pt x="10868" y="20151"/>
                  </a:cubicBezTo>
                  <a:cubicBezTo>
                    <a:pt x="11077" y="20188"/>
                    <a:pt x="11374" y="20278"/>
                    <a:pt x="11662" y="20364"/>
                  </a:cubicBezTo>
                  <a:lnTo>
                    <a:pt x="11752" y="20391"/>
                  </a:lnTo>
                  <a:cubicBezTo>
                    <a:pt x="11961" y="20458"/>
                    <a:pt x="12182" y="20524"/>
                    <a:pt x="12356" y="20565"/>
                  </a:cubicBezTo>
                  <a:cubicBezTo>
                    <a:pt x="12597" y="20628"/>
                    <a:pt x="12863" y="20779"/>
                    <a:pt x="13002" y="20867"/>
                  </a:cubicBezTo>
                  <a:lnTo>
                    <a:pt x="13250" y="21021"/>
                  </a:lnTo>
                  <a:lnTo>
                    <a:pt x="13068" y="20792"/>
                  </a:lnTo>
                  <a:cubicBezTo>
                    <a:pt x="12963" y="20659"/>
                    <a:pt x="12826" y="20546"/>
                    <a:pt x="12663" y="20458"/>
                  </a:cubicBezTo>
                  <a:cubicBezTo>
                    <a:pt x="12454" y="20348"/>
                    <a:pt x="12209" y="20266"/>
                    <a:pt x="11951" y="20182"/>
                  </a:cubicBezTo>
                  <a:lnTo>
                    <a:pt x="11908" y="20166"/>
                  </a:lnTo>
                  <a:cubicBezTo>
                    <a:pt x="11550" y="20047"/>
                    <a:pt x="11179" y="19928"/>
                    <a:pt x="10897" y="19728"/>
                  </a:cubicBezTo>
                  <a:cubicBezTo>
                    <a:pt x="10670" y="19564"/>
                    <a:pt x="10429" y="19521"/>
                    <a:pt x="10199" y="19480"/>
                  </a:cubicBezTo>
                  <a:cubicBezTo>
                    <a:pt x="9938" y="19429"/>
                    <a:pt x="9670" y="19378"/>
                    <a:pt x="9412" y="19175"/>
                  </a:cubicBezTo>
                  <a:cubicBezTo>
                    <a:pt x="8915" y="18787"/>
                    <a:pt x="8718" y="18695"/>
                    <a:pt x="8356" y="18562"/>
                  </a:cubicBezTo>
                  <a:cubicBezTo>
                    <a:pt x="8219" y="18515"/>
                    <a:pt x="8043" y="18472"/>
                    <a:pt x="7875" y="18431"/>
                  </a:cubicBezTo>
                  <a:lnTo>
                    <a:pt x="7838" y="18425"/>
                  </a:lnTo>
                  <a:cubicBezTo>
                    <a:pt x="7527" y="18353"/>
                    <a:pt x="7255" y="18285"/>
                    <a:pt x="7104" y="18181"/>
                  </a:cubicBezTo>
                  <a:cubicBezTo>
                    <a:pt x="7077" y="18159"/>
                    <a:pt x="7049" y="18138"/>
                    <a:pt x="7018" y="18120"/>
                  </a:cubicBezTo>
                  <a:cubicBezTo>
                    <a:pt x="7010" y="18114"/>
                    <a:pt x="7000" y="18109"/>
                    <a:pt x="6991" y="18101"/>
                  </a:cubicBezTo>
                  <a:lnTo>
                    <a:pt x="6987" y="18099"/>
                  </a:lnTo>
                  <a:cubicBezTo>
                    <a:pt x="6772" y="17956"/>
                    <a:pt x="6531" y="17794"/>
                    <a:pt x="6531" y="17447"/>
                  </a:cubicBezTo>
                  <a:cubicBezTo>
                    <a:pt x="6531" y="17138"/>
                    <a:pt x="6433" y="16917"/>
                    <a:pt x="6304" y="16638"/>
                  </a:cubicBezTo>
                  <a:lnTo>
                    <a:pt x="6224" y="16467"/>
                  </a:lnTo>
                  <a:cubicBezTo>
                    <a:pt x="6089" y="16170"/>
                    <a:pt x="6036" y="15908"/>
                    <a:pt x="5977" y="15626"/>
                  </a:cubicBezTo>
                  <a:lnTo>
                    <a:pt x="5966" y="15583"/>
                  </a:lnTo>
                  <a:cubicBezTo>
                    <a:pt x="5948" y="15499"/>
                    <a:pt x="5932" y="15413"/>
                    <a:pt x="5911" y="15319"/>
                  </a:cubicBezTo>
                  <a:cubicBezTo>
                    <a:pt x="5815" y="14914"/>
                    <a:pt x="5529" y="13152"/>
                    <a:pt x="5529" y="12655"/>
                  </a:cubicBezTo>
                  <a:cubicBezTo>
                    <a:pt x="5529" y="12358"/>
                    <a:pt x="5537" y="12338"/>
                    <a:pt x="5594" y="12332"/>
                  </a:cubicBezTo>
                  <a:lnTo>
                    <a:pt x="5629" y="12332"/>
                  </a:lnTo>
                  <a:lnTo>
                    <a:pt x="5641" y="12301"/>
                  </a:lnTo>
                  <a:cubicBezTo>
                    <a:pt x="5682" y="12211"/>
                    <a:pt x="6637" y="10106"/>
                    <a:pt x="6670" y="9889"/>
                  </a:cubicBezTo>
                  <a:cubicBezTo>
                    <a:pt x="6678" y="9834"/>
                    <a:pt x="6680" y="9764"/>
                    <a:pt x="6682" y="9695"/>
                  </a:cubicBezTo>
                  <a:lnTo>
                    <a:pt x="6682" y="9648"/>
                  </a:lnTo>
                  <a:lnTo>
                    <a:pt x="6682" y="9643"/>
                  </a:lnTo>
                  <a:cubicBezTo>
                    <a:pt x="6685" y="9437"/>
                    <a:pt x="6689" y="9177"/>
                    <a:pt x="6815" y="8974"/>
                  </a:cubicBezTo>
                  <a:cubicBezTo>
                    <a:pt x="6848" y="8923"/>
                    <a:pt x="6877" y="8880"/>
                    <a:pt x="6899" y="8841"/>
                  </a:cubicBezTo>
                  <a:lnTo>
                    <a:pt x="6918" y="8815"/>
                  </a:lnTo>
                  <a:cubicBezTo>
                    <a:pt x="7012" y="8672"/>
                    <a:pt x="7053" y="8604"/>
                    <a:pt x="7155" y="8328"/>
                  </a:cubicBezTo>
                  <a:cubicBezTo>
                    <a:pt x="7221" y="8146"/>
                    <a:pt x="7231" y="7775"/>
                    <a:pt x="7237" y="7479"/>
                  </a:cubicBezTo>
                  <a:lnTo>
                    <a:pt x="7237" y="7473"/>
                  </a:lnTo>
                  <a:cubicBezTo>
                    <a:pt x="7251" y="7002"/>
                    <a:pt x="7261" y="6810"/>
                    <a:pt x="7376" y="6810"/>
                  </a:cubicBezTo>
                  <a:cubicBezTo>
                    <a:pt x="7519" y="6810"/>
                    <a:pt x="7896" y="6810"/>
                    <a:pt x="8010" y="7121"/>
                  </a:cubicBezTo>
                  <a:cubicBezTo>
                    <a:pt x="8043" y="7203"/>
                    <a:pt x="8070" y="7334"/>
                    <a:pt x="8100" y="7483"/>
                  </a:cubicBezTo>
                  <a:lnTo>
                    <a:pt x="8115" y="7557"/>
                  </a:lnTo>
                  <a:cubicBezTo>
                    <a:pt x="8196" y="7964"/>
                    <a:pt x="8274" y="8309"/>
                    <a:pt x="8407" y="8404"/>
                  </a:cubicBezTo>
                  <a:cubicBezTo>
                    <a:pt x="8495" y="8471"/>
                    <a:pt x="8718" y="8549"/>
                    <a:pt x="8972" y="8643"/>
                  </a:cubicBezTo>
                  <a:lnTo>
                    <a:pt x="9035" y="8665"/>
                  </a:lnTo>
                  <a:cubicBezTo>
                    <a:pt x="9391" y="8790"/>
                    <a:pt x="9876" y="8958"/>
                    <a:pt x="10197" y="9161"/>
                  </a:cubicBezTo>
                  <a:lnTo>
                    <a:pt x="10208" y="9167"/>
                  </a:lnTo>
                  <a:cubicBezTo>
                    <a:pt x="10733" y="9496"/>
                    <a:pt x="11151" y="9756"/>
                    <a:pt x="11186" y="10202"/>
                  </a:cubicBezTo>
                  <a:cubicBezTo>
                    <a:pt x="11194" y="10284"/>
                    <a:pt x="11194" y="10355"/>
                    <a:pt x="11194" y="10415"/>
                  </a:cubicBezTo>
                  <a:cubicBezTo>
                    <a:pt x="11194" y="10656"/>
                    <a:pt x="11241" y="10662"/>
                    <a:pt x="11591" y="10705"/>
                  </a:cubicBezTo>
                  <a:cubicBezTo>
                    <a:pt x="12092" y="10767"/>
                    <a:pt x="12319" y="10891"/>
                    <a:pt x="12634" y="11063"/>
                  </a:cubicBezTo>
                  <a:lnTo>
                    <a:pt x="12747" y="11125"/>
                  </a:lnTo>
                  <a:cubicBezTo>
                    <a:pt x="12918" y="11219"/>
                    <a:pt x="13217" y="11450"/>
                    <a:pt x="13614" y="11796"/>
                  </a:cubicBezTo>
                  <a:lnTo>
                    <a:pt x="13870" y="12017"/>
                  </a:lnTo>
                  <a:lnTo>
                    <a:pt x="13870" y="12017"/>
                  </a:lnTo>
                  <a:lnTo>
                    <a:pt x="13690" y="11728"/>
                  </a:lnTo>
                  <a:cubicBezTo>
                    <a:pt x="13538" y="11489"/>
                    <a:pt x="13352" y="11243"/>
                    <a:pt x="13133" y="11000"/>
                  </a:cubicBezTo>
                  <a:cubicBezTo>
                    <a:pt x="12857" y="10693"/>
                    <a:pt x="12593" y="10523"/>
                    <a:pt x="12335" y="10360"/>
                  </a:cubicBezTo>
                  <a:lnTo>
                    <a:pt x="12321" y="10353"/>
                  </a:lnTo>
                  <a:cubicBezTo>
                    <a:pt x="11998" y="10145"/>
                    <a:pt x="11691" y="9948"/>
                    <a:pt x="11470" y="9508"/>
                  </a:cubicBezTo>
                  <a:cubicBezTo>
                    <a:pt x="11081" y="8733"/>
                    <a:pt x="10920" y="8557"/>
                    <a:pt x="10394" y="8328"/>
                  </a:cubicBezTo>
                  <a:cubicBezTo>
                    <a:pt x="10316" y="8291"/>
                    <a:pt x="10251" y="8262"/>
                    <a:pt x="10187" y="8238"/>
                  </a:cubicBezTo>
                  <a:cubicBezTo>
                    <a:pt x="9690" y="8025"/>
                    <a:pt x="9174" y="7808"/>
                    <a:pt x="8986" y="7368"/>
                  </a:cubicBezTo>
                  <a:lnTo>
                    <a:pt x="8939" y="7256"/>
                  </a:lnTo>
                  <a:cubicBezTo>
                    <a:pt x="8741" y="6793"/>
                    <a:pt x="8499" y="6217"/>
                    <a:pt x="7939" y="5875"/>
                  </a:cubicBezTo>
                  <a:cubicBezTo>
                    <a:pt x="7900" y="5852"/>
                    <a:pt x="7865" y="5832"/>
                    <a:pt x="7830" y="5811"/>
                  </a:cubicBezTo>
                  <a:cubicBezTo>
                    <a:pt x="7793" y="5787"/>
                    <a:pt x="7759" y="5766"/>
                    <a:pt x="7726" y="5746"/>
                  </a:cubicBezTo>
                  <a:cubicBezTo>
                    <a:pt x="7313" y="5498"/>
                    <a:pt x="7290" y="5484"/>
                    <a:pt x="6893" y="4966"/>
                  </a:cubicBezTo>
                  <a:cubicBezTo>
                    <a:pt x="6441" y="4375"/>
                    <a:pt x="6365" y="4263"/>
                    <a:pt x="6331" y="3768"/>
                  </a:cubicBezTo>
                  <a:cubicBezTo>
                    <a:pt x="6294" y="3287"/>
                    <a:pt x="6292" y="3205"/>
                    <a:pt x="6417" y="3072"/>
                  </a:cubicBezTo>
                  <a:lnTo>
                    <a:pt x="6427" y="3053"/>
                  </a:lnTo>
                  <a:cubicBezTo>
                    <a:pt x="6437" y="3041"/>
                    <a:pt x="6447" y="3025"/>
                    <a:pt x="6455" y="3011"/>
                  </a:cubicBezTo>
                  <a:cubicBezTo>
                    <a:pt x="6457" y="3006"/>
                    <a:pt x="6464" y="2998"/>
                    <a:pt x="6468" y="2990"/>
                  </a:cubicBezTo>
                  <a:cubicBezTo>
                    <a:pt x="6547" y="2853"/>
                    <a:pt x="6642" y="2734"/>
                    <a:pt x="6885" y="2734"/>
                  </a:cubicBezTo>
                  <a:cubicBezTo>
                    <a:pt x="7001" y="2734"/>
                    <a:pt x="7150" y="2761"/>
                    <a:pt x="7347" y="2826"/>
                  </a:cubicBezTo>
                  <a:cubicBezTo>
                    <a:pt x="8059" y="3062"/>
                    <a:pt x="8186" y="3105"/>
                    <a:pt x="8473" y="3428"/>
                  </a:cubicBezTo>
                  <a:cubicBezTo>
                    <a:pt x="8585" y="3553"/>
                    <a:pt x="8699" y="3579"/>
                    <a:pt x="8887" y="3579"/>
                  </a:cubicBezTo>
                  <a:cubicBezTo>
                    <a:pt x="8933" y="3579"/>
                    <a:pt x="8984" y="3577"/>
                    <a:pt x="9039" y="3575"/>
                  </a:cubicBezTo>
                  <a:cubicBezTo>
                    <a:pt x="9103" y="3573"/>
                    <a:pt x="9174" y="3571"/>
                    <a:pt x="9254" y="3571"/>
                  </a:cubicBezTo>
                  <a:cubicBezTo>
                    <a:pt x="9408" y="3571"/>
                    <a:pt x="9595" y="3580"/>
                    <a:pt x="9823" y="3620"/>
                  </a:cubicBezTo>
                  <a:cubicBezTo>
                    <a:pt x="10220" y="3688"/>
                    <a:pt x="10600" y="3739"/>
                    <a:pt x="10887" y="3776"/>
                  </a:cubicBezTo>
                  <a:lnTo>
                    <a:pt x="11157" y="3808"/>
                  </a:lnTo>
                  <a:lnTo>
                    <a:pt x="10918" y="3678"/>
                  </a:lnTo>
                  <a:cubicBezTo>
                    <a:pt x="10762" y="3594"/>
                    <a:pt x="10578" y="3512"/>
                    <a:pt x="10384" y="3442"/>
                  </a:cubicBezTo>
                  <a:cubicBezTo>
                    <a:pt x="10199" y="3377"/>
                    <a:pt x="10036" y="3336"/>
                    <a:pt x="9890" y="3299"/>
                  </a:cubicBezTo>
                  <a:lnTo>
                    <a:pt x="9854" y="3293"/>
                  </a:lnTo>
                  <a:cubicBezTo>
                    <a:pt x="9561" y="3221"/>
                    <a:pt x="9324" y="3162"/>
                    <a:pt x="9088" y="2951"/>
                  </a:cubicBezTo>
                  <a:cubicBezTo>
                    <a:pt x="8904" y="2785"/>
                    <a:pt x="8679" y="2732"/>
                    <a:pt x="8460" y="2679"/>
                  </a:cubicBezTo>
                  <a:cubicBezTo>
                    <a:pt x="8256" y="2632"/>
                    <a:pt x="8072" y="2583"/>
                    <a:pt x="7892" y="2477"/>
                  </a:cubicBezTo>
                  <a:cubicBezTo>
                    <a:pt x="7673" y="2348"/>
                    <a:pt x="7401" y="2286"/>
                    <a:pt x="7204" y="2243"/>
                  </a:cubicBezTo>
                  <a:lnTo>
                    <a:pt x="7182" y="2239"/>
                  </a:lnTo>
                  <a:cubicBezTo>
                    <a:pt x="6995" y="2194"/>
                    <a:pt x="6848" y="2159"/>
                    <a:pt x="6777" y="2088"/>
                  </a:cubicBezTo>
                  <a:cubicBezTo>
                    <a:pt x="6742" y="2051"/>
                    <a:pt x="6633" y="1810"/>
                    <a:pt x="6754" y="138"/>
                  </a:cubicBezTo>
                  <a:lnTo>
                    <a:pt x="6756" y="85"/>
                  </a:lnTo>
                  <a:lnTo>
                    <a:pt x="6703" y="83"/>
                  </a:lnTo>
                  <a:cubicBezTo>
                    <a:pt x="6470" y="73"/>
                    <a:pt x="6228" y="50"/>
                    <a:pt x="5958" y="11"/>
                  </a:cubicBezTo>
                  <a:lnTo>
                    <a:pt x="5895" y="1"/>
                  </a:lnTo>
                  <a:close/>
                </a:path>
              </a:pathLst>
            </a:custGeom>
            <a:solidFill>
              <a:srgbClr val="3B14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2040875" y="3640800"/>
              <a:ext cx="338975" cy="429675"/>
            </a:xfrm>
            <a:custGeom>
              <a:rect b="b" l="l" r="r" t="t"/>
              <a:pathLst>
                <a:path extrusionOk="0" h="17187" w="13559">
                  <a:moveTo>
                    <a:pt x="8632" y="121"/>
                  </a:moveTo>
                  <a:cubicBezTo>
                    <a:pt x="8976" y="440"/>
                    <a:pt x="13452" y="4753"/>
                    <a:pt x="13370" y="11574"/>
                  </a:cubicBezTo>
                  <a:cubicBezTo>
                    <a:pt x="13344" y="14005"/>
                    <a:pt x="12443" y="15729"/>
                    <a:pt x="10807" y="16548"/>
                  </a:cubicBezTo>
                  <a:cubicBezTo>
                    <a:pt x="10443" y="16730"/>
                    <a:pt x="10044" y="16867"/>
                    <a:pt x="9612" y="16957"/>
                  </a:cubicBezTo>
                  <a:cubicBezTo>
                    <a:pt x="9208" y="17042"/>
                    <a:pt x="8783" y="17084"/>
                    <a:pt x="8343" y="17084"/>
                  </a:cubicBezTo>
                  <a:cubicBezTo>
                    <a:pt x="7978" y="17084"/>
                    <a:pt x="7603" y="17055"/>
                    <a:pt x="7218" y="16998"/>
                  </a:cubicBezTo>
                  <a:lnTo>
                    <a:pt x="7218" y="16996"/>
                  </a:lnTo>
                  <a:lnTo>
                    <a:pt x="7175" y="16988"/>
                  </a:lnTo>
                  <a:cubicBezTo>
                    <a:pt x="5753" y="16765"/>
                    <a:pt x="4272" y="16143"/>
                    <a:pt x="3004" y="15240"/>
                  </a:cubicBezTo>
                  <a:cubicBezTo>
                    <a:pt x="1684" y="14299"/>
                    <a:pt x="683" y="13133"/>
                    <a:pt x="113" y="11867"/>
                  </a:cubicBezTo>
                  <a:cubicBezTo>
                    <a:pt x="111" y="11861"/>
                    <a:pt x="107" y="11854"/>
                    <a:pt x="100" y="11850"/>
                  </a:cubicBezTo>
                  <a:cubicBezTo>
                    <a:pt x="199" y="10046"/>
                    <a:pt x="788" y="8434"/>
                    <a:pt x="1267" y="7394"/>
                  </a:cubicBezTo>
                  <a:cubicBezTo>
                    <a:pt x="1641" y="6584"/>
                    <a:pt x="2087" y="5811"/>
                    <a:pt x="2605" y="5074"/>
                  </a:cubicBezTo>
                  <a:cubicBezTo>
                    <a:pt x="3218" y="4203"/>
                    <a:pt x="3928" y="3386"/>
                    <a:pt x="4734" y="2633"/>
                  </a:cubicBezTo>
                  <a:cubicBezTo>
                    <a:pt x="5923" y="1514"/>
                    <a:pt x="7237" y="671"/>
                    <a:pt x="8632" y="121"/>
                  </a:cubicBezTo>
                  <a:close/>
                  <a:moveTo>
                    <a:pt x="8654" y="0"/>
                  </a:moveTo>
                  <a:lnTo>
                    <a:pt x="8624" y="15"/>
                  </a:lnTo>
                  <a:cubicBezTo>
                    <a:pt x="7204" y="569"/>
                    <a:pt x="5872" y="1424"/>
                    <a:pt x="4665" y="2558"/>
                  </a:cubicBezTo>
                  <a:cubicBezTo>
                    <a:pt x="3171" y="3957"/>
                    <a:pt x="1999" y="5571"/>
                    <a:pt x="1177" y="7353"/>
                  </a:cubicBezTo>
                  <a:cubicBezTo>
                    <a:pt x="299" y="9254"/>
                    <a:pt x="53" y="10858"/>
                    <a:pt x="0" y="11865"/>
                  </a:cubicBezTo>
                  <a:lnTo>
                    <a:pt x="0" y="11883"/>
                  </a:lnTo>
                  <a:lnTo>
                    <a:pt x="10" y="11897"/>
                  </a:lnTo>
                  <a:cubicBezTo>
                    <a:pt x="12" y="11902"/>
                    <a:pt x="17" y="11906"/>
                    <a:pt x="19" y="11910"/>
                  </a:cubicBezTo>
                  <a:cubicBezTo>
                    <a:pt x="21" y="11914"/>
                    <a:pt x="25" y="11918"/>
                    <a:pt x="25" y="11918"/>
                  </a:cubicBezTo>
                  <a:cubicBezTo>
                    <a:pt x="602" y="13201"/>
                    <a:pt x="1612" y="14379"/>
                    <a:pt x="2946" y="15330"/>
                  </a:cubicBezTo>
                  <a:cubicBezTo>
                    <a:pt x="4223" y="16241"/>
                    <a:pt x="5716" y="16865"/>
                    <a:pt x="7149" y="17090"/>
                  </a:cubicBezTo>
                  <a:cubicBezTo>
                    <a:pt x="7153" y="17092"/>
                    <a:pt x="7161" y="17094"/>
                    <a:pt x="7169" y="17094"/>
                  </a:cubicBezTo>
                  <a:cubicBezTo>
                    <a:pt x="7570" y="17155"/>
                    <a:pt x="7961" y="17186"/>
                    <a:pt x="8339" y="17186"/>
                  </a:cubicBezTo>
                  <a:cubicBezTo>
                    <a:pt x="8787" y="17182"/>
                    <a:pt x="9221" y="17139"/>
                    <a:pt x="9632" y="17053"/>
                  </a:cubicBezTo>
                  <a:cubicBezTo>
                    <a:pt x="12071" y="16546"/>
                    <a:pt x="13438" y="14598"/>
                    <a:pt x="13473" y="11574"/>
                  </a:cubicBezTo>
                  <a:cubicBezTo>
                    <a:pt x="13558" y="4510"/>
                    <a:pt x="8781" y="117"/>
                    <a:pt x="8681" y="27"/>
                  </a:cubicBezTo>
                  <a:lnTo>
                    <a:pt x="8654" y="0"/>
                  </a:lnTo>
                  <a:close/>
                </a:path>
              </a:pathLst>
            </a:custGeom>
            <a:solidFill>
              <a:srgbClr val="3B14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1307600" y="3723500"/>
              <a:ext cx="361550" cy="633750"/>
            </a:xfrm>
            <a:custGeom>
              <a:rect b="b" l="l" r="r" t="t"/>
              <a:pathLst>
                <a:path extrusionOk="0" h="25350" w="14462">
                  <a:moveTo>
                    <a:pt x="13111" y="105"/>
                  </a:moveTo>
                  <a:cubicBezTo>
                    <a:pt x="13123" y="678"/>
                    <a:pt x="13154" y="1238"/>
                    <a:pt x="13197" y="1776"/>
                  </a:cubicBezTo>
                  <a:cubicBezTo>
                    <a:pt x="13459" y="4845"/>
                    <a:pt x="14157" y="7280"/>
                    <a:pt x="14339" y="7879"/>
                  </a:cubicBezTo>
                  <a:cubicBezTo>
                    <a:pt x="12651" y="8986"/>
                    <a:pt x="11034" y="10603"/>
                    <a:pt x="9780" y="12436"/>
                  </a:cubicBezTo>
                  <a:cubicBezTo>
                    <a:pt x="8129" y="14858"/>
                    <a:pt x="7076" y="17641"/>
                    <a:pt x="6646" y="20709"/>
                  </a:cubicBezTo>
                  <a:cubicBezTo>
                    <a:pt x="6413" y="22373"/>
                    <a:pt x="6267" y="23744"/>
                    <a:pt x="6192" y="24998"/>
                  </a:cubicBezTo>
                  <a:cubicBezTo>
                    <a:pt x="5562" y="23899"/>
                    <a:pt x="3960" y="20928"/>
                    <a:pt x="2945" y="17456"/>
                  </a:cubicBezTo>
                  <a:cubicBezTo>
                    <a:pt x="2006" y="14246"/>
                    <a:pt x="1568" y="10603"/>
                    <a:pt x="2855" y="7603"/>
                  </a:cubicBezTo>
                  <a:cubicBezTo>
                    <a:pt x="3503" y="6087"/>
                    <a:pt x="4406" y="4759"/>
                    <a:pt x="5529" y="3657"/>
                  </a:cubicBezTo>
                  <a:cubicBezTo>
                    <a:pt x="6450" y="2756"/>
                    <a:pt x="7524" y="1999"/>
                    <a:pt x="8727" y="1406"/>
                  </a:cubicBezTo>
                  <a:cubicBezTo>
                    <a:pt x="10750" y="410"/>
                    <a:pt x="12532" y="162"/>
                    <a:pt x="13111" y="105"/>
                  </a:cubicBezTo>
                  <a:close/>
                  <a:moveTo>
                    <a:pt x="13220" y="1"/>
                  </a:moveTo>
                  <a:lnTo>
                    <a:pt x="13166" y="5"/>
                  </a:lnTo>
                  <a:cubicBezTo>
                    <a:pt x="12651" y="52"/>
                    <a:pt x="10801" y="281"/>
                    <a:pt x="8692" y="1320"/>
                  </a:cubicBezTo>
                  <a:cubicBezTo>
                    <a:pt x="7479" y="1916"/>
                    <a:pt x="6394" y="2681"/>
                    <a:pt x="5465" y="3587"/>
                  </a:cubicBezTo>
                  <a:cubicBezTo>
                    <a:pt x="4330" y="4700"/>
                    <a:pt x="3422" y="6038"/>
                    <a:pt x="2767" y="7566"/>
                  </a:cubicBezTo>
                  <a:cubicBezTo>
                    <a:pt x="1" y="14019"/>
                    <a:pt x="5136" y="23390"/>
                    <a:pt x="6194" y="25202"/>
                  </a:cubicBezTo>
                  <a:lnTo>
                    <a:pt x="6282" y="25350"/>
                  </a:lnTo>
                  <a:lnTo>
                    <a:pt x="6292" y="25180"/>
                  </a:lnTo>
                  <a:cubicBezTo>
                    <a:pt x="6364" y="23879"/>
                    <a:pt x="6511" y="22465"/>
                    <a:pt x="6754" y="20730"/>
                  </a:cubicBezTo>
                  <a:cubicBezTo>
                    <a:pt x="7182" y="17677"/>
                    <a:pt x="8230" y="14909"/>
                    <a:pt x="9872" y="12501"/>
                  </a:cubicBezTo>
                  <a:cubicBezTo>
                    <a:pt x="11118" y="10662"/>
                    <a:pt x="12737" y="9046"/>
                    <a:pt x="14427" y="7945"/>
                  </a:cubicBezTo>
                  <a:lnTo>
                    <a:pt x="14461" y="7924"/>
                  </a:lnTo>
                  <a:lnTo>
                    <a:pt x="14451" y="7890"/>
                  </a:lnTo>
                  <a:cubicBezTo>
                    <a:pt x="14259" y="7266"/>
                    <a:pt x="13295" y="3959"/>
                    <a:pt x="13220" y="54"/>
                  </a:cubicBezTo>
                  <a:lnTo>
                    <a:pt x="13220" y="1"/>
                  </a:lnTo>
                  <a:close/>
                </a:path>
              </a:pathLst>
            </a:custGeom>
            <a:solidFill>
              <a:srgbClr val="3B14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1299975" y="3619675"/>
              <a:ext cx="220175" cy="1058950"/>
            </a:xfrm>
            <a:custGeom>
              <a:rect b="b" l="l" r="r" t="t"/>
              <a:pathLst>
                <a:path extrusionOk="0" h="42358" w="8807">
                  <a:moveTo>
                    <a:pt x="7254" y="266"/>
                  </a:moveTo>
                  <a:lnTo>
                    <a:pt x="7254" y="266"/>
                  </a:lnTo>
                  <a:cubicBezTo>
                    <a:pt x="6834" y="3894"/>
                    <a:pt x="6701" y="6529"/>
                    <a:pt x="6697" y="6615"/>
                  </a:cubicBezTo>
                  <a:cubicBezTo>
                    <a:pt x="6693" y="6631"/>
                    <a:pt x="6697" y="6641"/>
                    <a:pt x="6699" y="6654"/>
                  </a:cubicBezTo>
                  <a:cubicBezTo>
                    <a:pt x="5030" y="7945"/>
                    <a:pt x="3745" y="9620"/>
                    <a:pt x="2882" y="11634"/>
                  </a:cubicBezTo>
                  <a:cubicBezTo>
                    <a:pt x="2196" y="13231"/>
                    <a:pt x="1936" y="15136"/>
                    <a:pt x="2110" y="17295"/>
                  </a:cubicBezTo>
                  <a:cubicBezTo>
                    <a:pt x="2251" y="19040"/>
                    <a:pt x="2677" y="20957"/>
                    <a:pt x="3373" y="22993"/>
                  </a:cubicBezTo>
                  <a:cubicBezTo>
                    <a:pt x="4582" y="26530"/>
                    <a:pt x="6243" y="29341"/>
                    <a:pt x="6468" y="29711"/>
                  </a:cubicBezTo>
                  <a:cubicBezTo>
                    <a:pt x="6366" y="31882"/>
                    <a:pt x="6468" y="33795"/>
                    <a:pt x="6789" y="35733"/>
                  </a:cubicBezTo>
                  <a:cubicBezTo>
                    <a:pt x="7119" y="37733"/>
                    <a:pt x="7700" y="39796"/>
                    <a:pt x="8559" y="42024"/>
                  </a:cubicBezTo>
                  <a:cubicBezTo>
                    <a:pt x="7857" y="41406"/>
                    <a:pt x="6077" y="39691"/>
                    <a:pt x="4349" y="36864"/>
                  </a:cubicBezTo>
                  <a:cubicBezTo>
                    <a:pt x="3295" y="35141"/>
                    <a:pt x="2425" y="33279"/>
                    <a:pt x="1767" y="31326"/>
                  </a:cubicBezTo>
                  <a:cubicBezTo>
                    <a:pt x="963" y="28950"/>
                    <a:pt x="461" y="26419"/>
                    <a:pt x="277" y="23807"/>
                  </a:cubicBezTo>
                  <a:cubicBezTo>
                    <a:pt x="101" y="21292"/>
                    <a:pt x="128" y="18825"/>
                    <a:pt x="357" y="16474"/>
                  </a:cubicBezTo>
                  <a:cubicBezTo>
                    <a:pt x="584" y="14158"/>
                    <a:pt x="1008" y="11951"/>
                    <a:pt x="1617" y="9915"/>
                  </a:cubicBezTo>
                  <a:cubicBezTo>
                    <a:pt x="2227" y="7881"/>
                    <a:pt x="3021" y="6026"/>
                    <a:pt x="3978" y="4393"/>
                  </a:cubicBezTo>
                  <a:cubicBezTo>
                    <a:pt x="4921" y="2785"/>
                    <a:pt x="6024" y="1396"/>
                    <a:pt x="7254" y="266"/>
                  </a:cubicBezTo>
                  <a:close/>
                  <a:moveTo>
                    <a:pt x="7387" y="0"/>
                  </a:moveTo>
                  <a:lnTo>
                    <a:pt x="7289" y="92"/>
                  </a:lnTo>
                  <a:cubicBezTo>
                    <a:pt x="6010" y="1248"/>
                    <a:pt x="4866" y="2674"/>
                    <a:pt x="3892" y="4338"/>
                  </a:cubicBezTo>
                  <a:cubicBezTo>
                    <a:pt x="2931" y="5977"/>
                    <a:pt x="2135" y="7840"/>
                    <a:pt x="1523" y="9882"/>
                  </a:cubicBezTo>
                  <a:cubicBezTo>
                    <a:pt x="911" y="11922"/>
                    <a:pt x="488" y="14134"/>
                    <a:pt x="261" y="16460"/>
                  </a:cubicBezTo>
                  <a:cubicBezTo>
                    <a:pt x="30" y="18817"/>
                    <a:pt x="1" y="21288"/>
                    <a:pt x="181" y="23807"/>
                  </a:cubicBezTo>
                  <a:cubicBezTo>
                    <a:pt x="365" y="26430"/>
                    <a:pt x="868" y="28967"/>
                    <a:pt x="1675" y="31350"/>
                  </a:cubicBezTo>
                  <a:cubicBezTo>
                    <a:pt x="2337" y="33310"/>
                    <a:pt x="3209" y="35182"/>
                    <a:pt x="4267" y="36911"/>
                  </a:cubicBezTo>
                  <a:cubicBezTo>
                    <a:pt x="6153" y="39990"/>
                    <a:pt x="8101" y="41760"/>
                    <a:pt x="8653" y="42228"/>
                  </a:cubicBezTo>
                  <a:lnTo>
                    <a:pt x="8807" y="42357"/>
                  </a:lnTo>
                  <a:lnTo>
                    <a:pt x="8733" y="42169"/>
                  </a:lnTo>
                  <a:cubicBezTo>
                    <a:pt x="7831" y="39880"/>
                    <a:pt x="7229" y="37768"/>
                    <a:pt x="6890" y="35712"/>
                  </a:cubicBezTo>
                  <a:cubicBezTo>
                    <a:pt x="6568" y="33777"/>
                    <a:pt x="6470" y="31868"/>
                    <a:pt x="6572" y="29697"/>
                  </a:cubicBezTo>
                  <a:lnTo>
                    <a:pt x="6572" y="29681"/>
                  </a:lnTo>
                  <a:lnTo>
                    <a:pt x="6564" y="29668"/>
                  </a:lnTo>
                  <a:cubicBezTo>
                    <a:pt x="6374" y="29357"/>
                    <a:pt x="4690" y="26530"/>
                    <a:pt x="3467" y="22956"/>
                  </a:cubicBezTo>
                  <a:cubicBezTo>
                    <a:pt x="2773" y="20926"/>
                    <a:pt x="2352" y="19017"/>
                    <a:pt x="2211" y="17282"/>
                  </a:cubicBezTo>
                  <a:cubicBezTo>
                    <a:pt x="2037" y="15142"/>
                    <a:pt x="2292" y="13254"/>
                    <a:pt x="2974" y="11668"/>
                  </a:cubicBezTo>
                  <a:cubicBezTo>
                    <a:pt x="3835" y="9659"/>
                    <a:pt x="5120" y="7992"/>
                    <a:pt x="6791" y="6707"/>
                  </a:cubicBezTo>
                  <a:lnTo>
                    <a:pt x="6824" y="6682"/>
                  </a:lnTo>
                  <a:lnTo>
                    <a:pt x="6808" y="6644"/>
                  </a:lnTo>
                  <a:cubicBezTo>
                    <a:pt x="6800" y="6631"/>
                    <a:pt x="6800" y="6625"/>
                    <a:pt x="6800" y="6621"/>
                  </a:cubicBezTo>
                  <a:lnTo>
                    <a:pt x="6800" y="6615"/>
                  </a:lnTo>
                  <a:cubicBezTo>
                    <a:pt x="6800" y="6590"/>
                    <a:pt x="6935" y="3877"/>
                    <a:pt x="7372" y="135"/>
                  </a:cubicBezTo>
                  <a:lnTo>
                    <a:pt x="73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39"/>
          <p:cNvSpPr txBox="1"/>
          <p:nvPr>
            <p:ph idx="15"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Encoding &amp; Normalization of ‘Race’ Feature</a:t>
            </a:r>
            <a:endParaRPr/>
          </a:p>
        </p:txBody>
      </p:sp>
      <p:grpSp>
        <p:nvGrpSpPr>
          <p:cNvPr id="1205" name="Google Shape;1205;p39"/>
          <p:cNvGrpSpPr/>
          <p:nvPr/>
        </p:nvGrpSpPr>
        <p:grpSpPr>
          <a:xfrm>
            <a:off x="8042238" y="249006"/>
            <a:ext cx="472841" cy="815737"/>
            <a:chOff x="2501746" y="1185251"/>
            <a:chExt cx="337479" cy="582170"/>
          </a:xfrm>
        </p:grpSpPr>
        <p:sp>
          <p:nvSpPr>
            <p:cNvPr id="1206" name="Google Shape;1206;p39"/>
            <p:cNvSpPr/>
            <p:nvPr/>
          </p:nvSpPr>
          <p:spPr>
            <a:xfrm>
              <a:off x="2501746" y="1185251"/>
              <a:ext cx="337479" cy="582170"/>
            </a:xfrm>
            <a:custGeom>
              <a:rect b="b" l="l" r="r" t="t"/>
              <a:pathLst>
                <a:path extrusionOk="0" h="18622" w="10795">
                  <a:moveTo>
                    <a:pt x="4676" y="465"/>
                  </a:moveTo>
                  <a:cubicBezTo>
                    <a:pt x="4976" y="465"/>
                    <a:pt x="5274" y="481"/>
                    <a:pt x="5575" y="510"/>
                  </a:cubicBezTo>
                  <a:cubicBezTo>
                    <a:pt x="5750" y="891"/>
                    <a:pt x="5917" y="1276"/>
                    <a:pt x="6051" y="1677"/>
                  </a:cubicBezTo>
                  <a:cubicBezTo>
                    <a:pt x="6155" y="1985"/>
                    <a:pt x="6230" y="2297"/>
                    <a:pt x="6297" y="2611"/>
                  </a:cubicBezTo>
                  <a:cubicBezTo>
                    <a:pt x="5673" y="3171"/>
                    <a:pt x="5007" y="3640"/>
                    <a:pt x="4157" y="3940"/>
                  </a:cubicBezTo>
                  <a:cubicBezTo>
                    <a:pt x="3503" y="4171"/>
                    <a:pt x="2863" y="4262"/>
                    <a:pt x="2223" y="4262"/>
                  </a:cubicBezTo>
                  <a:cubicBezTo>
                    <a:pt x="1784" y="4262"/>
                    <a:pt x="1345" y="4219"/>
                    <a:pt x="902" y="4150"/>
                  </a:cubicBezTo>
                  <a:cubicBezTo>
                    <a:pt x="716" y="3419"/>
                    <a:pt x="550" y="2696"/>
                    <a:pt x="430" y="1947"/>
                  </a:cubicBezTo>
                  <a:cubicBezTo>
                    <a:pt x="1084" y="1452"/>
                    <a:pt x="1788" y="1039"/>
                    <a:pt x="2623" y="773"/>
                  </a:cubicBezTo>
                  <a:cubicBezTo>
                    <a:pt x="3330" y="548"/>
                    <a:pt x="4005" y="465"/>
                    <a:pt x="4676" y="465"/>
                  </a:cubicBezTo>
                  <a:close/>
                  <a:moveTo>
                    <a:pt x="5899" y="3464"/>
                  </a:moveTo>
                  <a:cubicBezTo>
                    <a:pt x="6292" y="4637"/>
                    <a:pt x="6685" y="5810"/>
                    <a:pt x="7062" y="6988"/>
                  </a:cubicBezTo>
                  <a:cubicBezTo>
                    <a:pt x="6882" y="6963"/>
                    <a:pt x="6698" y="6952"/>
                    <a:pt x="6511" y="6952"/>
                  </a:cubicBezTo>
                  <a:cubicBezTo>
                    <a:pt x="5181" y="6952"/>
                    <a:pt x="3728" y="7550"/>
                    <a:pt x="2778" y="8381"/>
                  </a:cubicBezTo>
                  <a:cubicBezTo>
                    <a:pt x="2477" y="7134"/>
                    <a:pt x="2180" y="5886"/>
                    <a:pt x="1815" y="4658"/>
                  </a:cubicBezTo>
                  <a:lnTo>
                    <a:pt x="1815" y="4658"/>
                  </a:lnTo>
                  <a:cubicBezTo>
                    <a:pt x="1923" y="4664"/>
                    <a:pt x="2032" y="4667"/>
                    <a:pt x="2142" y="4667"/>
                  </a:cubicBezTo>
                  <a:cubicBezTo>
                    <a:pt x="3468" y="4667"/>
                    <a:pt x="4839" y="4228"/>
                    <a:pt x="5899" y="3464"/>
                  </a:cubicBezTo>
                  <a:close/>
                  <a:moveTo>
                    <a:pt x="6962" y="7274"/>
                  </a:moveTo>
                  <a:lnTo>
                    <a:pt x="6962" y="7274"/>
                  </a:lnTo>
                  <a:cubicBezTo>
                    <a:pt x="6618" y="8311"/>
                    <a:pt x="5355" y="8860"/>
                    <a:pt x="4194" y="8860"/>
                  </a:cubicBezTo>
                  <a:cubicBezTo>
                    <a:pt x="3742" y="8860"/>
                    <a:pt x="3305" y="8776"/>
                    <a:pt x="2944" y="8606"/>
                  </a:cubicBezTo>
                  <a:cubicBezTo>
                    <a:pt x="4254" y="7706"/>
                    <a:pt x="5407" y="7418"/>
                    <a:pt x="6962" y="7274"/>
                  </a:cubicBezTo>
                  <a:close/>
                  <a:moveTo>
                    <a:pt x="7214" y="7465"/>
                  </a:moveTo>
                  <a:cubicBezTo>
                    <a:pt x="7579" y="8620"/>
                    <a:pt x="7930" y="9777"/>
                    <a:pt x="8247" y="10945"/>
                  </a:cubicBezTo>
                  <a:cubicBezTo>
                    <a:pt x="8654" y="12447"/>
                    <a:pt x="10723" y="18197"/>
                    <a:pt x="7528" y="18197"/>
                  </a:cubicBezTo>
                  <a:cubicBezTo>
                    <a:pt x="7518" y="18197"/>
                    <a:pt x="7509" y="18197"/>
                    <a:pt x="7499" y="18197"/>
                  </a:cubicBezTo>
                  <a:cubicBezTo>
                    <a:pt x="6038" y="18181"/>
                    <a:pt x="5411" y="16692"/>
                    <a:pt x="4981" y="15609"/>
                  </a:cubicBezTo>
                  <a:cubicBezTo>
                    <a:pt x="4483" y="14352"/>
                    <a:pt x="4051" y="13071"/>
                    <a:pt x="3664" y="11777"/>
                  </a:cubicBezTo>
                  <a:cubicBezTo>
                    <a:pt x="3378" y="10822"/>
                    <a:pt x="3136" y="9856"/>
                    <a:pt x="2901" y="8886"/>
                  </a:cubicBezTo>
                  <a:lnTo>
                    <a:pt x="2901" y="8886"/>
                  </a:lnTo>
                  <a:cubicBezTo>
                    <a:pt x="3257" y="9102"/>
                    <a:pt x="3701" y="9201"/>
                    <a:pt x="4169" y="9201"/>
                  </a:cubicBezTo>
                  <a:cubicBezTo>
                    <a:pt x="5418" y="9201"/>
                    <a:pt x="6837" y="8498"/>
                    <a:pt x="7214" y="7465"/>
                  </a:cubicBezTo>
                  <a:close/>
                  <a:moveTo>
                    <a:pt x="4943" y="0"/>
                  </a:moveTo>
                  <a:cubicBezTo>
                    <a:pt x="3334" y="0"/>
                    <a:pt x="1638" y="556"/>
                    <a:pt x="363" y="1489"/>
                  </a:cubicBezTo>
                  <a:lnTo>
                    <a:pt x="1" y="1776"/>
                  </a:lnTo>
                  <a:lnTo>
                    <a:pt x="32" y="2264"/>
                  </a:lnTo>
                  <a:cubicBezTo>
                    <a:pt x="84" y="2863"/>
                    <a:pt x="186" y="3471"/>
                    <a:pt x="350" y="4052"/>
                  </a:cubicBezTo>
                  <a:lnTo>
                    <a:pt x="456" y="4409"/>
                  </a:lnTo>
                  <a:lnTo>
                    <a:pt x="1007" y="4557"/>
                  </a:lnTo>
                  <a:cubicBezTo>
                    <a:pt x="1155" y="4588"/>
                    <a:pt x="1308" y="4611"/>
                    <a:pt x="1460" y="4629"/>
                  </a:cubicBezTo>
                  <a:cubicBezTo>
                    <a:pt x="1940" y="7605"/>
                    <a:pt x="2800" y="10606"/>
                    <a:pt x="3749" y="13467"/>
                  </a:cubicBezTo>
                  <a:cubicBezTo>
                    <a:pt x="4273" y="15045"/>
                    <a:pt x="5089" y="18622"/>
                    <a:pt x="7440" y="18622"/>
                  </a:cubicBezTo>
                  <a:cubicBezTo>
                    <a:pt x="7591" y="18622"/>
                    <a:pt x="7747" y="18607"/>
                    <a:pt x="7910" y="18577"/>
                  </a:cubicBezTo>
                  <a:cubicBezTo>
                    <a:pt x="10794" y="18034"/>
                    <a:pt x="9439" y="13973"/>
                    <a:pt x="9041" y="12349"/>
                  </a:cubicBezTo>
                  <a:cubicBezTo>
                    <a:pt x="8279" y="9247"/>
                    <a:pt x="7270" y="6210"/>
                    <a:pt x="6261" y="3179"/>
                  </a:cubicBezTo>
                  <a:cubicBezTo>
                    <a:pt x="6303" y="3141"/>
                    <a:pt x="6349" y="3106"/>
                    <a:pt x="6391" y="3067"/>
                  </a:cubicBezTo>
                  <a:lnTo>
                    <a:pt x="6786" y="2661"/>
                  </a:lnTo>
                  <a:lnTo>
                    <a:pt x="6689" y="2244"/>
                  </a:lnTo>
                  <a:cubicBezTo>
                    <a:pt x="6536" y="1664"/>
                    <a:pt x="6311" y="1092"/>
                    <a:pt x="6041" y="562"/>
                  </a:cubicBezTo>
                  <a:lnTo>
                    <a:pt x="5759" y="52"/>
                  </a:lnTo>
                  <a:lnTo>
                    <a:pt x="5345" y="12"/>
                  </a:lnTo>
                  <a:cubicBezTo>
                    <a:pt x="5212" y="4"/>
                    <a:pt x="5078" y="0"/>
                    <a:pt x="49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9"/>
            <p:cNvSpPr/>
            <p:nvPr/>
          </p:nvSpPr>
          <p:spPr>
            <a:xfrm>
              <a:off x="2523723" y="1205727"/>
              <a:ext cx="146277" cy="47644"/>
            </a:xfrm>
            <a:custGeom>
              <a:rect b="b" l="l" r="r" t="t"/>
              <a:pathLst>
                <a:path extrusionOk="0" h="1524" w="4679">
                  <a:moveTo>
                    <a:pt x="3361" y="510"/>
                  </a:moveTo>
                  <a:cubicBezTo>
                    <a:pt x="3420" y="510"/>
                    <a:pt x="3481" y="511"/>
                    <a:pt x="3542" y="513"/>
                  </a:cubicBezTo>
                  <a:cubicBezTo>
                    <a:pt x="2716" y="911"/>
                    <a:pt x="1847" y="1078"/>
                    <a:pt x="923" y="1171"/>
                  </a:cubicBezTo>
                  <a:cubicBezTo>
                    <a:pt x="1711" y="723"/>
                    <a:pt x="2465" y="510"/>
                    <a:pt x="3361" y="510"/>
                  </a:cubicBezTo>
                  <a:close/>
                  <a:moveTo>
                    <a:pt x="4447" y="1"/>
                  </a:moveTo>
                  <a:cubicBezTo>
                    <a:pt x="4416" y="1"/>
                    <a:pt x="4384" y="10"/>
                    <a:pt x="4353" y="33"/>
                  </a:cubicBezTo>
                  <a:cubicBezTo>
                    <a:pt x="4241" y="113"/>
                    <a:pt x="4127" y="187"/>
                    <a:pt x="4015" y="256"/>
                  </a:cubicBezTo>
                  <a:cubicBezTo>
                    <a:pt x="3763" y="202"/>
                    <a:pt x="3500" y="176"/>
                    <a:pt x="3231" y="176"/>
                  </a:cubicBezTo>
                  <a:cubicBezTo>
                    <a:pt x="2210" y="176"/>
                    <a:pt x="1122" y="553"/>
                    <a:pt x="407" y="1216"/>
                  </a:cubicBezTo>
                  <a:cubicBezTo>
                    <a:pt x="318" y="1223"/>
                    <a:pt x="230" y="1229"/>
                    <a:pt x="139" y="1234"/>
                  </a:cubicBezTo>
                  <a:cubicBezTo>
                    <a:pt x="1" y="1243"/>
                    <a:pt x="28" y="1427"/>
                    <a:pt x="143" y="1449"/>
                  </a:cubicBezTo>
                  <a:cubicBezTo>
                    <a:pt x="408" y="1500"/>
                    <a:pt x="674" y="1524"/>
                    <a:pt x="939" y="1524"/>
                  </a:cubicBezTo>
                  <a:cubicBezTo>
                    <a:pt x="2231" y="1524"/>
                    <a:pt x="3510" y="960"/>
                    <a:pt x="4548" y="256"/>
                  </a:cubicBezTo>
                  <a:cubicBezTo>
                    <a:pt x="4679" y="167"/>
                    <a:pt x="4577" y="1"/>
                    <a:pt x="44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9"/>
            <p:cNvSpPr/>
            <p:nvPr/>
          </p:nvSpPr>
          <p:spPr>
            <a:xfrm>
              <a:off x="2670621" y="1485330"/>
              <a:ext cx="28261" cy="23728"/>
            </a:xfrm>
            <a:custGeom>
              <a:rect b="b" l="l" r="r" t="t"/>
              <a:pathLst>
                <a:path extrusionOk="0" h="759" w="904">
                  <a:moveTo>
                    <a:pt x="381" y="251"/>
                  </a:moveTo>
                  <a:cubicBezTo>
                    <a:pt x="447" y="251"/>
                    <a:pt x="514" y="272"/>
                    <a:pt x="546" y="328"/>
                  </a:cubicBezTo>
                  <a:cubicBezTo>
                    <a:pt x="581" y="387"/>
                    <a:pt x="542" y="447"/>
                    <a:pt x="485" y="479"/>
                  </a:cubicBezTo>
                  <a:cubicBezTo>
                    <a:pt x="458" y="494"/>
                    <a:pt x="428" y="504"/>
                    <a:pt x="399" y="504"/>
                  </a:cubicBezTo>
                  <a:cubicBezTo>
                    <a:pt x="366" y="504"/>
                    <a:pt x="335" y="492"/>
                    <a:pt x="313" y="462"/>
                  </a:cubicBezTo>
                  <a:cubicBezTo>
                    <a:pt x="280" y="414"/>
                    <a:pt x="271" y="317"/>
                    <a:pt x="318" y="271"/>
                  </a:cubicBezTo>
                  <a:cubicBezTo>
                    <a:pt x="323" y="266"/>
                    <a:pt x="326" y="261"/>
                    <a:pt x="329" y="255"/>
                  </a:cubicBezTo>
                  <a:cubicBezTo>
                    <a:pt x="346" y="253"/>
                    <a:pt x="363" y="251"/>
                    <a:pt x="381" y="251"/>
                  </a:cubicBezTo>
                  <a:close/>
                  <a:moveTo>
                    <a:pt x="444" y="1"/>
                  </a:moveTo>
                  <a:cubicBezTo>
                    <a:pt x="374" y="1"/>
                    <a:pt x="302" y="20"/>
                    <a:pt x="238" y="64"/>
                  </a:cubicBezTo>
                  <a:cubicBezTo>
                    <a:pt x="230" y="69"/>
                    <a:pt x="227" y="75"/>
                    <a:pt x="219" y="81"/>
                  </a:cubicBezTo>
                  <a:cubicBezTo>
                    <a:pt x="204" y="85"/>
                    <a:pt x="188" y="93"/>
                    <a:pt x="175" y="107"/>
                  </a:cubicBezTo>
                  <a:cubicBezTo>
                    <a:pt x="30" y="240"/>
                    <a:pt x="1" y="435"/>
                    <a:pt x="109" y="595"/>
                  </a:cubicBezTo>
                  <a:cubicBezTo>
                    <a:pt x="180" y="700"/>
                    <a:pt x="300" y="758"/>
                    <a:pt x="424" y="758"/>
                  </a:cubicBezTo>
                  <a:cubicBezTo>
                    <a:pt x="490" y="758"/>
                    <a:pt x="557" y="742"/>
                    <a:pt x="619" y="707"/>
                  </a:cubicBezTo>
                  <a:cubicBezTo>
                    <a:pt x="810" y="603"/>
                    <a:pt x="903" y="383"/>
                    <a:pt x="794" y="199"/>
                  </a:cubicBezTo>
                  <a:cubicBezTo>
                    <a:pt x="721" y="78"/>
                    <a:pt x="584" y="1"/>
                    <a:pt x="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9"/>
            <p:cNvSpPr/>
            <p:nvPr/>
          </p:nvSpPr>
          <p:spPr>
            <a:xfrm>
              <a:off x="2643580" y="1543820"/>
              <a:ext cx="38140" cy="31950"/>
            </a:xfrm>
            <a:custGeom>
              <a:rect b="b" l="l" r="r" t="t"/>
              <a:pathLst>
                <a:path extrusionOk="0" h="1022" w="1220">
                  <a:moveTo>
                    <a:pt x="525" y="248"/>
                  </a:moveTo>
                  <a:cubicBezTo>
                    <a:pt x="783" y="248"/>
                    <a:pt x="973" y="571"/>
                    <a:pt x="668" y="701"/>
                  </a:cubicBezTo>
                  <a:cubicBezTo>
                    <a:pt x="626" y="719"/>
                    <a:pt x="587" y="727"/>
                    <a:pt x="552" y="727"/>
                  </a:cubicBezTo>
                  <a:cubicBezTo>
                    <a:pt x="347" y="727"/>
                    <a:pt x="280" y="445"/>
                    <a:pt x="408" y="282"/>
                  </a:cubicBezTo>
                  <a:cubicBezTo>
                    <a:pt x="413" y="275"/>
                    <a:pt x="415" y="269"/>
                    <a:pt x="418" y="263"/>
                  </a:cubicBezTo>
                  <a:cubicBezTo>
                    <a:pt x="422" y="262"/>
                    <a:pt x="425" y="262"/>
                    <a:pt x="428" y="262"/>
                  </a:cubicBezTo>
                  <a:cubicBezTo>
                    <a:pt x="431" y="262"/>
                    <a:pt x="434" y="262"/>
                    <a:pt x="438" y="261"/>
                  </a:cubicBezTo>
                  <a:cubicBezTo>
                    <a:pt x="467" y="252"/>
                    <a:pt x="496" y="248"/>
                    <a:pt x="525" y="248"/>
                  </a:cubicBezTo>
                  <a:close/>
                  <a:moveTo>
                    <a:pt x="605" y="0"/>
                  </a:moveTo>
                  <a:cubicBezTo>
                    <a:pt x="526" y="0"/>
                    <a:pt x="446" y="17"/>
                    <a:pt x="371" y="51"/>
                  </a:cubicBezTo>
                  <a:cubicBezTo>
                    <a:pt x="343" y="65"/>
                    <a:pt x="326" y="87"/>
                    <a:pt x="315" y="112"/>
                  </a:cubicBezTo>
                  <a:cubicBezTo>
                    <a:pt x="312" y="112"/>
                    <a:pt x="310" y="111"/>
                    <a:pt x="307" y="111"/>
                  </a:cubicBezTo>
                  <a:cubicBezTo>
                    <a:pt x="285" y="111"/>
                    <a:pt x="260" y="119"/>
                    <a:pt x="240" y="134"/>
                  </a:cubicBezTo>
                  <a:cubicBezTo>
                    <a:pt x="17" y="290"/>
                    <a:pt x="0" y="582"/>
                    <a:pt x="135" y="793"/>
                  </a:cubicBezTo>
                  <a:cubicBezTo>
                    <a:pt x="231" y="943"/>
                    <a:pt x="393" y="1022"/>
                    <a:pt x="564" y="1022"/>
                  </a:cubicBezTo>
                  <a:cubicBezTo>
                    <a:pt x="653" y="1022"/>
                    <a:pt x="744" y="1000"/>
                    <a:pt x="829" y="956"/>
                  </a:cubicBezTo>
                  <a:cubicBezTo>
                    <a:pt x="1079" y="826"/>
                    <a:pt x="1220" y="544"/>
                    <a:pt x="1098" y="294"/>
                  </a:cubicBezTo>
                  <a:cubicBezTo>
                    <a:pt x="1008" y="111"/>
                    <a:pt x="810" y="0"/>
                    <a:pt x="6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9"/>
            <p:cNvSpPr/>
            <p:nvPr/>
          </p:nvSpPr>
          <p:spPr>
            <a:xfrm>
              <a:off x="2721827" y="1610501"/>
              <a:ext cx="28168" cy="24416"/>
            </a:xfrm>
            <a:custGeom>
              <a:rect b="b" l="l" r="r" t="t"/>
              <a:pathLst>
                <a:path extrusionOk="0" h="781" w="901">
                  <a:moveTo>
                    <a:pt x="351" y="253"/>
                  </a:moveTo>
                  <a:cubicBezTo>
                    <a:pt x="482" y="253"/>
                    <a:pt x="593" y="398"/>
                    <a:pt x="439" y="474"/>
                  </a:cubicBezTo>
                  <a:cubicBezTo>
                    <a:pt x="416" y="485"/>
                    <a:pt x="391" y="491"/>
                    <a:pt x="367" y="491"/>
                  </a:cubicBezTo>
                  <a:cubicBezTo>
                    <a:pt x="334" y="491"/>
                    <a:pt x="302" y="478"/>
                    <a:pt x="279" y="448"/>
                  </a:cubicBezTo>
                  <a:cubicBezTo>
                    <a:pt x="231" y="382"/>
                    <a:pt x="267" y="313"/>
                    <a:pt x="312" y="257"/>
                  </a:cubicBezTo>
                  <a:cubicBezTo>
                    <a:pt x="325" y="254"/>
                    <a:pt x="338" y="253"/>
                    <a:pt x="351" y="253"/>
                  </a:cubicBezTo>
                  <a:close/>
                  <a:moveTo>
                    <a:pt x="432" y="1"/>
                  </a:moveTo>
                  <a:cubicBezTo>
                    <a:pt x="368" y="1"/>
                    <a:pt x="304" y="16"/>
                    <a:pt x="245" y="48"/>
                  </a:cubicBezTo>
                  <a:cubicBezTo>
                    <a:pt x="225" y="58"/>
                    <a:pt x="213" y="74"/>
                    <a:pt x="203" y="89"/>
                  </a:cubicBezTo>
                  <a:cubicBezTo>
                    <a:pt x="189" y="91"/>
                    <a:pt x="178" y="97"/>
                    <a:pt x="166" y="105"/>
                  </a:cubicBezTo>
                  <a:cubicBezTo>
                    <a:pt x="6" y="205"/>
                    <a:pt x="1" y="439"/>
                    <a:pt x="73" y="585"/>
                  </a:cubicBezTo>
                  <a:cubicBezTo>
                    <a:pt x="136" y="711"/>
                    <a:pt x="269" y="781"/>
                    <a:pt x="408" y="781"/>
                  </a:cubicBezTo>
                  <a:cubicBezTo>
                    <a:pt x="470" y="781"/>
                    <a:pt x="533" y="767"/>
                    <a:pt x="591" y="739"/>
                  </a:cubicBezTo>
                  <a:cubicBezTo>
                    <a:pt x="791" y="642"/>
                    <a:pt x="900" y="417"/>
                    <a:pt x="804" y="223"/>
                  </a:cubicBezTo>
                  <a:cubicBezTo>
                    <a:pt x="738" y="87"/>
                    <a:pt x="586"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9"/>
            <p:cNvSpPr/>
            <p:nvPr/>
          </p:nvSpPr>
          <p:spPr>
            <a:xfrm>
              <a:off x="2704321" y="1670898"/>
              <a:ext cx="38828" cy="32763"/>
            </a:xfrm>
            <a:custGeom>
              <a:rect b="b" l="l" r="r" t="t"/>
              <a:pathLst>
                <a:path extrusionOk="0" h="1048" w="1242">
                  <a:moveTo>
                    <a:pt x="598" y="301"/>
                  </a:moveTo>
                  <a:cubicBezTo>
                    <a:pt x="661" y="301"/>
                    <a:pt x="722" y="319"/>
                    <a:pt x="776" y="365"/>
                  </a:cubicBezTo>
                  <a:cubicBezTo>
                    <a:pt x="888" y="458"/>
                    <a:pt x="844" y="604"/>
                    <a:pt x="736" y="687"/>
                  </a:cubicBezTo>
                  <a:cubicBezTo>
                    <a:pt x="689" y="724"/>
                    <a:pt x="637" y="742"/>
                    <a:pt x="588" y="742"/>
                  </a:cubicBezTo>
                  <a:cubicBezTo>
                    <a:pt x="519" y="742"/>
                    <a:pt x="455" y="709"/>
                    <a:pt x="406" y="647"/>
                  </a:cubicBezTo>
                  <a:cubicBezTo>
                    <a:pt x="328" y="548"/>
                    <a:pt x="363" y="456"/>
                    <a:pt x="393" y="354"/>
                  </a:cubicBezTo>
                  <a:cubicBezTo>
                    <a:pt x="395" y="353"/>
                    <a:pt x="398" y="353"/>
                    <a:pt x="400" y="352"/>
                  </a:cubicBezTo>
                  <a:cubicBezTo>
                    <a:pt x="463" y="322"/>
                    <a:pt x="532" y="301"/>
                    <a:pt x="598" y="301"/>
                  </a:cubicBezTo>
                  <a:close/>
                  <a:moveTo>
                    <a:pt x="602" y="1"/>
                  </a:moveTo>
                  <a:cubicBezTo>
                    <a:pt x="464" y="1"/>
                    <a:pt x="327" y="49"/>
                    <a:pt x="228" y="155"/>
                  </a:cubicBezTo>
                  <a:cubicBezTo>
                    <a:pt x="213" y="172"/>
                    <a:pt x="205" y="192"/>
                    <a:pt x="202" y="212"/>
                  </a:cubicBezTo>
                  <a:cubicBezTo>
                    <a:pt x="0" y="363"/>
                    <a:pt x="52" y="685"/>
                    <a:pt x="185" y="860"/>
                  </a:cubicBezTo>
                  <a:cubicBezTo>
                    <a:pt x="281" y="988"/>
                    <a:pt x="428" y="1048"/>
                    <a:pt x="579" y="1048"/>
                  </a:cubicBezTo>
                  <a:cubicBezTo>
                    <a:pt x="719" y="1048"/>
                    <a:pt x="861" y="997"/>
                    <a:pt x="971" y="900"/>
                  </a:cubicBezTo>
                  <a:cubicBezTo>
                    <a:pt x="1201" y="696"/>
                    <a:pt x="1241" y="357"/>
                    <a:pt x="1007" y="150"/>
                  </a:cubicBezTo>
                  <a:cubicBezTo>
                    <a:pt x="899" y="55"/>
                    <a:pt x="750" y="1"/>
                    <a:pt x="6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9"/>
            <p:cNvSpPr/>
            <p:nvPr/>
          </p:nvSpPr>
          <p:spPr>
            <a:xfrm>
              <a:off x="2682625" y="1637136"/>
              <a:ext cx="15663" cy="12036"/>
            </a:xfrm>
            <a:custGeom>
              <a:rect b="b" l="l" r="r" t="t"/>
              <a:pathLst>
                <a:path extrusionOk="0" h="385" w="501">
                  <a:moveTo>
                    <a:pt x="249" y="0"/>
                  </a:moveTo>
                  <a:cubicBezTo>
                    <a:pt x="246" y="0"/>
                    <a:pt x="244" y="0"/>
                    <a:pt x="241" y="1"/>
                  </a:cubicBezTo>
                  <a:cubicBezTo>
                    <a:pt x="100" y="6"/>
                    <a:pt x="1" y="147"/>
                    <a:pt x="61" y="271"/>
                  </a:cubicBezTo>
                  <a:cubicBezTo>
                    <a:pt x="63" y="274"/>
                    <a:pt x="64" y="280"/>
                    <a:pt x="68" y="284"/>
                  </a:cubicBezTo>
                  <a:cubicBezTo>
                    <a:pt x="95" y="351"/>
                    <a:pt x="170" y="384"/>
                    <a:pt x="242" y="384"/>
                  </a:cubicBezTo>
                  <a:cubicBezTo>
                    <a:pt x="251" y="384"/>
                    <a:pt x="261" y="384"/>
                    <a:pt x="270" y="383"/>
                  </a:cubicBezTo>
                  <a:cubicBezTo>
                    <a:pt x="351" y="373"/>
                    <a:pt x="398" y="319"/>
                    <a:pt x="433" y="256"/>
                  </a:cubicBezTo>
                  <a:cubicBezTo>
                    <a:pt x="500" y="133"/>
                    <a:pt x="375" y="0"/>
                    <a:pt x="2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9"/>
            <p:cNvSpPr/>
            <p:nvPr/>
          </p:nvSpPr>
          <p:spPr>
            <a:xfrm>
              <a:off x="2717419" y="1557013"/>
              <a:ext cx="16069" cy="12974"/>
            </a:xfrm>
            <a:custGeom>
              <a:rect b="b" l="l" r="r" t="t"/>
              <a:pathLst>
                <a:path extrusionOk="0" h="415" w="514">
                  <a:moveTo>
                    <a:pt x="205" y="1"/>
                  </a:moveTo>
                  <a:cubicBezTo>
                    <a:pt x="148" y="1"/>
                    <a:pt x="92" y="25"/>
                    <a:pt x="55" y="86"/>
                  </a:cubicBezTo>
                  <a:cubicBezTo>
                    <a:pt x="26" y="133"/>
                    <a:pt x="1" y="174"/>
                    <a:pt x="1" y="229"/>
                  </a:cubicBezTo>
                  <a:cubicBezTo>
                    <a:pt x="1" y="342"/>
                    <a:pt x="76" y="414"/>
                    <a:pt x="179" y="414"/>
                  </a:cubicBezTo>
                  <a:cubicBezTo>
                    <a:pt x="203" y="414"/>
                    <a:pt x="230" y="410"/>
                    <a:pt x="257" y="401"/>
                  </a:cubicBezTo>
                  <a:cubicBezTo>
                    <a:pt x="314" y="383"/>
                    <a:pt x="347" y="348"/>
                    <a:pt x="386" y="306"/>
                  </a:cubicBezTo>
                  <a:cubicBezTo>
                    <a:pt x="514" y="169"/>
                    <a:pt x="354" y="1"/>
                    <a:pt x="2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9"/>
            <p:cNvSpPr/>
            <p:nvPr/>
          </p:nvSpPr>
          <p:spPr>
            <a:xfrm>
              <a:off x="2636671" y="1515341"/>
              <a:ext cx="15225" cy="11223"/>
            </a:xfrm>
            <a:custGeom>
              <a:rect b="b" l="l" r="r" t="t"/>
              <a:pathLst>
                <a:path extrusionOk="0" h="359" w="487">
                  <a:moveTo>
                    <a:pt x="214" y="0"/>
                  </a:moveTo>
                  <a:cubicBezTo>
                    <a:pt x="160" y="0"/>
                    <a:pt x="105" y="23"/>
                    <a:pt x="69" y="70"/>
                  </a:cubicBezTo>
                  <a:cubicBezTo>
                    <a:pt x="1" y="160"/>
                    <a:pt x="43" y="284"/>
                    <a:pt x="148" y="325"/>
                  </a:cubicBezTo>
                  <a:lnTo>
                    <a:pt x="205" y="347"/>
                  </a:lnTo>
                  <a:cubicBezTo>
                    <a:pt x="224" y="355"/>
                    <a:pt x="244" y="358"/>
                    <a:pt x="262" y="358"/>
                  </a:cubicBezTo>
                  <a:cubicBezTo>
                    <a:pt x="389" y="358"/>
                    <a:pt x="487" y="202"/>
                    <a:pt x="393" y="102"/>
                  </a:cubicBezTo>
                  <a:cubicBezTo>
                    <a:pt x="379" y="88"/>
                    <a:pt x="366" y="73"/>
                    <a:pt x="352" y="58"/>
                  </a:cubicBezTo>
                  <a:cubicBezTo>
                    <a:pt x="316" y="20"/>
                    <a:pt x="265"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9"/>
            <p:cNvSpPr/>
            <p:nvPr/>
          </p:nvSpPr>
          <p:spPr>
            <a:xfrm>
              <a:off x="2558455" y="1293572"/>
              <a:ext cx="164097" cy="153749"/>
            </a:xfrm>
            <a:custGeom>
              <a:rect b="b" l="l" r="r" t="t"/>
              <a:pathLst>
                <a:path extrusionOk="0" h="4918" w="5249">
                  <a:moveTo>
                    <a:pt x="4084" y="1"/>
                  </a:moveTo>
                  <a:cubicBezTo>
                    <a:pt x="3024" y="764"/>
                    <a:pt x="1652" y="1203"/>
                    <a:pt x="324" y="1203"/>
                  </a:cubicBezTo>
                  <a:cubicBezTo>
                    <a:pt x="216" y="1203"/>
                    <a:pt x="108" y="1200"/>
                    <a:pt x="1" y="1194"/>
                  </a:cubicBezTo>
                  <a:lnTo>
                    <a:pt x="1" y="1194"/>
                  </a:lnTo>
                  <a:cubicBezTo>
                    <a:pt x="366" y="2421"/>
                    <a:pt x="663" y="3669"/>
                    <a:pt x="964" y="4917"/>
                  </a:cubicBezTo>
                  <a:cubicBezTo>
                    <a:pt x="1914" y="4087"/>
                    <a:pt x="3365" y="3488"/>
                    <a:pt x="4695" y="3488"/>
                  </a:cubicBezTo>
                  <a:cubicBezTo>
                    <a:pt x="4882" y="3488"/>
                    <a:pt x="5067" y="3500"/>
                    <a:pt x="5248" y="3525"/>
                  </a:cubicBezTo>
                  <a:cubicBezTo>
                    <a:pt x="4871" y="2346"/>
                    <a:pt x="4479" y="1173"/>
                    <a:pt x="4084" y="1"/>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9"/>
            <p:cNvSpPr/>
            <p:nvPr/>
          </p:nvSpPr>
          <p:spPr>
            <a:xfrm>
              <a:off x="2592405" y="1418649"/>
              <a:ext cx="244567" cy="335540"/>
            </a:xfrm>
            <a:custGeom>
              <a:rect b="b" l="l" r="r" t="t"/>
              <a:pathLst>
                <a:path extrusionOk="0" h="10733" w="7823">
                  <a:moveTo>
                    <a:pt x="2947" y="2134"/>
                  </a:moveTo>
                  <a:cubicBezTo>
                    <a:pt x="3087" y="2134"/>
                    <a:pt x="3224" y="2211"/>
                    <a:pt x="3297" y="2332"/>
                  </a:cubicBezTo>
                  <a:cubicBezTo>
                    <a:pt x="3406" y="2516"/>
                    <a:pt x="3313" y="2736"/>
                    <a:pt x="3123" y="2840"/>
                  </a:cubicBezTo>
                  <a:cubicBezTo>
                    <a:pt x="3061" y="2875"/>
                    <a:pt x="2993" y="2891"/>
                    <a:pt x="2927" y="2891"/>
                  </a:cubicBezTo>
                  <a:cubicBezTo>
                    <a:pt x="2803" y="2891"/>
                    <a:pt x="2683" y="2833"/>
                    <a:pt x="2612" y="2728"/>
                  </a:cubicBezTo>
                  <a:cubicBezTo>
                    <a:pt x="2504" y="2570"/>
                    <a:pt x="2533" y="2373"/>
                    <a:pt x="2678" y="2240"/>
                  </a:cubicBezTo>
                  <a:cubicBezTo>
                    <a:pt x="2693" y="2226"/>
                    <a:pt x="2708" y="2218"/>
                    <a:pt x="2723" y="2214"/>
                  </a:cubicBezTo>
                  <a:cubicBezTo>
                    <a:pt x="2729" y="2207"/>
                    <a:pt x="2734" y="2202"/>
                    <a:pt x="2741" y="2197"/>
                  </a:cubicBezTo>
                  <a:cubicBezTo>
                    <a:pt x="2805" y="2154"/>
                    <a:pt x="2877" y="2134"/>
                    <a:pt x="2947" y="2134"/>
                  </a:cubicBezTo>
                  <a:close/>
                  <a:moveTo>
                    <a:pt x="1630" y="3094"/>
                  </a:moveTo>
                  <a:cubicBezTo>
                    <a:pt x="1681" y="3094"/>
                    <a:pt x="1731" y="3114"/>
                    <a:pt x="1768" y="3153"/>
                  </a:cubicBezTo>
                  <a:cubicBezTo>
                    <a:pt x="1782" y="3166"/>
                    <a:pt x="1795" y="3181"/>
                    <a:pt x="1809" y="3196"/>
                  </a:cubicBezTo>
                  <a:cubicBezTo>
                    <a:pt x="1902" y="3296"/>
                    <a:pt x="1804" y="3453"/>
                    <a:pt x="1678" y="3453"/>
                  </a:cubicBezTo>
                  <a:cubicBezTo>
                    <a:pt x="1660" y="3453"/>
                    <a:pt x="1641" y="3449"/>
                    <a:pt x="1622" y="3442"/>
                  </a:cubicBezTo>
                  <a:lnTo>
                    <a:pt x="1565" y="3420"/>
                  </a:lnTo>
                  <a:cubicBezTo>
                    <a:pt x="1459" y="3378"/>
                    <a:pt x="1417" y="3254"/>
                    <a:pt x="1485" y="3164"/>
                  </a:cubicBezTo>
                  <a:cubicBezTo>
                    <a:pt x="1521" y="3117"/>
                    <a:pt x="1575" y="3094"/>
                    <a:pt x="1630" y="3094"/>
                  </a:cubicBezTo>
                  <a:close/>
                  <a:moveTo>
                    <a:pt x="4204" y="4427"/>
                  </a:moveTo>
                  <a:cubicBezTo>
                    <a:pt x="4353" y="4427"/>
                    <a:pt x="4513" y="4595"/>
                    <a:pt x="4385" y="4732"/>
                  </a:cubicBezTo>
                  <a:cubicBezTo>
                    <a:pt x="4346" y="4774"/>
                    <a:pt x="4313" y="4809"/>
                    <a:pt x="4256" y="4827"/>
                  </a:cubicBezTo>
                  <a:cubicBezTo>
                    <a:pt x="4229" y="4836"/>
                    <a:pt x="4203" y="4840"/>
                    <a:pt x="4178" y="4840"/>
                  </a:cubicBezTo>
                  <a:cubicBezTo>
                    <a:pt x="4075" y="4840"/>
                    <a:pt x="3999" y="4767"/>
                    <a:pt x="4000" y="4655"/>
                  </a:cubicBezTo>
                  <a:cubicBezTo>
                    <a:pt x="4000" y="4598"/>
                    <a:pt x="4025" y="4559"/>
                    <a:pt x="4054" y="4512"/>
                  </a:cubicBezTo>
                  <a:cubicBezTo>
                    <a:pt x="4091" y="4451"/>
                    <a:pt x="4147" y="4427"/>
                    <a:pt x="4204" y="4427"/>
                  </a:cubicBezTo>
                  <a:close/>
                  <a:moveTo>
                    <a:pt x="2242" y="4004"/>
                  </a:moveTo>
                  <a:cubicBezTo>
                    <a:pt x="2447" y="4004"/>
                    <a:pt x="2645" y="4114"/>
                    <a:pt x="2735" y="4298"/>
                  </a:cubicBezTo>
                  <a:cubicBezTo>
                    <a:pt x="2857" y="4548"/>
                    <a:pt x="2716" y="4830"/>
                    <a:pt x="2466" y="4960"/>
                  </a:cubicBezTo>
                  <a:cubicBezTo>
                    <a:pt x="2381" y="5005"/>
                    <a:pt x="2289" y="5027"/>
                    <a:pt x="2199" y="5027"/>
                  </a:cubicBezTo>
                  <a:cubicBezTo>
                    <a:pt x="2029" y="5027"/>
                    <a:pt x="1867" y="4948"/>
                    <a:pt x="1772" y="4798"/>
                  </a:cubicBezTo>
                  <a:cubicBezTo>
                    <a:pt x="1637" y="4588"/>
                    <a:pt x="1656" y="4294"/>
                    <a:pt x="1877" y="4138"/>
                  </a:cubicBezTo>
                  <a:cubicBezTo>
                    <a:pt x="1899" y="4123"/>
                    <a:pt x="1922" y="4115"/>
                    <a:pt x="1945" y="4115"/>
                  </a:cubicBezTo>
                  <a:cubicBezTo>
                    <a:pt x="1947" y="4115"/>
                    <a:pt x="1950" y="4116"/>
                    <a:pt x="1953" y="4116"/>
                  </a:cubicBezTo>
                  <a:cubicBezTo>
                    <a:pt x="1961" y="4091"/>
                    <a:pt x="1980" y="4069"/>
                    <a:pt x="2008" y="4055"/>
                  </a:cubicBezTo>
                  <a:cubicBezTo>
                    <a:pt x="2083" y="4021"/>
                    <a:pt x="2163" y="4004"/>
                    <a:pt x="2242" y="4004"/>
                  </a:cubicBezTo>
                  <a:close/>
                  <a:moveTo>
                    <a:pt x="4573" y="6137"/>
                  </a:moveTo>
                  <a:cubicBezTo>
                    <a:pt x="4727" y="6137"/>
                    <a:pt x="4880" y="6224"/>
                    <a:pt x="4944" y="6360"/>
                  </a:cubicBezTo>
                  <a:cubicBezTo>
                    <a:pt x="5040" y="6554"/>
                    <a:pt x="4931" y="6779"/>
                    <a:pt x="4731" y="6876"/>
                  </a:cubicBezTo>
                  <a:cubicBezTo>
                    <a:pt x="4673" y="6904"/>
                    <a:pt x="4610" y="6918"/>
                    <a:pt x="4548" y="6918"/>
                  </a:cubicBezTo>
                  <a:cubicBezTo>
                    <a:pt x="4409" y="6918"/>
                    <a:pt x="4276" y="6848"/>
                    <a:pt x="4213" y="6722"/>
                  </a:cubicBezTo>
                  <a:cubicBezTo>
                    <a:pt x="4141" y="6576"/>
                    <a:pt x="4146" y="6342"/>
                    <a:pt x="4306" y="6242"/>
                  </a:cubicBezTo>
                  <a:cubicBezTo>
                    <a:pt x="4318" y="6234"/>
                    <a:pt x="4330" y="6231"/>
                    <a:pt x="4343" y="6226"/>
                  </a:cubicBezTo>
                  <a:cubicBezTo>
                    <a:pt x="4353" y="6210"/>
                    <a:pt x="4365" y="6195"/>
                    <a:pt x="4385" y="6185"/>
                  </a:cubicBezTo>
                  <a:cubicBezTo>
                    <a:pt x="4444" y="6152"/>
                    <a:pt x="4508" y="6137"/>
                    <a:pt x="4573" y="6137"/>
                  </a:cubicBezTo>
                  <a:close/>
                  <a:moveTo>
                    <a:pt x="3135" y="6989"/>
                  </a:moveTo>
                  <a:cubicBezTo>
                    <a:pt x="3261" y="6989"/>
                    <a:pt x="3386" y="7122"/>
                    <a:pt x="3319" y="7245"/>
                  </a:cubicBezTo>
                  <a:cubicBezTo>
                    <a:pt x="3284" y="7308"/>
                    <a:pt x="3236" y="7364"/>
                    <a:pt x="3156" y="7372"/>
                  </a:cubicBezTo>
                  <a:cubicBezTo>
                    <a:pt x="3147" y="7373"/>
                    <a:pt x="3137" y="7373"/>
                    <a:pt x="3128" y="7373"/>
                  </a:cubicBezTo>
                  <a:cubicBezTo>
                    <a:pt x="3056" y="7373"/>
                    <a:pt x="2981" y="7340"/>
                    <a:pt x="2954" y="7273"/>
                  </a:cubicBezTo>
                  <a:cubicBezTo>
                    <a:pt x="2950" y="7268"/>
                    <a:pt x="2949" y="7263"/>
                    <a:pt x="2947" y="7260"/>
                  </a:cubicBezTo>
                  <a:cubicBezTo>
                    <a:pt x="2887" y="7137"/>
                    <a:pt x="2986" y="6995"/>
                    <a:pt x="3127" y="6990"/>
                  </a:cubicBezTo>
                  <a:cubicBezTo>
                    <a:pt x="3130" y="6989"/>
                    <a:pt x="3132" y="6989"/>
                    <a:pt x="3135" y="6989"/>
                  </a:cubicBezTo>
                  <a:close/>
                  <a:moveTo>
                    <a:pt x="4182" y="8068"/>
                  </a:moveTo>
                  <a:cubicBezTo>
                    <a:pt x="4329" y="8068"/>
                    <a:pt x="4479" y="8122"/>
                    <a:pt x="4587" y="8217"/>
                  </a:cubicBezTo>
                  <a:cubicBezTo>
                    <a:pt x="4821" y="8426"/>
                    <a:pt x="4781" y="8765"/>
                    <a:pt x="4551" y="8968"/>
                  </a:cubicBezTo>
                  <a:cubicBezTo>
                    <a:pt x="4441" y="9064"/>
                    <a:pt x="4298" y="9116"/>
                    <a:pt x="4158" y="9116"/>
                  </a:cubicBezTo>
                  <a:cubicBezTo>
                    <a:pt x="4007" y="9116"/>
                    <a:pt x="3860" y="9056"/>
                    <a:pt x="3765" y="8928"/>
                  </a:cubicBezTo>
                  <a:cubicBezTo>
                    <a:pt x="3632" y="8752"/>
                    <a:pt x="3580" y="8430"/>
                    <a:pt x="3782" y="8279"/>
                  </a:cubicBezTo>
                  <a:cubicBezTo>
                    <a:pt x="3787" y="8260"/>
                    <a:pt x="3793" y="8241"/>
                    <a:pt x="3808" y="8223"/>
                  </a:cubicBezTo>
                  <a:cubicBezTo>
                    <a:pt x="3907" y="8116"/>
                    <a:pt x="4043" y="8068"/>
                    <a:pt x="4182" y="8068"/>
                  </a:cubicBezTo>
                  <a:close/>
                  <a:moveTo>
                    <a:pt x="4313" y="1"/>
                  </a:moveTo>
                  <a:cubicBezTo>
                    <a:pt x="3937" y="1034"/>
                    <a:pt x="2518" y="1736"/>
                    <a:pt x="1269" y="1736"/>
                  </a:cubicBezTo>
                  <a:cubicBezTo>
                    <a:pt x="801" y="1736"/>
                    <a:pt x="357" y="1638"/>
                    <a:pt x="1" y="1421"/>
                  </a:cubicBezTo>
                  <a:lnTo>
                    <a:pt x="1" y="1421"/>
                  </a:lnTo>
                  <a:cubicBezTo>
                    <a:pt x="236" y="2390"/>
                    <a:pt x="478" y="3357"/>
                    <a:pt x="764" y="4312"/>
                  </a:cubicBezTo>
                  <a:cubicBezTo>
                    <a:pt x="1150" y="5606"/>
                    <a:pt x="1583" y="6888"/>
                    <a:pt x="2081" y="8145"/>
                  </a:cubicBezTo>
                  <a:cubicBezTo>
                    <a:pt x="2511" y="9227"/>
                    <a:pt x="3138" y="10715"/>
                    <a:pt x="4599" y="10733"/>
                  </a:cubicBezTo>
                  <a:cubicBezTo>
                    <a:pt x="4608" y="10733"/>
                    <a:pt x="4618" y="10733"/>
                    <a:pt x="4627" y="10733"/>
                  </a:cubicBezTo>
                  <a:cubicBezTo>
                    <a:pt x="7822" y="10733"/>
                    <a:pt x="5754" y="4982"/>
                    <a:pt x="5345" y="3482"/>
                  </a:cubicBezTo>
                  <a:cubicBezTo>
                    <a:pt x="5028" y="2315"/>
                    <a:pt x="4679" y="1156"/>
                    <a:pt x="43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9"/>
            <p:cNvSpPr/>
            <p:nvPr/>
          </p:nvSpPr>
          <p:spPr>
            <a:xfrm>
              <a:off x="2679968" y="1418618"/>
              <a:ext cx="157032" cy="335509"/>
            </a:xfrm>
            <a:custGeom>
              <a:rect b="b" l="l" r="r" t="t"/>
              <a:pathLst>
                <a:path extrusionOk="0" h="10732" w="5023">
                  <a:moveTo>
                    <a:pt x="1512" y="1"/>
                  </a:moveTo>
                  <a:cubicBezTo>
                    <a:pt x="1392" y="330"/>
                    <a:pt x="1165" y="626"/>
                    <a:pt x="872" y="876"/>
                  </a:cubicBezTo>
                  <a:cubicBezTo>
                    <a:pt x="1221" y="2060"/>
                    <a:pt x="1597" y="3235"/>
                    <a:pt x="1908" y="4430"/>
                  </a:cubicBezTo>
                  <a:cubicBezTo>
                    <a:pt x="2240" y="5711"/>
                    <a:pt x="2596" y="7089"/>
                    <a:pt x="2589" y="8420"/>
                  </a:cubicBezTo>
                  <a:cubicBezTo>
                    <a:pt x="2584" y="9227"/>
                    <a:pt x="2206" y="10182"/>
                    <a:pt x="1241" y="10183"/>
                  </a:cubicBezTo>
                  <a:cubicBezTo>
                    <a:pt x="742" y="10183"/>
                    <a:pt x="357" y="9931"/>
                    <a:pt x="1" y="9624"/>
                  </a:cubicBezTo>
                  <a:lnTo>
                    <a:pt x="1" y="9624"/>
                  </a:lnTo>
                  <a:cubicBezTo>
                    <a:pt x="409" y="10238"/>
                    <a:pt x="969" y="10723"/>
                    <a:pt x="1798" y="10732"/>
                  </a:cubicBezTo>
                  <a:cubicBezTo>
                    <a:pt x="1808" y="10732"/>
                    <a:pt x="1817" y="10732"/>
                    <a:pt x="1827" y="10732"/>
                  </a:cubicBezTo>
                  <a:cubicBezTo>
                    <a:pt x="5022" y="10732"/>
                    <a:pt x="2953" y="4982"/>
                    <a:pt x="2544" y="3482"/>
                  </a:cubicBezTo>
                  <a:cubicBezTo>
                    <a:pt x="2227" y="2313"/>
                    <a:pt x="1878" y="1156"/>
                    <a:pt x="15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9"/>
            <p:cNvSpPr/>
            <p:nvPr/>
          </p:nvSpPr>
          <p:spPr>
            <a:xfrm>
              <a:off x="2593780" y="1412647"/>
              <a:ext cx="125644" cy="49582"/>
            </a:xfrm>
            <a:custGeom>
              <a:rect b="b" l="l" r="r" t="t"/>
              <a:pathLst>
                <a:path extrusionOk="0" h="1586" w="4019">
                  <a:moveTo>
                    <a:pt x="4018" y="0"/>
                  </a:moveTo>
                  <a:lnTo>
                    <a:pt x="4018" y="0"/>
                  </a:lnTo>
                  <a:cubicBezTo>
                    <a:pt x="2464" y="144"/>
                    <a:pt x="1310" y="432"/>
                    <a:pt x="0" y="1332"/>
                  </a:cubicBezTo>
                  <a:cubicBezTo>
                    <a:pt x="361" y="1502"/>
                    <a:pt x="797" y="1586"/>
                    <a:pt x="1249" y="1586"/>
                  </a:cubicBezTo>
                  <a:cubicBezTo>
                    <a:pt x="2410" y="1586"/>
                    <a:pt x="3674" y="1037"/>
                    <a:pt x="40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9"/>
            <p:cNvSpPr/>
            <p:nvPr/>
          </p:nvSpPr>
          <p:spPr>
            <a:xfrm>
              <a:off x="2729017" y="1618379"/>
              <a:ext cx="11380" cy="7503"/>
            </a:xfrm>
            <a:custGeom>
              <a:rect b="b" l="l" r="r" t="t"/>
              <a:pathLst>
                <a:path extrusionOk="0" h="240" w="364">
                  <a:moveTo>
                    <a:pt x="121" y="1"/>
                  </a:moveTo>
                  <a:cubicBezTo>
                    <a:pt x="108" y="1"/>
                    <a:pt x="95" y="2"/>
                    <a:pt x="82" y="5"/>
                  </a:cubicBezTo>
                  <a:cubicBezTo>
                    <a:pt x="37" y="61"/>
                    <a:pt x="1" y="130"/>
                    <a:pt x="49" y="196"/>
                  </a:cubicBezTo>
                  <a:cubicBezTo>
                    <a:pt x="72" y="226"/>
                    <a:pt x="104" y="239"/>
                    <a:pt x="137" y="239"/>
                  </a:cubicBezTo>
                  <a:cubicBezTo>
                    <a:pt x="161" y="239"/>
                    <a:pt x="186" y="233"/>
                    <a:pt x="209" y="222"/>
                  </a:cubicBezTo>
                  <a:cubicBezTo>
                    <a:pt x="363" y="146"/>
                    <a:pt x="252" y="1"/>
                    <a:pt x="12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9"/>
            <p:cNvSpPr/>
            <p:nvPr/>
          </p:nvSpPr>
          <p:spPr>
            <a:xfrm>
              <a:off x="2714637" y="1680308"/>
              <a:ext cx="17444" cy="13818"/>
            </a:xfrm>
            <a:custGeom>
              <a:rect b="b" l="l" r="r" t="t"/>
              <a:pathLst>
                <a:path extrusionOk="0" h="442" w="558">
                  <a:moveTo>
                    <a:pt x="269" y="0"/>
                  </a:moveTo>
                  <a:cubicBezTo>
                    <a:pt x="203" y="0"/>
                    <a:pt x="134" y="21"/>
                    <a:pt x="70" y="51"/>
                  </a:cubicBezTo>
                  <a:cubicBezTo>
                    <a:pt x="68" y="52"/>
                    <a:pt x="65" y="52"/>
                    <a:pt x="63" y="53"/>
                  </a:cubicBezTo>
                  <a:cubicBezTo>
                    <a:pt x="34" y="155"/>
                    <a:pt x="0" y="247"/>
                    <a:pt x="76" y="346"/>
                  </a:cubicBezTo>
                  <a:cubicBezTo>
                    <a:pt x="125" y="408"/>
                    <a:pt x="190" y="441"/>
                    <a:pt x="258" y="441"/>
                  </a:cubicBezTo>
                  <a:cubicBezTo>
                    <a:pt x="307" y="441"/>
                    <a:pt x="359" y="424"/>
                    <a:pt x="406" y="386"/>
                  </a:cubicBezTo>
                  <a:cubicBezTo>
                    <a:pt x="514" y="303"/>
                    <a:pt x="557" y="157"/>
                    <a:pt x="446" y="64"/>
                  </a:cubicBezTo>
                  <a:cubicBezTo>
                    <a:pt x="393" y="18"/>
                    <a:pt x="332" y="0"/>
                    <a:pt x="2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9"/>
            <p:cNvSpPr/>
            <p:nvPr/>
          </p:nvSpPr>
          <p:spPr>
            <a:xfrm>
              <a:off x="2679093" y="1493114"/>
              <a:ext cx="9691" cy="7972"/>
            </a:xfrm>
            <a:custGeom>
              <a:rect b="b" l="l" r="r" t="t"/>
              <a:pathLst>
                <a:path extrusionOk="0" h="255" w="310">
                  <a:moveTo>
                    <a:pt x="110" y="1"/>
                  </a:moveTo>
                  <a:cubicBezTo>
                    <a:pt x="92" y="1"/>
                    <a:pt x="75" y="3"/>
                    <a:pt x="58" y="5"/>
                  </a:cubicBezTo>
                  <a:cubicBezTo>
                    <a:pt x="55" y="11"/>
                    <a:pt x="52" y="16"/>
                    <a:pt x="47" y="21"/>
                  </a:cubicBezTo>
                  <a:cubicBezTo>
                    <a:pt x="0" y="66"/>
                    <a:pt x="9" y="164"/>
                    <a:pt x="42" y="212"/>
                  </a:cubicBezTo>
                  <a:cubicBezTo>
                    <a:pt x="64" y="242"/>
                    <a:pt x="95" y="254"/>
                    <a:pt x="128" y="254"/>
                  </a:cubicBezTo>
                  <a:cubicBezTo>
                    <a:pt x="157" y="254"/>
                    <a:pt x="187" y="245"/>
                    <a:pt x="214" y="229"/>
                  </a:cubicBezTo>
                  <a:cubicBezTo>
                    <a:pt x="271" y="196"/>
                    <a:pt x="310" y="137"/>
                    <a:pt x="275" y="78"/>
                  </a:cubicBezTo>
                  <a:cubicBezTo>
                    <a:pt x="243" y="22"/>
                    <a:pt x="176" y="1"/>
                    <a:pt x="1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9"/>
            <p:cNvSpPr/>
            <p:nvPr/>
          </p:nvSpPr>
          <p:spPr>
            <a:xfrm>
              <a:off x="2552577" y="1221670"/>
              <a:ext cx="81876" cy="20665"/>
            </a:xfrm>
            <a:custGeom>
              <a:rect b="b" l="l" r="r" t="t"/>
              <a:pathLst>
                <a:path extrusionOk="0" h="661" w="2619">
                  <a:moveTo>
                    <a:pt x="2442" y="0"/>
                  </a:moveTo>
                  <a:cubicBezTo>
                    <a:pt x="1544" y="0"/>
                    <a:pt x="789" y="212"/>
                    <a:pt x="0" y="661"/>
                  </a:cubicBezTo>
                  <a:cubicBezTo>
                    <a:pt x="924" y="568"/>
                    <a:pt x="1793" y="401"/>
                    <a:pt x="2619" y="3"/>
                  </a:cubicBezTo>
                  <a:cubicBezTo>
                    <a:pt x="2559" y="1"/>
                    <a:pt x="2501" y="0"/>
                    <a:pt x="24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9"/>
            <p:cNvSpPr/>
            <p:nvPr/>
          </p:nvSpPr>
          <p:spPr>
            <a:xfrm>
              <a:off x="2652333" y="1551573"/>
              <a:ext cx="21665" cy="15006"/>
            </a:xfrm>
            <a:custGeom>
              <a:rect b="b" l="l" r="r" t="t"/>
              <a:pathLst>
                <a:path extrusionOk="0" h="480" w="693">
                  <a:moveTo>
                    <a:pt x="245" y="0"/>
                  </a:moveTo>
                  <a:cubicBezTo>
                    <a:pt x="216" y="0"/>
                    <a:pt x="187" y="4"/>
                    <a:pt x="158" y="13"/>
                  </a:cubicBezTo>
                  <a:cubicBezTo>
                    <a:pt x="154" y="15"/>
                    <a:pt x="150" y="15"/>
                    <a:pt x="146" y="15"/>
                  </a:cubicBezTo>
                  <a:cubicBezTo>
                    <a:pt x="144" y="15"/>
                    <a:pt x="141" y="15"/>
                    <a:pt x="138" y="15"/>
                  </a:cubicBezTo>
                  <a:cubicBezTo>
                    <a:pt x="135" y="21"/>
                    <a:pt x="133" y="27"/>
                    <a:pt x="128" y="34"/>
                  </a:cubicBezTo>
                  <a:cubicBezTo>
                    <a:pt x="0" y="198"/>
                    <a:pt x="67" y="479"/>
                    <a:pt x="272" y="479"/>
                  </a:cubicBezTo>
                  <a:cubicBezTo>
                    <a:pt x="307" y="479"/>
                    <a:pt x="345" y="471"/>
                    <a:pt x="388" y="453"/>
                  </a:cubicBezTo>
                  <a:cubicBezTo>
                    <a:pt x="693" y="323"/>
                    <a:pt x="503" y="0"/>
                    <a:pt x="2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9"/>
            <p:cNvSpPr/>
            <p:nvPr/>
          </p:nvSpPr>
          <p:spPr>
            <a:xfrm>
              <a:off x="2515157" y="1199725"/>
              <a:ext cx="183480" cy="118766"/>
            </a:xfrm>
            <a:custGeom>
              <a:rect b="b" l="l" r="r" t="t"/>
              <a:pathLst>
                <a:path extrusionOk="0" h="3799" w="5869">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F4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9"/>
            <p:cNvSpPr/>
            <p:nvPr/>
          </p:nvSpPr>
          <p:spPr>
            <a:xfrm>
              <a:off x="2558486" y="1293478"/>
              <a:ext cx="164097" cy="110200"/>
            </a:xfrm>
            <a:custGeom>
              <a:rect b="b" l="l" r="r" t="t"/>
              <a:pathLst>
                <a:path extrusionOk="0" h="3525" w="5249">
                  <a:moveTo>
                    <a:pt x="4085" y="1"/>
                  </a:moveTo>
                  <a:cubicBezTo>
                    <a:pt x="3024" y="766"/>
                    <a:pt x="1652" y="1205"/>
                    <a:pt x="324" y="1205"/>
                  </a:cubicBezTo>
                  <a:cubicBezTo>
                    <a:pt x="216" y="1205"/>
                    <a:pt x="108" y="1202"/>
                    <a:pt x="1" y="1196"/>
                  </a:cubicBezTo>
                  <a:lnTo>
                    <a:pt x="1" y="1196"/>
                  </a:lnTo>
                  <a:cubicBezTo>
                    <a:pt x="78" y="1452"/>
                    <a:pt x="150" y="1709"/>
                    <a:pt x="220" y="1967"/>
                  </a:cubicBezTo>
                  <a:cubicBezTo>
                    <a:pt x="535" y="2006"/>
                    <a:pt x="854" y="2031"/>
                    <a:pt x="1171" y="2036"/>
                  </a:cubicBezTo>
                  <a:cubicBezTo>
                    <a:pt x="1299" y="2038"/>
                    <a:pt x="1430" y="2041"/>
                    <a:pt x="1564" y="2041"/>
                  </a:cubicBezTo>
                  <a:cubicBezTo>
                    <a:pt x="2233" y="2041"/>
                    <a:pt x="2950" y="1988"/>
                    <a:pt x="3525" y="1664"/>
                  </a:cubicBezTo>
                  <a:cubicBezTo>
                    <a:pt x="3545" y="1653"/>
                    <a:pt x="3565" y="1648"/>
                    <a:pt x="3584" y="1648"/>
                  </a:cubicBezTo>
                  <a:cubicBezTo>
                    <a:pt x="3613" y="1648"/>
                    <a:pt x="3641" y="1661"/>
                    <a:pt x="3663" y="1687"/>
                  </a:cubicBezTo>
                  <a:cubicBezTo>
                    <a:pt x="4071" y="2212"/>
                    <a:pt x="4272" y="2842"/>
                    <a:pt x="4381" y="3500"/>
                  </a:cubicBezTo>
                  <a:cubicBezTo>
                    <a:pt x="4486" y="3493"/>
                    <a:pt x="4591" y="3489"/>
                    <a:pt x="4695" y="3489"/>
                  </a:cubicBezTo>
                  <a:cubicBezTo>
                    <a:pt x="4883" y="3489"/>
                    <a:pt x="5068" y="3501"/>
                    <a:pt x="5248" y="3525"/>
                  </a:cubicBezTo>
                  <a:cubicBezTo>
                    <a:pt x="4872" y="2347"/>
                    <a:pt x="4480" y="1173"/>
                    <a:pt x="40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9"/>
            <p:cNvSpPr/>
            <p:nvPr/>
          </p:nvSpPr>
          <p:spPr>
            <a:xfrm>
              <a:off x="2515157" y="1199725"/>
              <a:ext cx="183480" cy="118766"/>
            </a:xfrm>
            <a:custGeom>
              <a:rect b="b" l="l" r="r" t="t"/>
              <a:pathLst>
                <a:path extrusionOk="0" h="3799" w="5869">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9"/>
            <p:cNvSpPr/>
            <p:nvPr/>
          </p:nvSpPr>
          <p:spPr>
            <a:xfrm>
              <a:off x="2526161" y="1235801"/>
              <a:ext cx="172506" cy="82721"/>
            </a:xfrm>
            <a:custGeom>
              <a:rect b="b" l="l" r="r" t="t"/>
              <a:pathLst>
                <a:path extrusionOk="0" h="2646" w="5518">
                  <a:moveTo>
                    <a:pt x="5250" y="1"/>
                  </a:moveTo>
                  <a:cubicBezTo>
                    <a:pt x="4901" y="611"/>
                    <a:pt x="4228" y="1105"/>
                    <a:pt x="3652" y="1408"/>
                  </a:cubicBezTo>
                  <a:cubicBezTo>
                    <a:pt x="2942" y="1783"/>
                    <a:pt x="2173" y="2013"/>
                    <a:pt x="1371" y="2089"/>
                  </a:cubicBezTo>
                  <a:cubicBezTo>
                    <a:pt x="1126" y="2112"/>
                    <a:pt x="865" y="2149"/>
                    <a:pt x="610" y="2149"/>
                  </a:cubicBezTo>
                  <a:cubicBezTo>
                    <a:pt x="491" y="2149"/>
                    <a:pt x="373" y="2141"/>
                    <a:pt x="258" y="2119"/>
                  </a:cubicBezTo>
                  <a:cubicBezTo>
                    <a:pt x="164" y="2101"/>
                    <a:pt x="81" y="2074"/>
                    <a:pt x="1" y="2043"/>
                  </a:cubicBezTo>
                  <a:lnTo>
                    <a:pt x="1" y="2043"/>
                  </a:lnTo>
                  <a:cubicBezTo>
                    <a:pt x="39" y="2206"/>
                    <a:pt x="80" y="2370"/>
                    <a:pt x="122" y="2534"/>
                  </a:cubicBezTo>
                  <a:cubicBezTo>
                    <a:pt x="563" y="2603"/>
                    <a:pt x="1000" y="2645"/>
                    <a:pt x="1438" y="2645"/>
                  </a:cubicBezTo>
                  <a:cubicBezTo>
                    <a:pt x="2079" y="2645"/>
                    <a:pt x="2721" y="2554"/>
                    <a:pt x="3377" y="2323"/>
                  </a:cubicBezTo>
                  <a:cubicBezTo>
                    <a:pt x="4228" y="2023"/>
                    <a:pt x="4896" y="1554"/>
                    <a:pt x="5517" y="995"/>
                  </a:cubicBezTo>
                  <a:cubicBezTo>
                    <a:pt x="5449" y="680"/>
                    <a:pt x="5374" y="368"/>
                    <a:pt x="5271" y="60"/>
                  </a:cubicBezTo>
                  <a:cubicBezTo>
                    <a:pt x="5264" y="39"/>
                    <a:pt x="5256" y="19"/>
                    <a:pt x="52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8" name="Google Shape;1228;p39"/>
          <p:cNvGrpSpPr/>
          <p:nvPr/>
        </p:nvGrpSpPr>
        <p:grpSpPr>
          <a:xfrm>
            <a:off x="831211" y="3793097"/>
            <a:ext cx="132707" cy="169461"/>
            <a:chOff x="2588872" y="3067444"/>
            <a:chExt cx="170662" cy="217900"/>
          </a:xfrm>
        </p:grpSpPr>
        <p:sp>
          <p:nvSpPr>
            <p:cNvPr id="1229" name="Google Shape;1229;p39"/>
            <p:cNvSpPr/>
            <p:nvPr/>
          </p:nvSpPr>
          <p:spPr>
            <a:xfrm>
              <a:off x="2653865" y="3174952"/>
              <a:ext cx="83502" cy="90911"/>
            </a:xfrm>
            <a:custGeom>
              <a:rect b="b" l="l" r="r" t="t"/>
              <a:pathLst>
                <a:path extrusionOk="0" h="2908" w="2671">
                  <a:moveTo>
                    <a:pt x="1659" y="0"/>
                  </a:moveTo>
                  <a:cubicBezTo>
                    <a:pt x="1279" y="437"/>
                    <a:pt x="694" y="817"/>
                    <a:pt x="131" y="817"/>
                  </a:cubicBezTo>
                  <a:cubicBezTo>
                    <a:pt x="87" y="817"/>
                    <a:pt x="44" y="815"/>
                    <a:pt x="0" y="810"/>
                  </a:cubicBezTo>
                  <a:lnTo>
                    <a:pt x="0" y="810"/>
                  </a:lnTo>
                  <a:lnTo>
                    <a:pt x="791" y="2396"/>
                  </a:lnTo>
                  <a:cubicBezTo>
                    <a:pt x="900" y="2616"/>
                    <a:pt x="1089" y="2780"/>
                    <a:pt x="1325" y="2860"/>
                  </a:cubicBezTo>
                  <a:cubicBezTo>
                    <a:pt x="1422" y="2892"/>
                    <a:pt x="1521" y="2908"/>
                    <a:pt x="1620" y="2908"/>
                  </a:cubicBezTo>
                  <a:cubicBezTo>
                    <a:pt x="1654" y="2908"/>
                    <a:pt x="1688" y="2906"/>
                    <a:pt x="1722" y="2902"/>
                  </a:cubicBezTo>
                  <a:cubicBezTo>
                    <a:pt x="1827" y="2891"/>
                    <a:pt x="1931" y="2861"/>
                    <a:pt x="2029" y="2812"/>
                  </a:cubicBezTo>
                  <a:cubicBezTo>
                    <a:pt x="2484" y="2585"/>
                    <a:pt x="2670" y="2029"/>
                    <a:pt x="2442" y="1574"/>
                  </a:cubicBezTo>
                  <a:lnTo>
                    <a:pt x="16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9"/>
            <p:cNvSpPr/>
            <p:nvPr/>
          </p:nvSpPr>
          <p:spPr>
            <a:xfrm>
              <a:off x="2611068" y="3086889"/>
              <a:ext cx="89598" cy="100134"/>
            </a:xfrm>
            <a:custGeom>
              <a:rect b="b" l="l" r="r" t="t"/>
              <a:pathLst>
                <a:path extrusionOk="0" h="3203" w="2866">
                  <a:moveTo>
                    <a:pt x="1320" y="1945"/>
                  </a:moveTo>
                  <a:cubicBezTo>
                    <a:pt x="1486" y="1945"/>
                    <a:pt x="1507" y="2189"/>
                    <a:pt x="1331" y="2209"/>
                  </a:cubicBezTo>
                  <a:cubicBezTo>
                    <a:pt x="1324" y="2210"/>
                    <a:pt x="1317" y="2210"/>
                    <a:pt x="1311" y="2210"/>
                  </a:cubicBezTo>
                  <a:cubicBezTo>
                    <a:pt x="1148" y="2210"/>
                    <a:pt x="1127" y="1966"/>
                    <a:pt x="1302" y="1946"/>
                  </a:cubicBezTo>
                  <a:cubicBezTo>
                    <a:pt x="1308" y="1945"/>
                    <a:pt x="1314" y="1945"/>
                    <a:pt x="1320" y="1945"/>
                  </a:cubicBezTo>
                  <a:close/>
                  <a:moveTo>
                    <a:pt x="1618" y="2327"/>
                  </a:moveTo>
                  <a:cubicBezTo>
                    <a:pt x="1764" y="2327"/>
                    <a:pt x="1836" y="2553"/>
                    <a:pt x="1676" y="2604"/>
                  </a:cubicBezTo>
                  <a:cubicBezTo>
                    <a:pt x="1554" y="2641"/>
                    <a:pt x="1429" y="2693"/>
                    <a:pt x="1300" y="2699"/>
                  </a:cubicBezTo>
                  <a:cubicBezTo>
                    <a:pt x="1298" y="2699"/>
                    <a:pt x="1296" y="2699"/>
                    <a:pt x="1294" y="2699"/>
                  </a:cubicBezTo>
                  <a:cubicBezTo>
                    <a:pt x="1185" y="2699"/>
                    <a:pt x="1106" y="2549"/>
                    <a:pt x="1213" y="2479"/>
                  </a:cubicBezTo>
                  <a:cubicBezTo>
                    <a:pt x="1323" y="2407"/>
                    <a:pt x="1447" y="2375"/>
                    <a:pt x="1569" y="2335"/>
                  </a:cubicBezTo>
                  <a:cubicBezTo>
                    <a:pt x="1586" y="2330"/>
                    <a:pt x="1602" y="2327"/>
                    <a:pt x="1618" y="2327"/>
                  </a:cubicBezTo>
                  <a:close/>
                  <a:moveTo>
                    <a:pt x="1051" y="1"/>
                  </a:moveTo>
                  <a:cubicBezTo>
                    <a:pt x="910" y="1"/>
                    <a:pt x="771" y="34"/>
                    <a:pt x="643" y="98"/>
                  </a:cubicBezTo>
                  <a:cubicBezTo>
                    <a:pt x="187" y="325"/>
                    <a:pt x="0" y="881"/>
                    <a:pt x="227" y="1336"/>
                  </a:cubicBezTo>
                  <a:lnTo>
                    <a:pt x="1158" y="3203"/>
                  </a:lnTo>
                  <a:cubicBezTo>
                    <a:pt x="1491" y="3154"/>
                    <a:pt x="1805" y="3182"/>
                    <a:pt x="2135" y="3037"/>
                  </a:cubicBezTo>
                  <a:cubicBezTo>
                    <a:pt x="2419" y="2912"/>
                    <a:pt x="2666" y="2724"/>
                    <a:pt x="2866" y="2490"/>
                  </a:cubicBezTo>
                  <a:lnTo>
                    <a:pt x="1880" y="512"/>
                  </a:lnTo>
                  <a:cubicBezTo>
                    <a:pt x="1770" y="292"/>
                    <a:pt x="1581" y="129"/>
                    <a:pt x="1347" y="50"/>
                  </a:cubicBezTo>
                  <a:cubicBezTo>
                    <a:pt x="1250" y="17"/>
                    <a:pt x="1150" y="1"/>
                    <a:pt x="1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9"/>
            <p:cNvSpPr/>
            <p:nvPr/>
          </p:nvSpPr>
          <p:spPr>
            <a:xfrm>
              <a:off x="2588872" y="3067444"/>
              <a:ext cx="170662" cy="217900"/>
            </a:xfrm>
            <a:custGeom>
              <a:rect b="b" l="l" r="r" t="t"/>
              <a:pathLst>
                <a:path extrusionOk="0" h="6970" w="5459">
                  <a:moveTo>
                    <a:pt x="1761" y="623"/>
                  </a:moveTo>
                  <a:cubicBezTo>
                    <a:pt x="1860" y="623"/>
                    <a:pt x="1960" y="639"/>
                    <a:pt x="2057" y="672"/>
                  </a:cubicBezTo>
                  <a:cubicBezTo>
                    <a:pt x="2291" y="750"/>
                    <a:pt x="2480" y="914"/>
                    <a:pt x="2590" y="1134"/>
                  </a:cubicBezTo>
                  <a:lnTo>
                    <a:pt x="3575" y="3112"/>
                  </a:lnTo>
                  <a:cubicBezTo>
                    <a:pt x="3376" y="3346"/>
                    <a:pt x="3129" y="3534"/>
                    <a:pt x="2845" y="3659"/>
                  </a:cubicBezTo>
                  <a:cubicBezTo>
                    <a:pt x="2515" y="3805"/>
                    <a:pt x="2200" y="3778"/>
                    <a:pt x="1868" y="3825"/>
                  </a:cubicBezTo>
                  <a:lnTo>
                    <a:pt x="937" y="1958"/>
                  </a:lnTo>
                  <a:cubicBezTo>
                    <a:pt x="710" y="1501"/>
                    <a:pt x="897" y="947"/>
                    <a:pt x="1353" y="720"/>
                  </a:cubicBezTo>
                  <a:cubicBezTo>
                    <a:pt x="1481" y="656"/>
                    <a:pt x="1620" y="623"/>
                    <a:pt x="1761" y="623"/>
                  </a:cubicBezTo>
                  <a:close/>
                  <a:moveTo>
                    <a:pt x="3738" y="3440"/>
                  </a:moveTo>
                  <a:lnTo>
                    <a:pt x="4521" y="5014"/>
                  </a:lnTo>
                  <a:cubicBezTo>
                    <a:pt x="4749" y="5468"/>
                    <a:pt x="4563" y="6024"/>
                    <a:pt x="4108" y="6251"/>
                  </a:cubicBezTo>
                  <a:cubicBezTo>
                    <a:pt x="4010" y="6299"/>
                    <a:pt x="3906" y="6330"/>
                    <a:pt x="3801" y="6341"/>
                  </a:cubicBezTo>
                  <a:cubicBezTo>
                    <a:pt x="3768" y="6345"/>
                    <a:pt x="3734" y="6347"/>
                    <a:pt x="3701" y="6347"/>
                  </a:cubicBezTo>
                  <a:cubicBezTo>
                    <a:pt x="3602" y="6347"/>
                    <a:pt x="3501" y="6330"/>
                    <a:pt x="3404" y="6299"/>
                  </a:cubicBezTo>
                  <a:cubicBezTo>
                    <a:pt x="3170" y="6220"/>
                    <a:pt x="2979" y="6055"/>
                    <a:pt x="2870" y="5836"/>
                  </a:cubicBezTo>
                  <a:lnTo>
                    <a:pt x="2079" y="4251"/>
                  </a:lnTo>
                  <a:lnTo>
                    <a:pt x="2079" y="4251"/>
                  </a:lnTo>
                  <a:cubicBezTo>
                    <a:pt x="2122" y="4256"/>
                    <a:pt x="2165" y="4258"/>
                    <a:pt x="2208" y="4258"/>
                  </a:cubicBezTo>
                  <a:cubicBezTo>
                    <a:pt x="2772" y="4258"/>
                    <a:pt x="3358" y="3878"/>
                    <a:pt x="3738" y="3440"/>
                  </a:cubicBezTo>
                  <a:close/>
                  <a:moveTo>
                    <a:pt x="1760" y="0"/>
                  </a:moveTo>
                  <a:cubicBezTo>
                    <a:pt x="1703" y="0"/>
                    <a:pt x="1646" y="3"/>
                    <a:pt x="1590" y="10"/>
                  </a:cubicBezTo>
                  <a:cubicBezTo>
                    <a:pt x="1412" y="29"/>
                    <a:pt x="1238" y="79"/>
                    <a:pt x="1074" y="163"/>
                  </a:cubicBezTo>
                  <a:cubicBezTo>
                    <a:pt x="312" y="542"/>
                    <a:pt x="0" y="1473"/>
                    <a:pt x="380" y="2235"/>
                  </a:cubicBezTo>
                  <a:lnTo>
                    <a:pt x="2313" y="6113"/>
                  </a:lnTo>
                  <a:cubicBezTo>
                    <a:pt x="2496" y="6482"/>
                    <a:pt x="2814" y="6757"/>
                    <a:pt x="3206" y="6889"/>
                  </a:cubicBezTo>
                  <a:cubicBezTo>
                    <a:pt x="3368" y="6943"/>
                    <a:pt x="3535" y="6970"/>
                    <a:pt x="3701" y="6970"/>
                  </a:cubicBezTo>
                  <a:cubicBezTo>
                    <a:pt x="3936" y="6970"/>
                    <a:pt x="4169" y="6916"/>
                    <a:pt x="4385" y="6809"/>
                  </a:cubicBezTo>
                  <a:cubicBezTo>
                    <a:pt x="5148" y="6429"/>
                    <a:pt x="5458" y="5499"/>
                    <a:pt x="5078" y="4736"/>
                  </a:cubicBezTo>
                  <a:lnTo>
                    <a:pt x="3146" y="857"/>
                  </a:lnTo>
                  <a:cubicBezTo>
                    <a:pt x="2962" y="489"/>
                    <a:pt x="2645" y="213"/>
                    <a:pt x="2253" y="81"/>
                  </a:cubicBezTo>
                  <a:cubicBezTo>
                    <a:pt x="2091" y="27"/>
                    <a:pt x="1925" y="0"/>
                    <a:pt x="17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9"/>
            <p:cNvSpPr/>
            <p:nvPr/>
          </p:nvSpPr>
          <p:spPr>
            <a:xfrm>
              <a:off x="2645612" y="3159634"/>
              <a:ext cx="22853" cy="11630"/>
            </a:xfrm>
            <a:custGeom>
              <a:rect b="b" l="l" r="r" t="t"/>
              <a:pathLst>
                <a:path extrusionOk="0" h="372" w="731">
                  <a:moveTo>
                    <a:pt x="513" y="0"/>
                  </a:moveTo>
                  <a:cubicBezTo>
                    <a:pt x="497" y="0"/>
                    <a:pt x="481" y="3"/>
                    <a:pt x="464" y="8"/>
                  </a:cubicBezTo>
                  <a:cubicBezTo>
                    <a:pt x="342" y="48"/>
                    <a:pt x="217" y="80"/>
                    <a:pt x="108" y="152"/>
                  </a:cubicBezTo>
                  <a:cubicBezTo>
                    <a:pt x="1" y="222"/>
                    <a:pt x="80" y="372"/>
                    <a:pt x="189" y="372"/>
                  </a:cubicBezTo>
                  <a:cubicBezTo>
                    <a:pt x="191" y="372"/>
                    <a:pt x="193" y="372"/>
                    <a:pt x="195" y="372"/>
                  </a:cubicBezTo>
                  <a:cubicBezTo>
                    <a:pt x="324" y="366"/>
                    <a:pt x="449" y="315"/>
                    <a:pt x="571" y="277"/>
                  </a:cubicBezTo>
                  <a:cubicBezTo>
                    <a:pt x="731" y="226"/>
                    <a:pt x="659"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9"/>
            <p:cNvSpPr/>
            <p:nvPr/>
          </p:nvSpPr>
          <p:spPr>
            <a:xfrm>
              <a:off x="2646268" y="3147661"/>
              <a:ext cx="11911" cy="8347"/>
            </a:xfrm>
            <a:custGeom>
              <a:rect b="b" l="l" r="r" t="t"/>
              <a:pathLst>
                <a:path extrusionOk="0" h="267" w="381">
                  <a:moveTo>
                    <a:pt x="194" y="1"/>
                  </a:moveTo>
                  <a:cubicBezTo>
                    <a:pt x="188" y="1"/>
                    <a:pt x="182" y="1"/>
                    <a:pt x="176" y="2"/>
                  </a:cubicBezTo>
                  <a:cubicBezTo>
                    <a:pt x="1" y="22"/>
                    <a:pt x="22" y="266"/>
                    <a:pt x="185" y="266"/>
                  </a:cubicBezTo>
                  <a:cubicBezTo>
                    <a:pt x="191" y="266"/>
                    <a:pt x="198" y="266"/>
                    <a:pt x="205" y="265"/>
                  </a:cubicBezTo>
                  <a:cubicBezTo>
                    <a:pt x="381" y="246"/>
                    <a:pt x="359"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4" name="Google Shape;1234;p39"/>
          <p:cNvGrpSpPr/>
          <p:nvPr/>
        </p:nvGrpSpPr>
        <p:grpSpPr>
          <a:xfrm>
            <a:off x="489148" y="4102012"/>
            <a:ext cx="230842" cy="203957"/>
            <a:chOff x="3659860" y="553674"/>
            <a:chExt cx="230842" cy="203957"/>
          </a:xfrm>
        </p:grpSpPr>
        <p:sp>
          <p:nvSpPr>
            <p:cNvPr id="1235" name="Google Shape;1235;p39"/>
            <p:cNvSpPr/>
            <p:nvPr/>
          </p:nvSpPr>
          <p:spPr>
            <a:xfrm>
              <a:off x="3659860" y="553674"/>
              <a:ext cx="230842" cy="203957"/>
            </a:xfrm>
            <a:custGeom>
              <a:rect b="b" l="l" r="r" t="t"/>
              <a:pathLst>
                <a:path extrusionOk="0" h="6524" w="7384">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9"/>
            <p:cNvSpPr/>
            <p:nvPr/>
          </p:nvSpPr>
          <p:spPr>
            <a:xfrm>
              <a:off x="3709254" y="569680"/>
              <a:ext cx="152061" cy="81032"/>
            </a:xfrm>
            <a:custGeom>
              <a:rect b="b" l="l" r="r" t="t"/>
              <a:pathLst>
                <a:path extrusionOk="0" h="2592" w="4864">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9"/>
            <p:cNvSpPr/>
            <p:nvPr/>
          </p:nvSpPr>
          <p:spPr>
            <a:xfrm>
              <a:off x="3693623" y="606444"/>
              <a:ext cx="167942" cy="75280"/>
            </a:xfrm>
            <a:custGeom>
              <a:rect b="b" l="l" r="r" t="t"/>
              <a:pathLst>
                <a:path extrusionOk="0" h="2408" w="5372">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9"/>
            <p:cNvSpPr/>
            <p:nvPr/>
          </p:nvSpPr>
          <p:spPr>
            <a:xfrm>
              <a:off x="3690028" y="667185"/>
              <a:ext cx="147496" cy="74436"/>
            </a:xfrm>
            <a:custGeom>
              <a:rect b="b" l="l" r="r" t="t"/>
              <a:pathLst>
                <a:path extrusionOk="0" h="2381" w="4718">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9"/>
            <p:cNvSpPr/>
            <p:nvPr/>
          </p:nvSpPr>
          <p:spPr>
            <a:xfrm>
              <a:off x="3692122" y="634423"/>
              <a:ext cx="157626" cy="90599"/>
            </a:xfrm>
            <a:custGeom>
              <a:rect b="b" l="l" r="r" t="t"/>
              <a:pathLst>
                <a:path extrusionOk="0" h="2898" w="5042">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0" name="Google Shape;1240;p39"/>
          <p:cNvGrpSpPr/>
          <p:nvPr/>
        </p:nvGrpSpPr>
        <p:grpSpPr>
          <a:xfrm>
            <a:off x="608799" y="3462537"/>
            <a:ext cx="222401" cy="217587"/>
            <a:chOff x="3679086" y="979362"/>
            <a:chExt cx="222401" cy="217587"/>
          </a:xfrm>
        </p:grpSpPr>
        <p:sp>
          <p:nvSpPr>
            <p:cNvPr id="1241" name="Google Shape;1241;p39"/>
            <p:cNvSpPr/>
            <p:nvPr/>
          </p:nvSpPr>
          <p:spPr>
            <a:xfrm>
              <a:off x="3679086" y="979362"/>
              <a:ext cx="222401" cy="217587"/>
            </a:xfrm>
            <a:custGeom>
              <a:rect b="b" l="l" r="r" t="t"/>
              <a:pathLst>
                <a:path extrusionOk="0" h="6960" w="7114">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9"/>
            <p:cNvSpPr/>
            <p:nvPr/>
          </p:nvSpPr>
          <p:spPr>
            <a:xfrm>
              <a:off x="3696405" y="996556"/>
              <a:ext cx="162409" cy="88660"/>
            </a:xfrm>
            <a:custGeom>
              <a:rect b="b" l="l" r="r" t="t"/>
              <a:pathLst>
                <a:path extrusionOk="0" h="2836" w="5195">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9"/>
            <p:cNvSpPr/>
            <p:nvPr/>
          </p:nvSpPr>
          <p:spPr>
            <a:xfrm>
              <a:off x="3706471" y="1065988"/>
              <a:ext cx="171412" cy="95319"/>
            </a:xfrm>
            <a:custGeom>
              <a:rect b="b" l="l" r="r" t="t"/>
              <a:pathLst>
                <a:path extrusionOk="0" h="3049" w="5483">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9"/>
            <p:cNvSpPr/>
            <p:nvPr/>
          </p:nvSpPr>
          <p:spPr>
            <a:xfrm>
              <a:off x="3696561" y="1034414"/>
              <a:ext cx="177759" cy="83783"/>
            </a:xfrm>
            <a:custGeom>
              <a:rect b="b" l="l" r="r" t="t"/>
              <a:pathLst>
                <a:path extrusionOk="0" h="2680" w="5686">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9"/>
            <p:cNvSpPr/>
            <p:nvPr/>
          </p:nvSpPr>
          <p:spPr>
            <a:xfrm>
              <a:off x="3726916" y="1097125"/>
              <a:ext cx="156906" cy="82658"/>
            </a:xfrm>
            <a:custGeom>
              <a:rect b="b" l="l" r="r" t="t"/>
              <a:pathLst>
                <a:path extrusionOk="0" h="2644" w="5019">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6" name="Google Shape;1246;p39"/>
          <p:cNvGrpSpPr/>
          <p:nvPr/>
        </p:nvGrpSpPr>
        <p:grpSpPr>
          <a:xfrm>
            <a:off x="8099401" y="4448968"/>
            <a:ext cx="173569" cy="309061"/>
            <a:chOff x="2157276" y="1521031"/>
            <a:chExt cx="173569" cy="309061"/>
          </a:xfrm>
        </p:grpSpPr>
        <p:sp>
          <p:nvSpPr>
            <p:cNvPr id="1247" name="Google Shape;1247;p39"/>
            <p:cNvSpPr/>
            <p:nvPr/>
          </p:nvSpPr>
          <p:spPr>
            <a:xfrm>
              <a:off x="2157276" y="1521031"/>
              <a:ext cx="173569" cy="309061"/>
            </a:xfrm>
            <a:custGeom>
              <a:rect b="b" l="l" r="r" t="t"/>
              <a:pathLst>
                <a:path extrusionOk="0" h="9886" w="5552">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9"/>
            <p:cNvSpPr/>
            <p:nvPr/>
          </p:nvSpPr>
          <p:spPr>
            <a:xfrm>
              <a:off x="2185724" y="1563202"/>
              <a:ext cx="21759" cy="19977"/>
            </a:xfrm>
            <a:custGeom>
              <a:rect b="b" l="l" r="r" t="t"/>
              <a:pathLst>
                <a:path extrusionOk="0" h="639" w="696">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9"/>
            <p:cNvSpPr/>
            <p:nvPr/>
          </p:nvSpPr>
          <p:spPr>
            <a:xfrm>
              <a:off x="2187818" y="1592995"/>
              <a:ext cx="17382" cy="27323"/>
            </a:xfrm>
            <a:custGeom>
              <a:rect b="b" l="l" r="r" t="t"/>
              <a:pathLst>
                <a:path extrusionOk="0" h="874" w="556">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9"/>
            <p:cNvSpPr/>
            <p:nvPr/>
          </p:nvSpPr>
          <p:spPr>
            <a:xfrm>
              <a:off x="2262064" y="1699315"/>
              <a:ext cx="15225" cy="5752"/>
            </a:xfrm>
            <a:custGeom>
              <a:rect b="b" l="l" r="r" t="t"/>
              <a:pathLst>
                <a:path extrusionOk="0" h="184" w="487">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9"/>
            <p:cNvSpPr/>
            <p:nvPr/>
          </p:nvSpPr>
          <p:spPr>
            <a:xfrm>
              <a:off x="2270442" y="1709600"/>
              <a:ext cx="8597" cy="4783"/>
            </a:xfrm>
            <a:custGeom>
              <a:rect b="b" l="l" r="r" t="t"/>
              <a:pathLst>
                <a:path extrusionOk="0" h="153" w="275">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9"/>
            <p:cNvSpPr/>
            <p:nvPr/>
          </p:nvSpPr>
          <p:spPr>
            <a:xfrm>
              <a:off x="2175063" y="1538224"/>
              <a:ext cx="107668" cy="141900"/>
            </a:xfrm>
            <a:custGeom>
              <a:rect b="b" l="l" r="r" t="t"/>
              <a:pathLst>
                <a:path extrusionOk="0" h="4539" w="3444">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9"/>
            <p:cNvSpPr/>
            <p:nvPr/>
          </p:nvSpPr>
          <p:spPr>
            <a:xfrm>
              <a:off x="2221768" y="1538287"/>
              <a:ext cx="60899" cy="117922"/>
            </a:xfrm>
            <a:custGeom>
              <a:rect b="b" l="l" r="r" t="t"/>
              <a:pathLst>
                <a:path extrusionOk="0" h="3772" w="1948">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9"/>
            <p:cNvSpPr/>
            <p:nvPr/>
          </p:nvSpPr>
          <p:spPr>
            <a:xfrm>
              <a:off x="2192507" y="1597965"/>
              <a:ext cx="6721" cy="17507"/>
            </a:xfrm>
            <a:custGeom>
              <a:rect b="b" l="l" r="r" t="t"/>
              <a:pathLst>
                <a:path extrusionOk="0" h="560" w="215">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rgbClr val="F4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9"/>
            <p:cNvSpPr/>
            <p:nvPr/>
          </p:nvSpPr>
          <p:spPr>
            <a:xfrm>
              <a:off x="2190413" y="1568017"/>
              <a:ext cx="11630" cy="10410"/>
            </a:xfrm>
            <a:custGeom>
              <a:rect b="b" l="l" r="r" t="t"/>
              <a:pathLst>
                <a:path extrusionOk="0" h="333" w="372">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rgbClr val="F4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9"/>
            <p:cNvSpPr/>
            <p:nvPr/>
          </p:nvSpPr>
          <p:spPr>
            <a:xfrm>
              <a:off x="2200729" y="1667710"/>
              <a:ext cx="111294" cy="145121"/>
            </a:xfrm>
            <a:custGeom>
              <a:rect b="b" l="l" r="r" t="t"/>
              <a:pathLst>
                <a:path extrusionOk="0" h="4642" w="356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9"/>
            <p:cNvSpPr/>
            <p:nvPr/>
          </p:nvSpPr>
          <p:spPr>
            <a:xfrm>
              <a:off x="2255437" y="1668585"/>
              <a:ext cx="55647" cy="139024"/>
            </a:xfrm>
            <a:custGeom>
              <a:rect b="b" l="l" r="r" t="t"/>
              <a:pathLst>
                <a:path extrusionOk="0" h="4447" w="178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8" name="Google Shape;1258;p39"/>
          <p:cNvGrpSpPr/>
          <p:nvPr/>
        </p:nvGrpSpPr>
        <p:grpSpPr>
          <a:xfrm rot="2700000">
            <a:off x="7892273" y="1064839"/>
            <a:ext cx="203439" cy="327136"/>
            <a:chOff x="4140725" y="520912"/>
            <a:chExt cx="175945" cy="282926"/>
          </a:xfrm>
        </p:grpSpPr>
        <p:sp>
          <p:nvSpPr>
            <p:cNvPr id="1259" name="Google Shape;1259;p39"/>
            <p:cNvSpPr/>
            <p:nvPr/>
          </p:nvSpPr>
          <p:spPr>
            <a:xfrm>
              <a:off x="4195745" y="753342"/>
              <a:ext cx="27292" cy="25635"/>
            </a:xfrm>
            <a:custGeom>
              <a:rect b="b" l="l" r="r" t="t"/>
              <a:pathLst>
                <a:path extrusionOk="0" h="820" w="873">
                  <a:moveTo>
                    <a:pt x="531" y="181"/>
                  </a:moveTo>
                  <a:cubicBezTo>
                    <a:pt x="592" y="235"/>
                    <a:pt x="653" y="290"/>
                    <a:pt x="719" y="336"/>
                  </a:cubicBezTo>
                  <a:cubicBezTo>
                    <a:pt x="640" y="414"/>
                    <a:pt x="572" y="506"/>
                    <a:pt x="483" y="577"/>
                  </a:cubicBezTo>
                  <a:cubicBezTo>
                    <a:pt x="439" y="611"/>
                    <a:pt x="348" y="655"/>
                    <a:pt x="275" y="655"/>
                  </a:cubicBezTo>
                  <a:cubicBezTo>
                    <a:pt x="218" y="655"/>
                    <a:pt x="171" y="628"/>
                    <a:pt x="167" y="549"/>
                  </a:cubicBezTo>
                  <a:cubicBezTo>
                    <a:pt x="167" y="537"/>
                    <a:pt x="165" y="529"/>
                    <a:pt x="161" y="519"/>
                  </a:cubicBezTo>
                  <a:cubicBezTo>
                    <a:pt x="300" y="426"/>
                    <a:pt x="421" y="306"/>
                    <a:pt x="531" y="181"/>
                  </a:cubicBezTo>
                  <a:close/>
                  <a:moveTo>
                    <a:pt x="533" y="0"/>
                  </a:moveTo>
                  <a:cubicBezTo>
                    <a:pt x="507" y="0"/>
                    <a:pt x="480" y="17"/>
                    <a:pt x="466" y="36"/>
                  </a:cubicBezTo>
                  <a:cubicBezTo>
                    <a:pt x="336" y="199"/>
                    <a:pt x="177" y="333"/>
                    <a:pt x="39" y="486"/>
                  </a:cubicBezTo>
                  <a:cubicBezTo>
                    <a:pt x="24" y="499"/>
                    <a:pt x="21" y="518"/>
                    <a:pt x="25" y="534"/>
                  </a:cubicBezTo>
                  <a:cubicBezTo>
                    <a:pt x="24" y="537"/>
                    <a:pt x="23" y="540"/>
                    <a:pt x="21" y="545"/>
                  </a:cubicBezTo>
                  <a:cubicBezTo>
                    <a:pt x="1" y="712"/>
                    <a:pt x="156" y="819"/>
                    <a:pt x="307" y="819"/>
                  </a:cubicBezTo>
                  <a:cubicBezTo>
                    <a:pt x="328" y="819"/>
                    <a:pt x="349" y="817"/>
                    <a:pt x="370" y="813"/>
                  </a:cubicBezTo>
                  <a:cubicBezTo>
                    <a:pt x="576" y="770"/>
                    <a:pt x="802" y="540"/>
                    <a:pt x="861" y="343"/>
                  </a:cubicBezTo>
                  <a:cubicBezTo>
                    <a:pt x="873" y="321"/>
                    <a:pt x="873" y="292"/>
                    <a:pt x="853" y="269"/>
                  </a:cubicBezTo>
                  <a:cubicBezTo>
                    <a:pt x="774" y="173"/>
                    <a:pt x="666" y="93"/>
                    <a:pt x="568" y="13"/>
                  </a:cubicBezTo>
                  <a:cubicBezTo>
                    <a:pt x="557" y="4"/>
                    <a:pt x="545" y="0"/>
                    <a:pt x="5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9"/>
            <p:cNvSpPr/>
            <p:nvPr/>
          </p:nvSpPr>
          <p:spPr>
            <a:xfrm>
              <a:off x="4217347" y="730052"/>
              <a:ext cx="21540" cy="21665"/>
            </a:xfrm>
            <a:custGeom>
              <a:rect b="b" l="l" r="r" t="t"/>
              <a:pathLst>
                <a:path extrusionOk="0" h="693" w="689">
                  <a:moveTo>
                    <a:pt x="340" y="156"/>
                  </a:moveTo>
                  <a:cubicBezTo>
                    <a:pt x="392" y="180"/>
                    <a:pt x="449" y="195"/>
                    <a:pt x="505" y="207"/>
                  </a:cubicBezTo>
                  <a:cubicBezTo>
                    <a:pt x="459" y="332"/>
                    <a:pt x="391" y="438"/>
                    <a:pt x="319" y="550"/>
                  </a:cubicBezTo>
                  <a:cubicBezTo>
                    <a:pt x="275" y="519"/>
                    <a:pt x="229" y="493"/>
                    <a:pt x="184" y="459"/>
                  </a:cubicBezTo>
                  <a:cubicBezTo>
                    <a:pt x="246" y="375"/>
                    <a:pt x="319" y="262"/>
                    <a:pt x="340" y="156"/>
                  </a:cubicBezTo>
                  <a:close/>
                  <a:moveTo>
                    <a:pt x="336" y="1"/>
                  </a:moveTo>
                  <a:cubicBezTo>
                    <a:pt x="319" y="1"/>
                    <a:pt x="302" y="2"/>
                    <a:pt x="286" y="5"/>
                  </a:cubicBezTo>
                  <a:cubicBezTo>
                    <a:pt x="257" y="11"/>
                    <a:pt x="241" y="38"/>
                    <a:pt x="243" y="65"/>
                  </a:cubicBezTo>
                  <a:cubicBezTo>
                    <a:pt x="205" y="112"/>
                    <a:pt x="187" y="172"/>
                    <a:pt x="157" y="225"/>
                  </a:cubicBezTo>
                  <a:cubicBezTo>
                    <a:pt x="118" y="298"/>
                    <a:pt x="72" y="366"/>
                    <a:pt x="20" y="431"/>
                  </a:cubicBezTo>
                  <a:cubicBezTo>
                    <a:pt x="1" y="457"/>
                    <a:pt x="9" y="500"/>
                    <a:pt x="30" y="522"/>
                  </a:cubicBezTo>
                  <a:cubicBezTo>
                    <a:pt x="98" y="595"/>
                    <a:pt x="194" y="680"/>
                    <a:pt x="300" y="683"/>
                  </a:cubicBezTo>
                  <a:cubicBezTo>
                    <a:pt x="308" y="689"/>
                    <a:pt x="316" y="692"/>
                    <a:pt x="325" y="692"/>
                  </a:cubicBezTo>
                  <a:cubicBezTo>
                    <a:pt x="332" y="692"/>
                    <a:pt x="339" y="690"/>
                    <a:pt x="345" y="685"/>
                  </a:cubicBezTo>
                  <a:cubicBezTo>
                    <a:pt x="520" y="569"/>
                    <a:pt x="620" y="370"/>
                    <a:pt x="677" y="175"/>
                  </a:cubicBezTo>
                  <a:cubicBezTo>
                    <a:pt x="689" y="135"/>
                    <a:pt x="666" y="93"/>
                    <a:pt x="626" y="79"/>
                  </a:cubicBezTo>
                  <a:cubicBezTo>
                    <a:pt x="540" y="50"/>
                    <a:pt x="432" y="1"/>
                    <a:pt x="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9"/>
            <p:cNvSpPr/>
            <p:nvPr/>
          </p:nvSpPr>
          <p:spPr>
            <a:xfrm>
              <a:off x="4223099" y="734929"/>
              <a:ext cx="10067" cy="12317"/>
            </a:xfrm>
            <a:custGeom>
              <a:rect b="b" l="l" r="r" t="t"/>
              <a:pathLst>
                <a:path extrusionOk="0" h="394" w="322">
                  <a:moveTo>
                    <a:pt x="157" y="0"/>
                  </a:moveTo>
                  <a:cubicBezTo>
                    <a:pt x="136" y="106"/>
                    <a:pt x="63" y="218"/>
                    <a:pt x="1" y="303"/>
                  </a:cubicBezTo>
                  <a:cubicBezTo>
                    <a:pt x="46" y="335"/>
                    <a:pt x="93" y="361"/>
                    <a:pt x="137" y="394"/>
                  </a:cubicBezTo>
                  <a:cubicBezTo>
                    <a:pt x="208" y="283"/>
                    <a:pt x="276" y="176"/>
                    <a:pt x="322" y="51"/>
                  </a:cubicBezTo>
                  <a:cubicBezTo>
                    <a:pt x="265" y="39"/>
                    <a:pt x="208" y="24"/>
                    <a:pt x="1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9"/>
            <p:cNvSpPr/>
            <p:nvPr/>
          </p:nvSpPr>
          <p:spPr>
            <a:xfrm>
              <a:off x="4198778" y="534855"/>
              <a:ext cx="103416" cy="131459"/>
            </a:xfrm>
            <a:custGeom>
              <a:rect b="b" l="l" r="r" t="t"/>
              <a:pathLst>
                <a:path extrusionOk="0" h="4205" w="3308">
                  <a:moveTo>
                    <a:pt x="1466" y="864"/>
                  </a:moveTo>
                  <a:cubicBezTo>
                    <a:pt x="1495" y="864"/>
                    <a:pt x="1522" y="879"/>
                    <a:pt x="1537" y="914"/>
                  </a:cubicBezTo>
                  <a:cubicBezTo>
                    <a:pt x="1587" y="1032"/>
                    <a:pt x="1620" y="1157"/>
                    <a:pt x="1656" y="1279"/>
                  </a:cubicBezTo>
                  <a:cubicBezTo>
                    <a:pt x="1677" y="1352"/>
                    <a:pt x="1619" y="1398"/>
                    <a:pt x="1559" y="1398"/>
                  </a:cubicBezTo>
                  <a:cubicBezTo>
                    <a:pt x="1518" y="1398"/>
                    <a:pt x="1476" y="1376"/>
                    <a:pt x="1460" y="1326"/>
                  </a:cubicBezTo>
                  <a:cubicBezTo>
                    <a:pt x="1425" y="1213"/>
                    <a:pt x="1386" y="1099"/>
                    <a:pt x="1364" y="980"/>
                  </a:cubicBezTo>
                  <a:cubicBezTo>
                    <a:pt x="1353" y="916"/>
                    <a:pt x="1412" y="864"/>
                    <a:pt x="1466" y="864"/>
                  </a:cubicBezTo>
                  <a:close/>
                  <a:moveTo>
                    <a:pt x="1249" y="1382"/>
                  </a:moveTo>
                  <a:cubicBezTo>
                    <a:pt x="1278" y="1382"/>
                    <a:pt x="1305" y="1396"/>
                    <a:pt x="1318" y="1429"/>
                  </a:cubicBezTo>
                  <a:cubicBezTo>
                    <a:pt x="1374" y="1568"/>
                    <a:pt x="1421" y="1711"/>
                    <a:pt x="1472" y="1853"/>
                  </a:cubicBezTo>
                  <a:cubicBezTo>
                    <a:pt x="1496" y="1922"/>
                    <a:pt x="1439" y="1966"/>
                    <a:pt x="1381" y="1966"/>
                  </a:cubicBezTo>
                  <a:cubicBezTo>
                    <a:pt x="1342" y="1966"/>
                    <a:pt x="1301" y="1945"/>
                    <a:pt x="1286" y="1897"/>
                  </a:cubicBezTo>
                  <a:cubicBezTo>
                    <a:pt x="1241" y="1762"/>
                    <a:pt x="1194" y="1626"/>
                    <a:pt x="1156" y="1490"/>
                  </a:cubicBezTo>
                  <a:cubicBezTo>
                    <a:pt x="1138" y="1429"/>
                    <a:pt x="1196" y="1382"/>
                    <a:pt x="1249" y="1382"/>
                  </a:cubicBezTo>
                  <a:close/>
                  <a:moveTo>
                    <a:pt x="963" y="1815"/>
                  </a:moveTo>
                  <a:cubicBezTo>
                    <a:pt x="993" y="1815"/>
                    <a:pt x="1023" y="1828"/>
                    <a:pt x="1040" y="1858"/>
                  </a:cubicBezTo>
                  <a:cubicBezTo>
                    <a:pt x="1126" y="2012"/>
                    <a:pt x="1192" y="2177"/>
                    <a:pt x="1264" y="2337"/>
                  </a:cubicBezTo>
                  <a:cubicBezTo>
                    <a:pt x="1296" y="2413"/>
                    <a:pt x="1230" y="2478"/>
                    <a:pt x="1169" y="2478"/>
                  </a:cubicBezTo>
                  <a:cubicBezTo>
                    <a:pt x="1139" y="2478"/>
                    <a:pt x="1111" y="2463"/>
                    <a:pt x="1094" y="2427"/>
                  </a:cubicBezTo>
                  <a:cubicBezTo>
                    <a:pt x="1017" y="2261"/>
                    <a:pt x="936" y="2094"/>
                    <a:pt x="876" y="1919"/>
                  </a:cubicBezTo>
                  <a:cubicBezTo>
                    <a:pt x="854" y="1857"/>
                    <a:pt x="908" y="1815"/>
                    <a:pt x="963" y="1815"/>
                  </a:cubicBezTo>
                  <a:close/>
                  <a:moveTo>
                    <a:pt x="2002" y="1"/>
                  </a:moveTo>
                  <a:cubicBezTo>
                    <a:pt x="1531" y="1"/>
                    <a:pt x="1086" y="294"/>
                    <a:pt x="921" y="763"/>
                  </a:cubicBezTo>
                  <a:lnTo>
                    <a:pt x="0" y="3360"/>
                  </a:lnTo>
                  <a:cubicBezTo>
                    <a:pt x="365" y="3506"/>
                    <a:pt x="678" y="3764"/>
                    <a:pt x="1049" y="3912"/>
                  </a:cubicBezTo>
                  <a:cubicBezTo>
                    <a:pt x="1444" y="4072"/>
                    <a:pt x="1856" y="4144"/>
                    <a:pt x="2275" y="4205"/>
                  </a:cubicBezTo>
                  <a:lnTo>
                    <a:pt x="3207" y="1573"/>
                  </a:lnTo>
                  <a:cubicBezTo>
                    <a:pt x="3308" y="1286"/>
                    <a:pt x="3291" y="976"/>
                    <a:pt x="3160" y="699"/>
                  </a:cubicBezTo>
                  <a:cubicBezTo>
                    <a:pt x="3027" y="422"/>
                    <a:pt x="2797" y="214"/>
                    <a:pt x="2510" y="112"/>
                  </a:cubicBezTo>
                  <a:lnTo>
                    <a:pt x="2381" y="66"/>
                  </a:lnTo>
                  <a:cubicBezTo>
                    <a:pt x="2256" y="22"/>
                    <a:pt x="2128" y="1"/>
                    <a:pt x="20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9"/>
            <p:cNvSpPr/>
            <p:nvPr/>
          </p:nvSpPr>
          <p:spPr>
            <a:xfrm>
              <a:off x="4156481" y="648115"/>
              <a:ext cx="110263" cy="141713"/>
            </a:xfrm>
            <a:custGeom>
              <a:rect b="b" l="l" r="r" t="t"/>
              <a:pathLst>
                <a:path extrusionOk="0" h="4533" w="3527">
                  <a:moveTo>
                    <a:pt x="2284" y="2623"/>
                  </a:moveTo>
                  <a:cubicBezTo>
                    <a:pt x="2380" y="2623"/>
                    <a:pt x="2488" y="2672"/>
                    <a:pt x="2575" y="2702"/>
                  </a:cubicBezTo>
                  <a:cubicBezTo>
                    <a:pt x="2614" y="2715"/>
                    <a:pt x="2638" y="2757"/>
                    <a:pt x="2625" y="2797"/>
                  </a:cubicBezTo>
                  <a:cubicBezTo>
                    <a:pt x="2568" y="2992"/>
                    <a:pt x="2468" y="3192"/>
                    <a:pt x="2294" y="3307"/>
                  </a:cubicBezTo>
                  <a:cubicBezTo>
                    <a:pt x="2288" y="3312"/>
                    <a:pt x="2281" y="3314"/>
                    <a:pt x="2274" y="3314"/>
                  </a:cubicBezTo>
                  <a:cubicBezTo>
                    <a:pt x="2264" y="3314"/>
                    <a:pt x="2256" y="3311"/>
                    <a:pt x="2249" y="3306"/>
                  </a:cubicBezTo>
                  <a:cubicBezTo>
                    <a:pt x="2142" y="3302"/>
                    <a:pt x="2047" y="3219"/>
                    <a:pt x="1978" y="3145"/>
                  </a:cubicBezTo>
                  <a:cubicBezTo>
                    <a:pt x="1956" y="3121"/>
                    <a:pt x="1948" y="3078"/>
                    <a:pt x="1968" y="3053"/>
                  </a:cubicBezTo>
                  <a:cubicBezTo>
                    <a:pt x="2019" y="2989"/>
                    <a:pt x="2066" y="2921"/>
                    <a:pt x="2105" y="2848"/>
                  </a:cubicBezTo>
                  <a:cubicBezTo>
                    <a:pt x="2134" y="2794"/>
                    <a:pt x="2154" y="2735"/>
                    <a:pt x="2191" y="2688"/>
                  </a:cubicBezTo>
                  <a:cubicBezTo>
                    <a:pt x="2190" y="2662"/>
                    <a:pt x="2206" y="2635"/>
                    <a:pt x="2234" y="2627"/>
                  </a:cubicBezTo>
                  <a:cubicBezTo>
                    <a:pt x="2250" y="2624"/>
                    <a:pt x="2267" y="2623"/>
                    <a:pt x="2284" y="2623"/>
                  </a:cubicBezTo>
                  <a:close/>
                  <a:moveTo>
                    <a:pt x="1788" y="3364"/>
                  </a:moveTo>
                  <a:cubicBezTo>
                    <a:pt x="1800" y="3364"/>
                    <a:pt x="1812" y="3367"/>
                    <a:pt x="1823" y="3376"/>
                  </a:cubicBezTo>
                  <a:cubicBezTo>
                    <a:pt x="1921" y="3455"/>
                    <a:pt x="2027" y="3535"/>
                    <a:pt x="2108" y="3632"/>
                  </a:cubicBezTo>
                  <a:cubicBezTo>
                    <a:pt x="2128" y="3657"/>
                    <a:pt x="2128" y="3684"/>
                    <a:pt x="2115" y="3707"/>
                  </a:cubicBezTo>
                  <a:cubicBezTo>
                    <a:pt x="2058" y="3905"/>
                    <a:pt x="1832" y="4135"/>
                    <a:pt x="1626" y="4178"/>
                  </a:cubicBezTo>
                  <a:cubicBezTo>
                    <a:pt x="1605" y="4182"/>
                    <a:pt x="1584" y="4184"/>
                    <a:pt x="1563" y="4184"/>
                  </a:cubicBezTo>
                  <a:cubicBezTo>
                    <a:pt x="1413" y="4184"/>
                    <a:pt x="1258" y="4077"/>
                    <a:pt x="1277" y="3910"/>
                  </a:cubicBezTo>
                  <a:cubicBezTo>
                    <a:pt x="1277" y="3906"/>
                    <a:pt x="1280" y="3902"/>
                    <a:pt x="1281" y="3898"/>
                  </a:cubicBezTo>
                  <a:cubicBezTo>
                    <a:pt x="1277" y="3882"/>
                    <a:pt x="1280" y="3864"/>
                    <a:pt x="1293" y="3850"/>
                  </a:cubicBezTo>
                  <a:cubicBezTo>
                    <a:pt x="1433" y="3697"/>
                    <a:pt x="1589" y="3562"/>
                    <a:pt x="1720" y="3400"/>
                  </a:cubicBezTo>
                  <a:cubicBezTo>
                    <a:pt x="1735" y="3380"/>
                    <a:pt x="1762" y="3364"/>
                    <a:pt x="1788" y="3364"/>
                  </a:cubicBezTo>
                  <a:close/>
                  <a:moveTo>
                    <a:pt x="1260" y="1"/>
                  </a:moveTo>
                  <a:lnTo>
                    <a:pt x="212" y="2960"/>
                  </a:lnTo>
                  <a:cubicBezTo>
                    <a:pt x="1" y="3554"/>
                    <a:pt x="313" y="4210"/>
                    <a:pt x="910" y="4421"/>
                  </a:cubicBezTo>
                  <a:lnTo>
                    <a:pt x="1038" y="4467"/>
                  </a:lnTo>
                  <a:cubicBezTo>
                    <a:pt x="1053" y="4473"/>
                    <a:pt x="1071" y="4479"/>
                    <a:pt x="1088" y="4483"/>
                  </a:cubicBezTo>
                  <a:cubicBezTo>
                    <a:pt x="1195" y="4516"/>
                    <a:pt x="1306" y="4532"/>
                    <a:pt x="1416" y="4532"/>
                  </a:cubicBezTo>
                  <a:cubicBezTo>
                    <a:pt x="1585" y="4532"/>
                    <a:pt x="1754" y="4494"/>
                    <a:pt x="1912" y="4418"/>
                  </a:cubicBezTo>
                  <a:cubicBezTo>
                    <a:pt x="2190" y="4287"/>
                    <a:pt x="2398" y="4056"/>
                    <a:pt x="2499" y="3770"/>
                  </a:cubicBezTo>
                  <a:lnTo>
                    <a:pt x="3526" y="867"/>
                  </a:lnTo>
                  <a:lnTo>
                    <a:pt x="3526" y="867"/>
                  </a:lnTo>
                  <a:cubicBezTo>
                    <a:pt x="3522" y="867"/>
                    <a:pt x="3517" y="867"/>
                    <a:pt x="3513" y="867"/>
                  </a:cubicBezTo>
                  <a:cubicBezTo>
                    <a:pt x="2738" y="867"/>
                    <a:pt x="1738" y="593"/>
                    <a:pt x="1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9"/>
            <p:cNvSpPr/>
            <p:nvPr/>
          </p:nvSpPr>
          <p:spPr>
            <a:xfrm>
              <a:off x="4156481" y="648084"/>
              <a:ext cx="57992" cy="138712"/>
            </a:xfrm>
            <a:custGeom>
              <a:rect b="b" l="l" r="r" t="t"/>
              <a:pathLst>
                <a:path extrusionOk="0" h="4437" w="1855">
                  <a:moveTo>
                    <a:pt x="1260" y="0"/>
                  </a:moveTo>
                  <a:lnTo>
                    <a:pt x="212" y="2961"/>
                  </a:lnTo>
                  <a:cubicBezTo>
                    <a:pt x="1" y="3555"/>
                    <a:pt x="313" y="4211"/>
                    <a:pt x="910" y="4422"/>
                  </a:cubicBezTo>
                  <a:lnTo>
                    <a:pt x="948" y="4436"/>
                  </a:lnTo>
                  <a:cubicBezTo>
                    <a:pt x="880" y="4346"/>
                    <a:pt x="837" y="4237"/>
                    <a:pt x="824" y="4091"/>
                  </a:cubicBezTo>
                  <a:cubicBezTo>
                    <a:pt x="797" y="3747"/>
                    <a:pt x="879" y="3420"/>
                    <a:pt x="968" y="3090"/>
                  </a:cubicBezTo>
                  <a:cubicBezTo>
                    <a:pt x="1208" y="2196"/>
                    <a:pt x="1529" y="1335"/>
                    <a:pt x="1855" y="473"/>
                  </a:cubicBezTo>
                  <a:cubicBezTo>
                    <a:pt x="1620" y="347"/>
                    <a:pt x="1412" y="191"/>
                    <a:pt x="12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9"/>
            <p:cNvSpPr/>
            <p:nvPr/>
          </p:nvSpPr>
          <p:spPr>
            <a:xfrm>
              <a:off x="4200747" y="758969"/>
              <a:ext cx="17476" cy="14912"/>
            </a:xfrm>
            <a:custGeom>
              <a:rect b="b" l="l" r="r" t="t"/>
              <a:pathLst>
                <a:path extrusionOk="0" h="477" w="559">
                  <a:moveTo>
                    <a:pt x="371" y="1"/>
                  </a:moveTo>
                  <a:cubicBezTo>
                    <a:pt x="260" y="126"/>
                    <a:pt x="140" y="247"/>
                    <a:pt x="1" y="339"/>
                  </a:cubicBezTo>
                  <a:cubicBezTo>
                    <a:pt x="5" y="349"/>
                    <a:pt x="7" y="357"/>
                    <a:pt x="7" y="369"/>
                  </a:cubicBezTo>
                  <a:cubicBezTo>
                    <a:pt x="11" y="449"/>
                    <a:pt x="57" y="476"/>
                    <a:pt x="114" y="476"/>
                  </a:cubicBezTo>
                  <a:cubicBezTo>
                    <a:pt x="188" y="476"/>
                    <a:pt x="279" y="432"/>
                    <a:pt x="323" y="397"/>
                  </a:cubicBezTo>
                  <a:cubicBezTo>
                    <a:pt x="412" y="326"/>
                    <a:pt x="480" y="234"/>
                    <a:pt x="559" y="156"/>
                  </a:cubicBezTo>
                  <a:cubicBezTo>
                    <a:pt x="494" y="109"/>
                    <a:pt x="432" y="55"/>
                    <a:pt x="3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9"/>
            <p:cNvSpPr/>
            <p:nvPr/>
          </p:nvSpPr>
          <p:spPr>
            <a:xfrm>
              <a:off x="4198746" y="534886"/>
              <a:ext cx="93944" cy="116234"/>
            </a:xfrm>
            <a:custGeom>
              <a:rect b="b" l="l" r="r" t="t"/>
              <a:pathLst>
                <a:path extrusionOk="0" h="3718" w="3005">
                  <a:moveTo>
                    <a:pt x="1467" y="863"/>
                  </a:moveTo>
                  <a:cubicBezTo>
                    <a:pt x="1496" y="863"/>
                    <a:pt x="1523" y="878"/>
                    <a:pt x="1538" y="913"/>
                  </a:cubicBezTo>
                  <a:cubicBezTo>
                    <a:pt x="1588" y="1031"/>
                    <a:pt x="1621" y="1156"/>
                    <a:pt x="1657" y="1278"/>
                  </a:cubicBezTo>
                  <a:cubicBezTo>
                    <a:pt x="1678" y="1351"/>
                    <a:pt x="1620" y="1397"/>
                    <a:pt x="1560" y="1397"/>
                  </a:cubicBezTo>
                  <a:cubicBezTo>
                    <a:pt x="1519" y="1397"/>
                    <a:pt x="1477" y="1375"/>
                    <a:pt x="1461" y="1325"/>
                  </a:cubicBezTo>
                  <a:cubicBezTo>
                    <a:pt x="1426" y="1212"/>
                    <a:pt x="1387" y="1098"/>
                    <a:pt x="1365" y="979"/>
                  </a:cubicBezTo>
                  <a:cubicBezTo>
                    <a:pt x="1354" y="915"/>
                    <a:pt x="1413" y="863"/>
                    <a:pt x="1467" y="863"/>
                  </a:cubicBezTo>
                  <a:close/>
                  <a:moveTo>
                    <a:pt x="1250" y="1381"/>
                  </a:moveTo>
                  <a:cubicBezTo>
                    <a:pt x="1279" y="1381"/>
                    <a:pt x="1306" y="1395"/>
                    <a:pt x="1319" y="1428"/>
                  </a:cubicBezTo>
                  <a:cubicBezTo>
                    <a:pt x="1375" y="1567"/>
                    <a:pt x="1422" y="1712"/>
                    <a:pt x="1471" y="1854"/>
                  </a:cubicBezTo>
                  <a:cubicBezTo>
                    <a:pt x="1495" y="1922"/>
                    <a:pt x="1439" y="1966"/>
                    <a:pt x="1381" y="1966"/>
                  </a:cubicBezTo>
                  <a:cubicBezTo>
                    <a:pt x="1342" y="1966"/>
                    <a:pt x="1301" y="1945"/>
                    <a:pt x="1286" y="1897"/>
                  </a:cubicBezTo>
                  <a:cubicBezTo>
                    <a:pt x="1241" y="1762"/>
                    <a:pt x="1194" y="1627"/>
                    <a:pt x="1156" y="1490"/>
                  </a:cubicBezTo>
                  <a:cubicBezTo>
                    <a:pt x="1139" y="1428"/>
                    <a:pt x="1197" y="1381"/>
                    <a:pt x="1250" y="1381"/>
                  </a:cubicBezTo>
                  <a:close/>
                  <a:moveTo>
                    <a:pt x="1269" y="2403"/>
                  </a:moveTo>
                  <a:cubicBezTo>
                    <a:pt x="1263" y="2414"/>
                    <a:pt x="1257" y="2425"/>
                    <a:pt x="1251" y="2437"/>
                  </a:cubicBezTo>
                  <a:lnTo>
                    <a:pt x="1251" y="2437"/>
                  </a:lnTo>
                  <a:cubicBezTo>
                    <a:pt x="1259" y="2427"/>
                    <a:pt x="1265" y="2415"/>
                    <a:pt x="1269" y="2403"/>
                  </a:cubicBezTo>
                  <a:close/>
                  <a:moveTo>
                    <a:pt x="2003" y="0"/>
                  </a:moveTo>
                  <a:cubicBezTo>
                    <a:pt x="1531" y="0"/>
                    <a:pt x="1087" y="293"/>
                    <a:pt x="919" y="762"/>
                  </a:cubicBezTo>
                  <a:lnTo>
                    <a:pt x="0" y="3359"/>
                  </a:lnTo>
                  <a:cubicBezTo>
                    <a:pt x="232" y="3453"/>
                    <a:pt x="445" y="3591"/>
                    <a:pt x="663" y="3717"/>
                  </a:cubicBezTo>
                  <a:cubicBezTo>
                    <a:pt x="802" y="3349"/>
                    <a:pt x="1007" y="2891"/>
                    <a:pt x="1251" y="2437"/>
                  </a:cubicBezTo>
                  <a:lnTo>
                    <a:pt x="1251" y="2437"/>
                  </a:lnTo>
                  <a:cubicBezTo>
                    <a:pt x="1231" y="2462"/>
                    <a:pt x="1200" y="2477"/>
                    <a:pt x="1170" y="2477"/>
                  </a:cubicBezTo>
                  <a:cubicBezTo>
                    <a:pt x="1140" y="2477"/>
                    <a:pt x="1112" y="2462"/>
                    <a:pt x="1095" y="2426"/>
                  </a:cubicBezTo>
                  <a:cubicBezTo>
                    <a:pt x="1018" y="2260"/>
                    <a:pt x="937" y="2093"/>
                    <a:pt x="877" y="1918"/>
                  </a:cubicBezTo>
                  <a:cubicBezTo>
                    <a:pt x="855" y="1856"/>
                    <a:pt x="909" y="1814"/>
                    <a:pt x="964" y="1814"/>
                  </a:cubicBezTo>
                  <a:cubicBezTo>
                    <a:pt x="994" y="1814"/>
                    <a:pt x="1024" y="1827"/>
                    <a:pt x="1041" y="1857"/>
                  </a:cubicBezTo>
                  <a:cubicBezTo>
                    <a:pt x="1127" y="2011"/>
                    <a:pt x="1193" y="2176"/>
                    <a:pt x="1265" y="2336"/>
                  </a:cubicBezTo>
                  <a:cubicBezTo>
                    <a:pt x="1275" y="2360"/>
                    <a:pt x="1275" y="2383"/>
                    <a:pt x="1269" y="2403"/>
                  </a:cubicBezTo>
                  <a:lnTo>
                    <a:pt x="1269" y="2403"/>
                  </a:lnTo>
                  <a:cubicBezTo>
                    <a:pt x="1763" y="1490"/>
                    <a:pt x="2413" y="597"/>
                    <a:pt x="3005" y="457"/>
                  </a:cubicBezTo>
                  <a:cubicBezTo>
                    <a:pt x="2875" y="301"/>
                    <a:pt x="2705" y="179"/>
                    <a:pt x="2510" y="111"/>
                  </a:cubicBezTo>
                  <a:lnTo>
                    <a:pt x="2381" y="65"/>
                  </a:lnTo>
                  <a:cubicBezTo>
                    <a:pt x="2256" y="21"/>
                    <a:pt x="2129" y="0"/>
                    <a:pt x="2003" y="0"/>
                  </a:cubicBezTo>
                  <a:close/>
                </a:path>
              </a:pathLst>
            </a:custGeom>
            <a:solidFill>
              <a:srgbClr val="000000">
                <a:alpha val="27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9"/>
            <p:cNvSpPr/>
            <p:nvPr/>
          </p:nvSpPr>
          <p:spPr>
            <a:xfrm>
              <a:off x="4140725" y="520912"/>
              <a:ext cx="175945" cy="282926"/>
            </a:xfrm>
            <a:custGeom>
              <a:rect b="b" l="l" r="r" t="t"/>
              <a:pathLst>
                <a:path extrusionOk="0" h="9050" w="5628">
                  <a:moveTo>
                    <a:pt x="3857" y="448"/>
                  </a:moveTo>
                  <a:cubicBezTo>
                    <a:pt x="3983" y="448"/>
                    <a:pt x="4112" y="469"/>
                    <a:pt x="4237" y="514"/>
                  </a:cubicBezTo>
                  <a:lnTo>
                    <a:pt x="4366" y="559"/>
                  </a:lnTo>
                  <a:cubicBezTo>
                    <a:pt x="4653" y="661"/>
                    <a:pt x="4883" y="869"/>
                    <a:pt x="5015" y="1146"/>
                  </a:cubicBezTo>
                  <a:cubicBezTo>
                    <a:pt x="5147" y="1423"/>
                    <a:pt x="5164" y="1733"/>
                    <a:pt x="5063" y="2020"/>
                  </a:cubicBezTo>
                  <a:lnTo>
                    <a:pt x="4130" y="4653"/>
                  </a:lnTo>
                  <a:cubicBezTo>
                    <a:pt x="3713" y="4590"/>
                    <a:pt x="3300" y="4518"/>
                    <a:pt x="2905" y="4360"/>
                  </a:cubicBezTo>
                  <a:cubicBezTo>
                    <a:pt x="2535" y="4212"/>
                    <a:pt x="2222" y="3954"/>
                    <a:pt x="1855" y="3808"/>
                  </a:cubicBezTo>
                  <a:lnTo>
                    <a:pt x="2775" y="1212"/>
                  </a:lnTo>
                  <a:cubicBezTo>
                    <a:pt x="2943" y="741"/>
                    <a:pt x="3386" y="448"/>
                    <a:pt x="3857" y="448"/>
                  </a:cubicBezTo>
                  <a:close/>
                  <a:moveTo>
                    <a:pt x="1763" y="4070"/>
                  </a:moveTo>
                  <a:cubicBezTo>
                    <a:pt x="2241" y="4662"/>
                    <a:pt x="3242" y="4936"/>
                    <a:pt x="4016" y="4936"/>
                  </a:cubicBezTo>
                  <a:cubicBezTo>
                    <a:pt x="4020" y="4936"/>
                    <a:pt x="4025" y="4936"/>
                    <a:pt x="4029" y="4936"/>
                  </a:cubicBezTo>
                  <a:lnTo>
                    <a:pt x="4029" y="4936"/>
                  </a:lnTo>
                  <a:lnTo>
                    <a:pt x="3002" y="7839"/>
                  </a:lnTo>
                  <a:cubicBezTo>
                    <a:pt x="2900" y="8125"/>
                    <a:pt x="2692" y="8356"/>
                    <a:pt x="2415" y="8487"/>
                  </a:cubicBezTo>
                  <a:cubicBezTo>
                    <a:pt x="2257" y="8563"/>
                    <a:pt x="2088" y="8601"/>
                    <a:pt x="1919" y="8601"/>
                  </a:cubicBezTo>
                  <a:cubicBezTo>
                    <a:pt x="1808" y="8601"/>
                    <a:pt x="1698" y="8585"/>
                    <a:pt x="1591" y="8552"/>
                  </a:cubicBezTo>
                  <a:cubicBezTo>
                    <a:pt x="1573" y="8548"/>
                    <a:pt x="1557" y="8542"/>
                    <a:pt x="1541" y="8536"/>
                  </a:cubicBezTo>
                  <a:lnTo>
                    <a:pt x="1411" y="8490"/>
                  </a:lnTo>
                  <a:cubicBezTo>
                    <a:pt x="817" y="8279"/>
                    <a:pt x="505" y="7625"/>
                    <a:pt x="714" y="7029"/>
                  </a:cubicBezTo>
                  <a:lnTo>
                    <a:pt x="1763" y="4070"/>
                  </a:lnTo>
                  <a:close/>
                  <a:moveTo>
                    <a:pt x="3859" y="0"/>
                  </a:moveTo>
                  <a:cubicBezTo>
                    <a:pt x="3203" y="0"/>
                    <a:pt x="2586" y="409"/>
                    <a:pt x="2356" y="1061"/>
                  </a:cubicBezTo>
                  <a:lnTo>
                    <a:pt x="294" y="6879"/>
                  </a:lnTo>
                  <a:cubicBezTo>
                    <a:pt x="1" y="7706"/>
                    <a:pt x="436" y="8620"/>
                    <a:pt x="1264" y="8912"/>
                  </a:cubicBezTo>
                  <a:lnTo>
                    <a:pt x="1393" y="8958"/>
                  </a:lnTo>
                  <a:cubicBezTo>
                    <a:pt x="1565" y="9019"/>
                    <a:pt x="1743" y="9050"/>
                    <a:pt x="1921" y="9050"/>
                  </a:cubicBezTo>
                  <a:cubicBezTo>
                    <a:pt x="2156" y="9050"/>
                    <a:pt x="2389" y="8997"/>
                    <a:pt x="2609" y="8892"/>
                  </a:cubicBezTo>
                  <a:cubicBezTo>
                    <a:pt x="2994" y="8709"/>
                    <a:pt x="3285" y="8387"/>
                    <a:pt x="3425" y="7988"/>
                  </a:cubicBezTo>
                  <a:lnTo>
                    <a:pt x="5486" y="2170"/>
                  </a:lnTo>
                  <a:cubicBezTo>
                    <a:pt x="5627" y="1771"/>
                    <a:pt x="5604" y="1338"/>
                    <a:pt x="5420" y="953"/>
                  </a:cubicBezTo>
                  <a:cubicBezTo>
                    <a:pt x="5237" y="568"/>
                    <a:pt x="4915" y="277"/>
                    <a:pt x="4516" y="137"/>
                  </a:cubicBezTo>
                  <a:lnTo>
                    <a:pt x="4388" y="91"/>
                  </a:lnTo>
                  <a:cubicBezTo>
                    <a:pt x="4364" y="84"/>
                    <a:pt x="4342" y="75"/>
                    <a:pt x="4321" y="69"/>
                  </a:cubicBezTo>
                  <a:cubicBezTo>
                    <a:pt x="4167" y="22"/>
                    <a:pt x="4012" y="0"/>
                    <a:pt x="38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9"/>
            <p:cNvSpPr/>
            <p:nvPr/>
          </p:nvSpPr>
          <p:spPr>
            <a:xfrm>
              <a:off x="4225412" y="591626"/>
              <a:ext cx="13818" cy="20758"/>
            </a:xfrm>
            <a:custGeom>
              <a:rect b="b" l="l" r="r" t="t"/>
              <a:pathLst>
                <a:path extrusionOk="0" h="664" w="442">
                  <a:moveTo>
                    <a:pt x="109" y="0"/>
                  </a:moveTo>
                  <a:cubicBezTo>
                    <a:pt x="55" y="0"/>
                    <a:pt x="1" y="42"/>
                    <a:pt x="23" y="105"/>
                  </a:cubicBezTo>
                  <a:cubicBezTo>
                    <a:pt x="84" y="278"/>
                    <a:pt x="164" y="445"/>
                    <a:pt x="241" y="612"/>
                  </a:cubicBezTo>
                  <a:cubicBezTo>
                    <a:pt x="258" y="649"/>
                    <a:pt x="287" y="664"/>
                    <a:pt x="316" y="664"/>
                  </a:cubicBezTo>
                  <a:cubicBezTo>
                    <a:pt x="377" y="664"/>
                    <a:pt x="441" y="598"/>
                    <a:pt x="409" y="523"/>
                  </a:cubicBezTo>
                  <a:cubicBezTo>
                    <a:pt x="339" y="362"/>
                    <a:pt x="273" y="197"/>
                    <a:pt x="185" y="44"/>
                  </a:cubicBezTo>
                  <a:cubicBezTo>
                    <a:pt x="169" y="13"/>
                    <a:pt x="139" y="0"/>
                    <a:pt x="109"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9"/>
            <p:cNvSpPr/>
            <p:nvPr/>
          </p:nvSpPr>
          <p:spPr>
            <a:xfrm>
              <a:off x="4234322" y="578058"/>
              <a:ext cx="11192" cy="18289"/>
            </a:xfrm>
            <a:custGeom>
              <a:rect b="b" l="l" r="r" t="t"/>
              <a:pathLst>
                <a:path extrusionOk="0" h="585" w="358">
                  <a:moveTo>
                    <a:pt x="111" y="1"/>
                  </a:moveTo>
                  <a:cubicBezTo>
                    <a:pt x="58" y="1"/>
                    <a:pt x="1" y="47"/>
                    <a:pt x="18" y="109"/>
                  </a:cubicBezTo>
                  <a:cubicBezTo>
                    <a:pt x="56" y="246"/>
                    <a:pt x="103" y="381"/>
                    <a:pt x="148" y="516"/>
                  </a:cubicBezTo>
                  <a:cubicBezTo>
                    <a:pt x="163" y="563"/>
                    <a:pt x="204" y="584"/>
                    <a:pt x="244" y="584"/>
                  </a:cubicBezTo>
                  <a:cubicBezTo>
                    <a:pt x="301" y="584"/>
                    <a:pt x="357" y="541"/>
                    <a:pt x="333" y="473"/>
                  </a:cubicBezTo>
                  <a:cubicBezTo>
                    <a:pt x="284" y="331"/>
                    <a:pt x="237" y="187"/>
                    <a:pt x="180" y="48"/>
                  </a:cubicBezTo>
                  <a:cubicBezTo>
                    <a:pt x="167" y="15"/>
                    <a:pt x="140" y="1"/>
                    <a:pt x="111" y="1"/>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9"/>
            <p:cNvSpPr/>
            <p:nvPr/>
          </p:nvSpPr>
          <p:spPr>
            <a:xfrm>
              <a:off x="4241074" y="561865"/>
              <a:ext cx="10192" cy="16725"/>
            </a:xfrm>
            <a:custGeom>
              <a:rect b="b" l="l" r="r" t="t"/>
              <a:pathLst>
                <a:path extrusionOk="0" h="535" w="326">
                  <a:moveTo>
                    <a:pt x="113" y="0"/>
                  </a:moveTo>
                  <a:cubicBezTo>
                    <a:pt x="59" y="0"/>
                    <a:pt x="1" y="52"/>
                    <a:pt x="12" y="116"/>
                  </a:cubicBezTo>
                  <a:cubicBezTo>
                    <a:pt x="34" y="233"/>
                    <a:pt x="74" y="347"/>
                    <a:pt x="109" y="462"/>
                  </a:cubicBezTo>
                  <a:cubicBezTo>
                    <a:pt x="124" y="512"/>
                    <a:pt x="166" y="534"/>
                    <a:pt x="207" y="534"/>
                  </a:cubicBezTo>
                  <a:cubicBezTo>
                    <a:pt x="267" y="534"/>
                    <a:pt x="325" y="488"/>
                    <a:pt x="304" y="415"/>
                  </a:cubicBezTo>
                  <a:cubicBezTo>
                    <a:pt x="268" y="293"/>
                    <a:pt x="235" y="168"/>
                    <a:pt x="185" y="50"/>
                  </a:cubicBezTo>
                  <a:cubicBezTo>
                    <a:pt x="170" y="15"/>
                    <a:pt x="142" y="0"/>
                    <a:pt x="113"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1" name="Google Shape;1271;p39"/>
          <p:cNvGrpSpPr/>
          <p:nvPr/>
        </p:nvGrpSpPr>
        <p:grpSpPr>
          <a:xfrm rot="1373748">
            <a:off x="8114975" y="4181246"/>
            <a:ext cx="441685" cy="169537"/>
            <a:chOff x="544300" y="2466338"/>
            <a:chExt cx="6583924" cy="2527183"/>
          </a:xfrm>
        </p:grpSpPr>
        <p:sp>
          <p:nvSpPr>
            <p:cNvPr id="1272" name="Google Shape;1272;p39"/>
            <p:cNvSpPr/>
            <p:nvPr/>
          </p:nvSpPr>
          <p:spPr>
            <a:xfrm>
              <a:off x="6090246" y="3400336"/>
              <a:ext cx="104944" cy="109863"/>
            </a:xfrm>
            <a:custGeom>
              <a:rect b="b" l="l" r="r" t="t"/>
              <a:pathLst>
                <a:path extrusionOk="0" h="335" w="320">
                  <a:moveTo>
                    <a:pt x="149" y="0"/>
                  </a:moveTo>
                  <a:cubicBezTo>
                    <a:pt x="144" y="3"/>
                    <a:pt x="139" y="6"/>
                    <a:pt x="132" y="10"/>
                  </a:cubicBezTo>
                  <a:cubicBezTo>
                    <a:pt x="60" y="32"/>
                    <a:pt x="0" y="146"/>
                    <a:pt x="9" y="219"/>
                  </a:cubicBezTo>
                  <a:cubicBezTo>
                    <a:pt x="19" y="293"/>
                    <a:pt x="85" y="335"/>
                    <a:pt x="156" y="335"/>
                  </a:cubicBezTo>
                  <a:cubicBezTo>
                    <a:pt x="160" y="335"/>
                    <a:pt x="163" y="335"/>
                    <a:pt x="167" y="334"/>
                  </a:cubicBezTo>
                  <a:cubicBezTo>
                    <a:pt x="252" y="329"/>
                    <a:pt x="320" y="277"/>
                    <a:pt x="312" y="189"/>
                  </a:cubicBezTo>
                  <a:cubicBezTo>
                    <a:pt x="306" y="87"/>
                    <a:pt x="229" y="41"/>
                    <a:pt x="1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9"/>
            <p:cNvSpPr/>
            <p:nvPr/>
          </p:nvSpPr>
          <p:spPr>
            <a:xfrm>
              <a:off x="5995796" y="4129695"/>
              <a:ext cx="104944" cy="109535"/>
            </a:xfrm>
            <a:custGeom>
              <a:rect b="b" l="l" r="r" t="t"/>
              <a:pathLst>
                <a:path extrusionOk="0" h="334" w="320">
                  <a:moveTo>
                    <a:pt x="150" y="0"/>
                  </a:moveTo>
                  <a:cubicBezTo>
                    <a:pt x="144" y="3"/>
                    <a:pt x="139" y="7"/>
                    <a:pt x="132" y="10"/>
                  </a:cubicBezTo>
                  <a:cubicBezTo>
                    <a:pt x="61" y="34"/>
                    <a:pt x="1" y="146"/>
                    <a:pt x="10" y="219"/>
                  </a:cubicBezTo>
                  <a:cubicBezTo>
                    <a:pt x="20" y="292"/>
                    <a:pt x="85" y="334"/>
                    <a:pt x="155" y="334"/>
                  </a:cubicBezTo>
                  <a:cubicBezTo>
                    <a:pt x="159" y="334"/>
                    <a:pt x="163" y="334"/>
                    <a:pt x="167" y="333"/>
                  </a:cubicBezTo>
                  <a:cubicBezTo>
                    <a:pt x="252" y="330"/>
                    <a:pt x="319" y="276"/>
                    <a:pt x="313" y="188"/>
                  </a:cubicBezTo>
                  <a:cubicBezTo>
                    <a:pt x="306" y="88"/>
                    <a:pt x="230" y="42"/>
                    <a:pt x="1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9"/>
            <p:cNvSpPr/>
            <p:nvPr/>
          </p:nvSpPr>
          <p:spPr>
            <a:xfrm>
              <a:off x="731559" y="2647037"/>
              <a:ext cx="6210389" cy="2166438"/>
            </a:xfrm>
            <a:custGeom>
              <a:rect b="b" l="l" r="r" t="t"/>
              <a:pathLst>
                <a:path extrusionOk="0" h="6606" w="18937">
                  <a:moveTo>
                    <a:pt x="2964" y="1027"/>
                  </a:moveTo>
                  <a:cubicBezTo>
                    <a:pt x="3179" y="1027"/>
                    <a:pt x="3330" y="1283"/>
                    <a:pt x="3324" y="1478"/>
                  </a:cubicBezTo>
                  <a:cubicBezTo>
                    <a:pt x="3318" y="1707"/>
                    <a:pt x="3123" y="1866"/>
                    <a:pt x="2902" y="1871"/>
                  </a:cubicBezTo>
                  <a:cubicBezTo>
                    <a:pt x="2897" y="1871"/>
                    <a:pt x="2892" y="1872"/>
                    <a:pt x="2888" y="1872"/>
                  </a:cubicBezTo>
                  <a:cubicBezTo>
                    <a:pt x="2668" y="1872"/>
                    <a:pt x="2477" y="1712"/>
                    <a:pt x="2464" y="1488"/>
                  </a:cubicBezTo>
                  <a:cubicBezTo>
                    <a:pt x="2450" y="1266"/>
                    <a:pt x="2596" y="1062"/>
                    <a:pt x="2819" y="1036"/>
                  </a:cubicBezTo>
                  <a:cubicBezTo>
                    <a:pt x="2825" y="1035"/>
                    <a:pt x="2831" y="1035"/>
                    <a:pt x="2837" y="1035"/>
                  </a:cubicBezTo>
                  <a:cubicBezTo>
                    <a:pt x="2857" y="1035"/>
                    <a:pt x="2875" y="1040"/>
                    <a:pt x="2891" y="1048"/>
                  </a:cubicBezTo>
                  <a:cubicBezTo>
                    <a:pt x="2907" y="1037"/>
                    <a:pt x="2925" y="1030"/>
                    <a:pt x="2945" y="1028"/>
                  </a:cubicBezTo>
                  <a:cubicBezTo>
                    <a:pt x="2951" y="1028"/>
                    <a:pt x="2958" y="1027"/>
                    <a:pt x="2964" y="1027"/>
                  </a:cubicBezTo>
                  <a:close/>
                  <a:moveTo>
                    <a:pt x="5227" y="1153"/>
                  </a:moveTo>
                  <a:cubicBezTo>
                    <a:pt x="5442" y="1153"/>
                    <a:pt x="5594" y="1410"/>
                    <a:pt x="5588" y="1604"/>
                  </a:cubicBezTo>
                  <a:cubicBezTo>
                    <a:pt x="5581" y="1833"/>
                    <a:pt x="5386" y="1993"/>
                    <a:pt x="5165" y="1998"/>
                  </a:cubicBezTo>
                  <a:cubicBezTo>
                    <a:pt x="5161" y="1998"/>
                    <a:pt x="5156" y="1999"/>
                    <a:pt x="5152" y="1999"/>
                  </a:cubicBezTo>
                  <a:cubicBezTo>
                    <a:pt x="4930" y="1999"/>
                    <a:pt x="4740" y="1839"/>
                    <a:pt x="4725" y="1613"/>
                  </a:cubicBezTo>
                  <a:cubicBezTo>
                    <a:pt x="4713" y="1391"/>
                    <a:pt x="4859" y="1187"/>
                    <a:pt x="5083" y="1161"/>
                  </a:cubicBezTo>
                  <a:cubicBezTo>
                    <a:pt x="5089" y="1160"/>
                    <a:pt x="5094" y="1160"/>
                    <a:pt x="5100" y="1160"/>
                  </a:cubicBezTo>
                  <a:cubicBezTo>
                    <a:pt x="5120" y="1160"/>
                    <a:pt x="5137" y="1166"/>
                    <a:pt x="5153" y="1174"/>
                  </a:cubicBezTo>
                  <a:cubicBezTo>
                    <a:pt x="5171" y="1163"/>
                    <a:pt x="5189" y="1156"/>
                    <a:pt x="5209" y="1154"/>
                  </a:cubicBezTo>
                  <a:cubicBezTo>
                    <a:pt x="5215" y="1154"/>
                    <a:pt x="5221" y="1153"/>
                    <a:pt x="5227" y="1153"/>
                  </a:cubicBezTo>
                  <a:close/>
                  <a:moveTo>
                    <a:pt x="14307" y="1947"/>
                  </a:moveTo>
                  <a:cubicBezTo>
                    <a:pt x="14522" y="1947"/>
                    <a:pt x="14673" y="2203"/>
                    <a:pt x="14667" y="2396"/>
                  </a:cubicBezTo>
                  <a:cubicBezTo>
                    <a:pt x="14661" y="2628"/>
                    <a:pt x="14466" y="2787"/>
                    <a:pt x="14245" y="2792"/>
                  </a:cubicBezTo>
                  <a:cubicBezTo>
                    <a:pt x="14242" y="2792"/>
                    <a:pt x="14238" y="2792"/>
                    <a:pt x="14234" y="2792"/>
                  </a:cubicBezTo>
                  <a:cubicBezTo>
                    <a:pt x="14012" y="2792"/>
                    <a:pt x="13820" y="2633"/>
                    <a:pt x="13806" y="2407"/>
                  </a:cubicBezTo>
                  <a:cubicBezTo>
                    <a:pt x="13793" y="2186"/>
                    <a:pt x="13938" y="1981"/>
                    <a:pt x="14162" y="1955"/>
                  </a:cubicBezTo>
                  <a:cubicBezTo>
                    <a:pt x="14167" y="1954"/>
                    <a:pt x="14172" y="1954"/>
                    <a:pt x="14176" y="1954"/>
                  </a:cubicBezTo>
                  <a:cubicBezTo>
                    <a:pt x="14198" y="1954"/>
                    <a:pt x="14216" y="1959"/>
                    <a:pt x="14233" y="1966"/>
                  </a:cubicBezTo>
                  <a:cubicBezTo>
                    <a:pt x="14250" y="1957"/>
                    <a:pt x="14268" y="1948"/>
                    <a:pt x="14288" y="1947"/>
                  </a:cubicBezTo>
                  <a:cubicBezTo>
                    <a:pt x="14294" y="1947"/>
                    <a:pt x="14300" y="1947"/>
                    <a:pt x="14307" y="1947"/>
                  </a:cubicBezTo>
                  <a:close/>
                  <a:moveTo>
                    <a:pt x="16569" y="2074"/>
                  </a:moveTo>
                  <a:cubicBezTo>
                    <a:pt x="16784" y="2074"/>
                    <a:pt x="16935" y="2330"/>
                    <a:pt x="16928" y="2524"/>
                  </a:cubicBezTo>
                  <a:cubicBezTo>
                    <a:pt x="16922" y="2754"/>
                    <a:pt x="16728" y="2913"/>
                    <a:pt x="16507" y="2918"/>
                  </a:cubicBezTo>
                  <a:cubicBezTo>
                    <a:pt x="16502" y="2918"/>
                    <a:pt x="16497" y="2918"/>
                    <a:pt x="16492" y="2918"/>
                  </a:cubicBezTo>
                  <a:cubicBezTo>
                    <a:pt x="16273" y="2918"/>
                    <a:pt x="16083" y="2759"/>
                    <a:pt x="16068" y="2532"/>
                  </a:cubicBezTo>
                  <a:cubicBezTo>
                    <a:pt x="16056" y="2312"/>
                    <a:pt x="16202" y="2108"/>
                    <a:pt x="16423" y="2082"/>
                  </a:cubicBezTo>
                  <a:cubicBezTo>
                    <a:pt x="16430" y="2081"/>
                    <a:pt x="16435" y="2080"/>
                    <a:pt x="16441" y="2080"/>
                  </a:cubicBezTo>
                  <a:cubicBezTo>
                    <a:pt x="16462" y="2080"/>
                    <a:pt x="16479" y="2086"/>
                    <a:pt x="16495" y="2094"/>
                  </a:cubicBezTo>
                  <a:cubicBezTo>
                    <a:pt x="16512" y="2084"/>
                    <a:pt x="16531" y="2076"/>
                    <a:pt x="16550" y="2074"/>
                  </a:cubicBezTo>
                  <a:cubicBezTo>
                    <a:pt x="16557" y="2074"/>
                    <a:pt x="16563" y="2074"/>
                    <a:pt x="16569" y="2074"/>
                  </a:cubicBezTo>
                  <a:close/>
                  <a:moveTo>
                    <a:pt x="2677" y="3253"/>
                  </a:moveTo>
                  <a:cubicBezTo>
                    <a:pt x="2891" y="3253"/>
                    <a:pt x="3043" y="3510"/>
                    <a:pt x="3037" y="3703"/>
                  </a:cubicBezTo>
                  <a:cubicBezTo>
                    <a:pt x="3031" y="3932"/>
                    <a:pt x="2836" y="4092"/>
                    <a:pt x="2615" y="4097"/>
                  </a:cubicBezTo>
                  <a:cubicBezTo>
                    <a:pt x="2611" y="4098"/>
                    <a:pt x="2606" y="4098"/>
                    <a:pt x="2602" y="4098"/>
                  </a:cubicBezTo>
                  <a:cubicBezTo>
                    <a:pt x="2381" y="4098"/>
                    <a:pt x="2190" y="3938"/>
                    <a:pt x="2177" y="3712"/>
                  </a:cubicBezTo>
                  <a:cubicBezTo>
                    <a:pt x="2163" y="3490"/>
                    <a:pt x="2308" y="3286"/>
                    <a:pt x="2532" y="3260"/>
                  </a:cubicBezTo>
                  <a:cubicBezTo>
                    <a:pt x="2537" y="3259"/>
                    <a:pt x="2542" y="3259"/>
                    <a:pt x="2547" y="3259"/>
                  </a:cubicBezTo>
                  <a:cubicBezTo>
                    <a:pt x="2568" y="3259"/>
                    <a:pt x="2586" y="3265"/>
                    <a:pt x="2602" y="3274"/>
                  </a:cubicBezTo>
                  <a:cubicBezTo>
                    <a:pt x="2620" y="3263"/>
                    <a:pt x="2638" y="3255"/>
                    <a:pt x="2658" y="3254"/>
                  </a:cubicBezTo>
                  <a:cubicBezTo>
                    <a:pt x="2664" y="3254"/>
                    <a:pt x="2670" y="3253"/>
                    <a:pt x="2677" y="3253"/>
                  </a:cubicBezTo>
                  <a:close/>
                  <a:moveTo>
                    <a:pt x="4938" y="3379"/>
                  </a:moveTo>
                  <a:cubicBezTo>
                    <a:pt x="5154" y="3379"/>
                    <a:pt x="5305" y="3636"/>
                    <a:pt x="5298" y="3829"/>
                  </a:cubicBezTo>
                  <a:cubicBezTo>
                    <a:pt x="5293" y="4058"/>
                    <a:pt x="5098" y="4218"/>
                    <a:pt x="4876" y="4223"/>
                  </a:cubicBezTo>
                  <a:cubicBezTo>
                    <a:pt x="4872" y="4224"/>
                    <a:pt x="4868" y="4224"/>
                    <a:pt x="4864" y="4224"/>
                  </a:cubicBezTo>
                  <a:cubicBezTo>
                    <a:pt x="4644" y="4224"/>
                    <a:pt x="4452" y="4064"/>
                    <a:pt x="4438" y="3838"/>
                  </a:cubicBezTo>
                  <a:cubicBezTo>
                    <a:pt x="4425" y="3617"/>
                    <a:pt x="4571" y="3412"/>
                    <a:pt x="4793" y="3386"/>
                  </a:cubicBezTo>
                  <a:cubicBezTo>
                    <a:pt x="4797" y="3386"/>
                    <a:pt x="4801" y="3386"/>
                    <a:pt x="4805" y="3386"/>
                  </a:cubicBezTo>
                  <a:cubicBezTo>
                    <a:pt x="4829" y="3386"/>
                    <a:pt x="4848" y="3391"/>
                    <a:pt x="4865" y="3400"/>
                  </a:cubicBezTo>
                  <a:cubicBezTo>
                    <a:pt x="4882" y="3389"/>
                    <a:pt x="4900" y="3381"/>
                    <a:pt x="4919" y="3380"/>
                  </a:cubicBezTo>
                  <a:cubicBezTo>
                    <a:pt x="4925" y="3380"/>
                    <a:pt x="4932" y="3379"/>
                    <a:pt x="4938" y="3379"/>
                  </a:cubicBezTo>
                  <a:close/>
                  <a:moveTo>
                    <a:pt x="14019" y="4173"/>
                  </a:moveTo>
                  <a:cubicBezTo>
                    <a:pt x="14234" y="4173"/>
                    <a:pt x="14384" y="4430"/>
                    <a:pt x="14377" y="4623"/>
                  </a:cubicBezTo>
                  <a:cubicBezTo>
                    <a:pt x="14372" y="4852"/>
                    <a:pt x="14178" y="5013"/>
                    <a:pt x="13956" y="5018"/>
                  </a:cubicBezTo>
                  <a:cubicBezTo>
                    <a:pt x="13951" y="5018"/>
                    <a:pt x="13947" y="5018"/>
                    <a:pt x="13943" y="5018"/>
                  </a:cubicBezTo>
                  <a:cubicBezTo>
                    <a:pt x="13722" y="5018"/>
                    <a:pt x="13532" y="4858"/>
                    <a:pt x="13517" y="4633"/>
                  </a:cubicBezTo>
                  <a:cubicBezTo>
                    <a:pt x="13505" y="4411"/>
                    <a:pt x="13651" y="4207"/>
                    <a:pt x="13872" y="4181"/>
                  </a:cubicBezTo>
                  <a:cubicBezTo>
                    <a:pt x="13878" y="4180"/>
                    <a:pt x="13883" y="4180"/>
                    <a:pt x="13889" y="4180"/>
                  </a:cubicBezTo>
                  <a:cubicBezTo>
                    <a:pt x="13910" y="4180"/>
                    <a:pt x="13927" y="4185"/>
                    <a:pt x="13944" y="4193"/>
                  </a:cubicBezTo>
                  <a:cubicBezTo>
                    <a:pt x="13961" y="4183"/>
                    <a:pt x="13980" y="4176"/>
                    <a:pt x="13999" y="4173"/>
                  </a:cubicBezTo>
                  <a:cubicBezTo>
                    <a:pt x="14006" y="4173"/>
                    <a:pt x="14013" y="4173"/>
                    <a:pt x="14019" y="4173"/>
                  </a:cubicBezTo>
                  <a:close/>
                  <a:moveTo>
                    <a:pt x="16281" y="4301"/>
                  </a:moveTo>
                  <a:cubicBezTo>
                    <a:pt x="16496" y="4301"/>
                    <a:pt x="16647" y="4557"/>
                    <a:pt x="16641" y="4750"/>
                  </a:cubicBezTo>
                  <a:cubicBezTo>
                    <a:pt x="16636" y="4978"/>
                    <a:pt x="16441" y="5139"/>
                    <a:pt x="16219" y="5144"/>
                  </a:cubicBezTo>
                  <a:cubicBezTo>
                    <a:pt x="16215" y="5144"/>
                    <a:pt x="16211" y="5144"/>
                    <a:pt x="16207" y="5144"/>
                  </a:cubicBezTo>
                  <a:cubicBezTo>
                    <a:pt x="15986" y="5144"/>
                    <a:pt x="15795" y="4984"/>
                    <a:pt x="15781" y="4760"/>
                  </a:cubicBezTo>
                  <a:cubicBezTo>
                    <a:pt x="15767" y="4539"/>
                    <a:pt x="15912" y="4334"/>
                    <a:pt x="16136" y="4308"/>
                  </a:cubicBezTo>
                  <a:cubicBezTo>
                    <a:pt x="16141" y="4307"/>
                    <a:pt x="16146" y="4307"/>
                    <a:pt x="16150" y="4307"/>
                  </a:cubicBezTo>
                  <a:cubicBezTo>
                    <a:pt x="16172" y="4307"/>
                    <a:pt x="16191" y="4313"/>
                    <a:pt x="16208" y="4321"/>
                  </a:cubicBezTo>
                  <a:cubicBezTo>
                    <a:pt x="16224" y="4311"/>
                    <a:pt x="16242" y="4303"/>
                    <a:pt x="16262" y="4302"/>
                  </a:cubicBezTo>
                  <a:cubicBezTo>
                    <a:pt x="16268" y="4301"/>
                    <a:pt x="16275" y="4301"/>
                    <a:pt x="16281" y="4301"/>
                  </a:cubicBezTo>
                  <a:close/>
                  <a:moveTo>
                    <a:pt x="8924" y="951"/>
                  </a:moveTo>
                  <a:cubicBezTo>
                    <a:pt x="10146" y="951"/>
                    <a:pt x="11381" y="1130"/>
                    <a:pt x="12534" y="1418"/>
                  </a:cubicBezTo>
                  <a:cubicBezTo>
                    <a:pt x="12598" y="1434"/>
                    <a:pt x="12635" y="1470"/>
                    <a:pt x="12652" y="1515"/>
                  </a:cubicBezTo>
                  <a:cubicBezTo>
                    <a:pt x="12664" y="1529"/>
                    <a:pt x="12674" y="1546"/>
                    <a:pt x="12679" y="1569"/>
                  </a:cubicBezTo>
                  <a:cubicBezTo>
                    <a:pt x="12908" y="2687"/>
                    <a:pt x="12819" y="4233"/>
                    <a:pt x="12416" y="5304"/>
                  </a:cubicBezTo>
                  <a:cubicBezTo>
                    <a:pt x="12415" y="5306"/>
                    <a:pt x="12413" y="5309"/>
                    <a:pt x="12412" y="5311"/>
                  </a:cubicBezTo>
                  <a:cubicBezTo>
                    <a:pt x="12387" y="5382"/>
                    <a:pt x="12328" y="5443"/>
                    <a:pt x="12236" y="5448"/>
                  </a:cubicBezTo>
                  <a:cubicBezTo>
                    <a:pt x="11689" y="5485"/>
                    <a:pt x="11130" y="5506"/>
                    <a:pt x="10568" y="5506"/>
                  </a:cubicBezTo>
                  <a:cubicBezTo>
                    <a:pt x="9246" y="5506"/>
                    <a:pt x="7904" y="5389"/>
                    <a:pt x="6646" y="5088"/>
                  </a:cubicBezTo>
                  <a:cubicBezTo>
                    <a:pt x="6638" y="5089"/>
                    <a:pt x="6629" y="5089"/>
                    <a:pt x="6621" y="5089"/>
                  </a:cubicBezTo>
                  <a:cubicBezTo>
                    <a:pt x="6546" y="5089"/>
                    <a:pt x="6476" y="5047"/>
                    <a:pt x="6464" y="4950"/>
                  </a:cubicBezTo>
                  <a:cubicBezTo>
                    <a:pt x="6322" y="3777"/>
                    <a:pt x="6318" y="2454"/>
                    <a:pt x="6750" y="1335"/>
                  </a:cubicBezTo>
                  <a:cubicBezTo>
                    <a:pt x="6723" y="1260"/>
                    <a:pt x="6755" y="1159"/>
                    <a:pt x="6847" y="1141"/>
                  </a:cubicBezTo>
                  <a:cubicBezTo>
                    <a:pt x="7523" y="1010"/>
                    <a:pt x="8221" y="951"/>
                    <a:pt x="8924" y="951"/>
                  </a:cubicBezTo>
                  <a:close/>
                  <a:moveTo>
                    <a:pt x="2766" y="0"/>
                  </a:moveTo>
                  <a:cubicBezTo>
                    <a:pt x="2128" y="0"/>
                    <a:pt x="1515" y="230"/>
                    <a:pt x="1027" y="658"/>
                  </a:cubicBezTo>
                  <a:cubicBezTo>
                    <a:pt x="492" y="1127"/>
                    <a:pt x="170" y="1772"/>
                    <a:pt x="123" y="2477"/>
                  </a:cubicBezTo>
                  <a:lnTo>
                    <a:pt x="97" y="2872"/>
                  </a:lnTo>
                  <a:cubicBezTo>
                    <a:pt x="0" y="4333"/>
                    <a:pt x="1109" y="5602"/>
                    <a:pt x="2569" y="5700"/>
                  </a:cubicBezTo>
                  <a:lnTo>
                    <a:pt x="15986" y="6598"/>
                  </a:lnTo>
                  <a:cubicBezTo>
                    <a:pt x="16050" y="6603"/>
                    <a:pt x="16114" y="6605"/>
                    <a:pt x="16178" y="6605"/>
                  </a:cubicBezTo>
                  <a:cubicBezTo>
                    <a:pt x="17554" y="6605"/>
                    <a:pt x="18720" y="5524"/>
                    <a:pt x="18813" y="4128"/>
                  </a:cubicBezTo>
                  <a:lnTo>
                    <a:pt x="18839" y="3732"/>
                  </a:lnTo>
                  <a:cubicBezTo>
                    <a:pt x="18937" y="2272"/>
                    <a:pt x="17828" y="1004"/>
                    <a:pt x="16366" y="906"/>
                  </a:cubicBezTo>
                  <a:lnTo>
                    <a:pt x="2949" y="7"/>
                  </a:lnTo>
                  <a:cubicBezTo>
                    <a:pt x="2939" y="5"/>
                    <a:pt x="2928" y="5"/>
                    <a:pt x="2919" y="4"/>
                  </a:cubicBezTo>
                  <a:cubicBezTo>
                    <a:pt x="2868" y="2"/>
                    <a:pt x="2817" y="0"/>
                    <a:pt x="27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9"/>
            <p:cNvSpPr/>
            <p:nvPr/>
          </p:nvSpPr>
          <p:spPr>
            <a:xfrm>
              <a:off x="730575" y="3021555"/>
              <a:ext cx="6129386" cy="1792903"/>
            </a:xfrm>
            <a:custGeom>
              <a:rect b="b" l="l" r="r" t="t"/>
              <a:pathLst>
                <a:path extrusionOk="0" h="5467" w="18690">
                  <a:moveTo>
                    <a:pt x="598" y="0"/>
                  </a:moveTo>
                  <a:cubicBezTo>
                    <a:pt x="323" y="393"/>
                    <a:pt x="157" y="849"/>
                    <a:pt x="124" y="1337"/>
                  </a:cubicBezTo>
                  <a:lnTo>
                    <a:pt x="98" y="1733"/>
                  </a:lnTo>
                  <a:cubicBezTo>
                    <a:pt x="0" y="3194"/>
                    <a:pt x="1109" y="4462"/>
                    <a:pt x="2569" y="4560"/>
                  </a:cubicBezTo>
                  <a:lnTo>
                    <a:pt x="15987" y="5460"/>
                  </a:lnTo>
                  <a:cubicBezTo>
                    <a:pt x="16051" y="5464"/>
                    <a:pt x="16114" y="5466"/>
                    <a:pt x="16177" y="5466"/>
                  </a:cubicBezTo>
                  <a:cubicBezTo>
                    <a:pt x="17336" y="5466"/>
                    <a:pt x="18344" y="4698"/>
                    <a:pt x="18690" y="3622"/>
                  </a:cubicBezTo>
                  <a:lnTo>
                    <a:pt x="18690" y="3622"/>
                  </a:lnTo>
                  <a:cubicBezTo>
                    <a:pt x="18006" y="3640"/>
                    <a:pt x="17321" y="3660"/>
                    <a:pt x="16635" y="3683"/>
                  </a:cubicBezTo>
                  <a:cubicBezTo>
                    <a:pt x="16593" y="3872"/>
                    <a:pt x="16419" y="3997"/>
                    <a:pt x="16222" y="4002"/>
                  </a:cubicBezTo>
                  <a:cubicBezTo>
                    <a:pt x="16218" y="4002"/>
                    <a:pt x="16214" y="4002"/>
                    <a:pt x="16210" y="4002"/>
                  </a:cubicBezTo>
                  <a:cubicBezTo>
                    <a:pt x="16021" y="4002"/>
                    <a:pt x="15853" y="3885"/>
                    <a:pt x="15801" y="3709"/>
                  </a:cubicBezTo>
                  <a:lnTo>
                    <a:pt x="15671" y="3712"/>
                  </a:lnTo>
                  <a:cubicBezTo>
                    <a:pt x="15208" y="3725"/>
                    <a:pt x="14744" y="3728"/>
                    <a:pt x="14280" y="3731"/>
                  </a:cubicBezTo>
                  <a:cubicBezTo>
                    <a:pt x="14201" y="3819"/>
                    <a:pt x="14086" y="3873"/>
                    <a:pt x="13959" y="3877"/>
                  </a:cubicBezTo>
                  <a:cubicBezTo>
                    <a:pt x="13954" y="3877"/>
                    <a:pt x="13949" y="3877"/>
                    <a:pt x="13945" y="3877"/>
                  </a:cubicBezTo>
                  <a:cubicBezTo>
                    <a:pt x="13817" y="3877"/>
                    <a:pt x="13699" y="3822"/>
                    <a:pt x="13620" y="3731"/>
                  </a:cubicBezTo>
                  <a:cubicBezTo>
                    <a:pt x="13268" y="3728"/>
                    <a:pt x="12915" y="3723"/>
                    <a:pt x="12562" y="3714"/>
                  </a:cubicBezTo>
                  <a:cubicBezTo>
                    <a:pt x="12521" y="3871"/>
                    <a:pt x="12473" y="4020"/>
                    <a:pt x="12420" y="4162"/>
                  </a:cubicBezTo>
                  <a:cubicBezTo>
                    <a:pt x="12418" y="4164"/>
                    <a:pt x="12416" y="4167"/>
                    <a:pt x="12415" y="4169"/>
                  </a:cubicBezTo>
                  <a:cubicBezTo>
                    <a:pt x="12390" y="4240"/>
                    <a:pt x="12331" y="4301"/>
                    <a:pt x="12239" y="4306"/>
                  </a:cubicBezTo>
                  <a:cubicBezTo>
                    <a:pt x="11692" y="4343"/>
                    <a:pt x="11133" y="4364"/>
                    <a:pt x="10571" y="4364"/>
                  </a:cubicBezTo>
                  <a:cubicBezTo>
                    <a:pt x="9250" y="4364"/>
                    <a:pt x="7907" y="4247"/>
                    <a:pt x="6649" y="3946"/>
                  </a:cubicBezTo>
                  <a:cubicBezTo>
                    <a:pt x="6641" y="3947"/>
                    <a:pt x="6632" y="3947"/>
                    <a:pt x="6624" y="3947"/>
                  </a:cubicBezTo>
                  <a:cubicBezTo>
                    <a:pt x="6549" y="3947"/>
                    <a:pt x="6479" y="3905"/>
                    <a:pt x="6467" y="3808"/>
                  </a:cubicBezTo>
                  <a:cubicBezTo>
                    <a:pt x="6445" y="3623"/>
                    <a:pt x="6428" y="3435"/>
                    <a:pt x="6413" y="3244"/>
                  </a:cubicBezTo>
                  <a:cubicBezTo>
                    <a:pt x="5981" y="3181"/>
                    <a:pt x="5546" y="3106"/>
                    <a:pt x="5117" y="3009"/>
                  </a:cubicBezTo>
                  <a:cubicBezTo>
                    <a:pt x="5048" y="3053"/>
                    <a:pt x="4967" y="3079"/>
                    <a:pt x="4879" y="3081"/>
                  </a:cubicBezTo>
                  <a:cubicBezTo>
                    <a:pt x="4875" y="3082"/>
                    <a:pt x="4870" y="3082"/>
                    <a:pt x="4866" y="3082"/>
                  </a:cubicBezTo>
                  <a:cubicBezTo>
                    <a:pt x="4699" y="3082"/>
                    <a:pt x="4552" y="2990"/>
                    <a:pt x="4482" y="2848"/>
                  </a:cubicBezTo>
                  <a:cubicBezTo>
                    <a:pt x="3938" y="2695"/>
                    <a:pt x="3415" y="2499"/>
                    <a:pt x="2930" y="2247"/>
                  </a:cubicBezTo>
                  <a:lnTo>
                    <a:pt x="2930" y="2247"/>
                  </a:lnTo>
                  <a:cubicBezTo>
                    <a:pt x="3001" y="2337"/>
                    <a:pt x="3044" y="2458"/>
                    <a:pt x="3041" y="2561"/>
                  </a:cubicBezTo>
                  <a:cubicBezTo>
                    <a:pt x="3034" y="2791"/>
                    <a:pt x="2839" y="2950"/>
                    <a:pt x="2618" y="2955"/>
                  </a:cubicBezTo>
                  <a:cubicBezTo>
                    <a:pt x="2614" y="2956"/>
                    <a:pt x="2609" y="2956"/>
                    <a:pt x="2605" y="2956"/>
                  </a:cubicBezTo>
                  <a:cubicBezTo>
                    <a:pt x="2384" y="2956"/>
                    <a:pt x="2193" y="2796"/>
                    <a:pt x="2179" y="2570"/>
                  </a:cubicBezTo>
                  <a:cubicBezTo>
                    <a:pt x="2166" y="2348"/>
                    <a:pt x="2311" y="2144"/>
                    <a:pt x="2535" y="2118"/>
                  </a:cubicBezTo>
                  <a:cubicBezTo>
                    <a:pt x="2541" y="2117"/>
                    <a:pt x="2546" y="2117"/>
                    <a:pt x="2552" y="2117"/>
                  </a:cubicBezTo>
                  <a:cubicBezTo>
                    <a:pt x="2572" y="2117"/>
                    <a:pt x="2589" y="2123"/>
                    <a:pt x="2605" y="2131"/>
                  </a:cubicBezTo>
                  <a:cubicBezTo>
                    <a:pt x="2623" y="2120"/>
                    <a:pt x="2641" y="2113"/>
                    <a:pt x="2661" y="2112"/>
                  </a:cubicBezTo>
                  <a:cubicBezTo>
                    <a:pt x="2668" y="2112"/>
                    <a:pt x="2676" y="2113"/>
                    <a:pt x="2684" y="2114"/>
                  </a:cubicBezTo>
                  <a:cubicBezTo>
                    <a:pt x="2491" y="2004"/>
                    <a:pt x="2306" y="1884"/>
                    <a:pt x="2129" y="1753"/>
                  </a:cubicBezTo>
                  <a:cubicBezTo>
                    <a:pt x="1641" y="1389"/>
                    <a:pt x="896" y="709"/>
                    <a:pt x="5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9"/>
            <p:cNvSpPr/>
            <p:nvPr/>
          </p:nvSpPr>
          <p:spPr>
            <a:xfrm>
              <a:off x="5348425" y="3359015"/>
              <a:ext cx="104944" cy="109863"/>
            </a:xfrm>
            <a:custGeom>
              <a:rect b="b" l="l" r="r" t="t"/>
              <a:pathLst>
                <a:path extrusionOk="0" h="335" w="320">
                  <a:moveTo>
                    <a:pt x="148" y="0"/>
                  </a:moveTo>
                  <a:cubicBezTo>
                    <a:pt x="143" y="2"/>
                    <a:pt x="138" y="6"/>
                    <a:pt x="132" y="10"/>
                  </a:cubicBezTo>
                  <a:cubicBezTo>
                    <a:pt x="60" y="32"/>
                    <a:pt x="1" y="147"/>
                    <a:pt x="10" y="219"/>
                  </a:cubicBezTo>
                  <a:cubicBezTo>
                    <a:pt x="20" y="293"/>
                    <a:pt x="85" y="335"/>
                    <a:pt x="157" y="335"/>
                  </a:cubicBezTo>
                  <a:cubicBezTo>
                    <a:pt x="160" y="335"/>
                    <a:pt x="164" y="335"/>
                    <a:pt x="167" y="334"/>
                  </a:cubicBezTo>
                  <a:cubicBezTo>
                    <a:pt x="250" y="329"/>
                    <a:pt x="319" y="277"/>
                    <a:pt x="313" y="189"/>
                  </a:cubicBezTo>
                  <a:cubicBezTo>
                    <a:pt x="305" y="86"/>
                    <a:pt x="230" y="41"/>
                    <a:pt x="1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9"/>
            <p:cNvSpPr/>
            <p:nvPr/>
          </p:nvSpPr>
          <p:spPr>
            <a:xfrm>
              <a:off x="1628499" y="3056974"/>
              <a:ext cx="104944" cy="110191"/>
            </a:xfrm>
            <a:custGeom>
              <a:rect b="b" l="l" r="r" t="t"/>
              <a:pathLst>
                <a:path extrusionOk="0" h="336" w="320">
                  <a:moveTo>
                    <a:pt x="150" y="1"/>
                  </a:moveTo>
                  <a:cubicBezTo>
                    <a:pt x="144" y="4"/>
                    <a:pt x="139" y="7"/>
                    <a:pt x="132" y="10"/>
                  </a:cubicBezTo>
                  <a:cubicBezTo>
                    <a:pt x="61" y="33"/>
                    <a:pt x="1" y="147"/>
                    <a:pt x="10" y="219"/>
                  </a:cubicBezTo>
                  <a:cubicBezTo>
                    <a:pt x="20" y="294"/>
                    <a:pt x="86" y="335"/>
                    <a:pt x="157" y="335"/>
                  </a:cubicBezTo>
                  <a:cubicBezTo>
                    <a:pt x="160" y="335"/>
                    <a:pt x="164" y="335"/>
                    <a:pt x="167" y="335"/>
                  </a:cubicBezTo>
                  <a:cubicBezTo>
                    <a:pt x="252" y="330"/>
                    <a:pt x="319" y="278"/>
                    <a:pt x="313" y="189"/>
                  </a:cubicBezTo>
                  <a:cubicBezTo>
                    <a:pt x="306" y="87"/>
                    <a:pt x="230" y="41"/>
                    <a:pt x="1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9"/>
            <p:cNvSpPr/>
            <p:nvPr/>
          </p:nvSpPr>
          <p:spPr>
            <a:xfrm>
              <a:off x="1534378" y="3786332"/>
              <a:ext cx="104616" cy="110519"/>
            </a:xfrm>
            <a:custGeom>
              <a:rect b="b" l="l" r="r" t="t"/>
              <a:pathLst>
                <a:path extrusionOk="0" h="337" w="319">
                  <a:moveTo>
                    <a:pt x="148" y="1"/>
                  </a:moveTo>
                  <a:cubicBezTo>
                    <a:pt x="143" y="4"/>
                    <a:pt x="138" y="8"/>
                    <a:pt x="132" y="10"/>
                  </a:cubicBezTo>
                  <a:cubicBezTo>
                    <a:pt x="60" y="34"/>
                    <a:pt x="0" y="147"/>
                    <a:pt x="10" y="219"/>
                  </a:cubicBezTo>
                  <a:cubicBezTo>
                    <a:pt x="20" y="295"/>
                    <a:pt x="86" y="336"/>
                    <a:pt x="159" y="336"/>
                  </a:cubicBezTo>
                  <a:cubicBezTo>
                    <a:pt x="162" y="336"/>
                    <a:pt x="164" y="336"/>
                    <a:pt x="167" y="336"/>
                  </a:cubicBezTo>
                  <a:cubicBezTo>
                    <a:pt x="251" y="331"/>
                    <a:pt x="319" y="279"/>
                    <a:pt x="313" y="190"/>
                  </a:cubicBezTo>
                  <a:cubicBezTo>
                    <a:pt x="304" y="88"/>
                    <a:pt x="229" y="42"/>
                    <a:pt x="1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9"/>
            <p:cNvSpPr/>
            <p:nvPr/>
          </p:nvSpPr>
          <p:spPr>
            <a:xfrm>
              <a:off x="2276527" y="3828310"/>
              <a:ext cx="104944" cy="110191"/>
            </a:xfrm>
            <a:custGeom>
              <a:rect b="b" l="l" r="r" t="t"/>
              <a:pathLst>
                <a:path extrusionOk="0" h="336" w="320">
                  <a:moveTo>
                    <a:pt x="149" y="1"/>
                  </a:moveTo>
                  <a:cubicBezTo>
                    <a:pt x="144" y="3"/>
                    <a:pt x="138" y="7"/>
                    <a:pt x="132" y="10"/>
                  </a:cubicBezTo>
                  <a:cubicBezTo>
                    <a:pt x="60" y="33"/>
                    <a:pt x="1" y="147"/>
                    <a:pt x="9" y="220"/>
                  </a:cubicBezTo>
                  <a:cubicBezTo>
                    <a:pt x="19" y="294"/>
                    <a:pt x="85" y="335"/>
                    <a:pt x="157" y="335"/>
                  </a:cubicBezTo>
                  <a:cubicBezTo>
                    <a:pt x="161" y="335"/>
                    <a:pt x="164" y="335"/>
                    <a:pt x="167" y="335"/>
                  </a:cubicBezTo>
                  <a:cubicBezTo>
                    <a:pt x="252" y="330"/>
                    <a:pt x="319" y="278"/>
                    <a:pt x="313" y="189"/>
                  </a:cubicBezTo>
                  <a:cubicBezTo>
                    <a:pt x="305" y="86"/>
                    <a:pt x="230" y="41"/>
                    <a:pt x="1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9"/>
            <p:cNvSpPr/>
            <p:nvPr/>
          </p:nvSpPr>
          <p:spPr>
            <a:xfrm>
              <a:off x="2370976" y="3098295"/>
              <a:ext cx="104616" cy="110519"/>
            </a:xfrm>
            <a:custGeom>
              <a:rect b="b" l="l" r="r" t="t"/>
              <a:pathLst>
                <a:path extrusionOk="0" h="337" w="319">
                  <a:moveTo>
                    <a:pt x="148" y="1"/>
                  </a:moveTo>
                  <a:cubicBezTo>
                    <a:pt x="143" y="4"/>
                    <a:pt x="138" y="8"/>
                    <a:pt x="131" y="10"/>
                  </a:cubicBezTo>
                  <a:cubicBezTo>
                    <a:pt x="60" y="34"/>
                    <a:pt x="0" y="149"/>
                    <a:pt x="10" y="219"/>
                  </a:cubicBezTo>
                  <a:cubicBezTo>
                    <a:pt x="20" y="294"/>
                    <a:pt x="86" y="336"/>
                    <a:pt x="159" y="336"/>
                  </a:cubicBezTo>
                  <a:cubicBezTo>
                    <a:pt x="162" y="336"/>
                    <a:pt x="164" y="336"/>
                    <a:pt x="167" y="336"/>
                  </a:cubicBezTo>
                  <a:cubicBezTo>
                    <a:pt x="250" y="331"/>
                    <a:pt x="319" y="279"/>
                    <a:pt x="313" y="190"/>
                  </a:cubicBezTo>
                  <a:cubicBezTo>
                    <a:pt x="304" y="87"/>
                    <a:pt x="229" y="41"/>
                    <a:pt x="1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9"/>
            <p:cNvSpPr/>
            <p:nvPr/>
          </p:nvSpPr>
          <p:spPr>
            <a:xfrm>
              <a:off x="2929473" y="3112397"/>
              <a:ext cx="1874234" cy="1200297"/>
            </a:xfrm>
            <a:custGeom>
              <a:rect b="b" l="l" r="r" t="t"/>
              <a:pathLst>
                <a:path extrusionOk="0" h="3660" w="5715">
                  <a:moveTo>
                    <a:pt x="2293" y="0"/>
                  </a:moveTo>
                  <a:cubicBezTo>
                    <a:pt x="1642" y="0"/>
                    <a:pt x="985" y="27"/>
                    <a:pt x="311" y="41"/>
                  </a:cubicBezTo>
                  <a:cubicBezTo>
                    <a:pt x="162" y="1196"/>
                    <a:pt x="1" y="2215"/>
                    <a:pt x="118" y="3389"/>
                  </a:cubicBezTo>
                  <a:cubicBezTo>
                    <a:pt x="1902" y="3503"/>
                    <a:pt x="3653" y="3657"/>
                    <a:pt x="5445" y="3659"/>
                  </a:cubicBezTo>
                  <a:cubicBezTo>
                    <a:pt x="5491" y="3109"/>
                    <a:pt x="5613" y="2602"/>
                    <a:pt x="5654" y="2051"/>
                  </a:cubicBezTo>
                  <a:cubicBezTo>
                    <a:pt x="5696" y="1502"/>
                    <a:pt x="5676" y="1015"/>
                    <a:pt x="5715" y="444"/>
                  </a:cubicBezTo>
                  <a:lnTo>
                    <a:pt x="5711" y="444"/>
                  </a:lnTo>
                  <a:cubicBezTo>
                    <a:pt x="4548" y="81"/>
                    <a:pt x="3429" y="0"/>
                    <a:pt x="22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9"/>
            <p:cNvSpPr/>
            <p:nvPr/>
          </p:nvSpPr>
          <p:spPr>
            <a:xfrm>
              <a:off x="5254304" y="4088373"/>
              <a:ext cx="104616" cy="109863"/>
            </a:xfrm>
            <a:custGeom>
              <a:rect b="b" l="l" r="r" t="t"/>
              <a:pathLst>
                <a:path extrusionOk="0" h="335" w="319">
                  <a:moveTo>
                    <a:pt x="148" y="0"/>
                  </a:moveTo>
                  <a:cubicBezTo>
                    <a:pt x="143" y="3"/>
                    <a:pt x="138" y="6"/>
                    <a:pt x="131" y="10"/>
                  </a:cubicBezTo>
                  <a:cubicBezTo>
                    <a:pt x="60" y="32"/>
                    <a:pt x="0" y="147"/>
                    <a:pt x="9" y="219"/>
                  </a:cubicBezTo>
                  <a:cubicBezTo>
                    <a:pt x="18" y="292"/>
                    <a:pt x="84" y="335"/>
                    <a:pt x="157" y="335"/>
                  </a:cubicBezTo>
                  <a:cubicBezTo>
                    <a:pt x="160" y="335"/>
                    <a:pt x="163" y="335"/>
                    <a:pt x="167" y="334"/>
                  </a:cubicBezTo>
                  <a:cubicBezTo>
                    <a:pt x="251" y="329"/>
                    <a:pt x="319" y="277"/>
                    <a:pt x="313" y="189"/>
                  </a:cubicBezTo>
                  <a:cubicBezTo>
                    <a:pt x="304" y="88"/>
                    <a:pt x="229" y="42"/>
                    <a:pt x="1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9"/>
            <p:cNvSpPr/>
            <p:nvPr/>
          </p:nvSpPr>
          <p:spPr>
            <a:xfrm>
              <a:off x="544300" y="2466338"/>
              <a:ext cx="6583924" cy="2527183"/>
            </a:xfrm>
            <a:custGeom>
              <a:rect b="b" l="l" r="r" t="t"/>
              <a:pathLst>
                <a:path extrusionOk="0" h="7706" w="20076">
                  <a:moveTo>
                    <a:pt x="3338" y="552"/>
                  </a:moveTo>
                  <a:cubicBezTo>
                    <a:pt x="3389" y="552"/>
                    <a:pt x="3439" y="554"/>
                    <a:pt x="3490" y="556"/>
                  </a:cubicBezTo>
                  <a:cubicBezTo>
                    <a:pt x="3500" y="556"/>
                    <a:pt x="3511" y="558"/>
                    <a:pt x="3521" y="558"/>
                  </a:cubicBezTo>
                  <a:lnTo>
                    <a:pt x="16939" y="1457"/>
                  </a:lnTo>
                  <a:cubicBezTo>
                    <a:pt x="18399" y="1555"/>
                    <a:pt x="19508" y="2823"/>
                    <a:pt x="19410" y="4284"/>
                  </a:cubicBezTo>
                  <a:lnTo>
                    <a:pt x="19384" y="4680"/>
                  </a:lnTo>
                  <a:cubicBezTo>
                    <a:pt x="19291" y="6078"/>
                    <a:pt x="18124" y="7158"/>
                    <a:pt x="16747" y="7158"/>
                  </a:cubicBezTo>
                  <a:cubicBezTo>
                    <a:pt x="16684" y="7158"/>
                    <a:pt x="16621" y="7156"/>
                    <a:pt x="16557" y="7151"/>
                  </a:cubicBezTo>
                  <a:lnTo>
                    <a:pt x="3140" y="6252"/>
                  </a:lnTo>
                  <a:cubicBezTo>
                    <a:pt x="1680" y="6154"/>
                    <a:pt x="571" y="4885"/>
                    <a:pt x="668" y="3425"/>
                  </a:cubicBezTo>
                  <a:lnTo>
                    <a:pt x="694" y="3029"/>
                  </a:lnTo>
                  <a:cubicBezTo>
                    <a:pt x="741" y="2326"/>
                    <a:pt x="1063" y="1679"/>
                    <a:pt x="1598" y="1210"/>
                  </a:cubicBezTo>
                  <a:cubicBezTo>
                    <a:pt x="2086" y="783"/>
                    <a:pt x="2699" y="552"/>
                    <a:pt x="3338" y="552"/>
                  </a:cubicBezTo>
                  <a:close/>
                  <a:moveTo>
                    <a:pt x="3331" y="1"/>
                  </a:moveTo>
                  <a:cubicBezTo>
                    <a:pt x="2563" y="1"/>
                    <a:pt x="1824" y="281"/>
                    <a:pt x="1236" y="796"/>
                  </a:cubicBezTo>
                  <a:cubicBezTo>
                    <a:pt x="589" y="1360"/>
                    <a:pt x="203" y="2140"/>
                    <a:pt x="146" y="2992"/>
                  </a:cubicBezTo>
                  <a:lnTo>
                    <a:pt x="120" y="3388"/>
                  </a:lnTo>
                  <a:cubicBezTo>
                    <a:pt x="1" y="5149"/>
                    <a:pt x="1339" y="6680"/>
                    <a:pt x="3103" y="6799"/>
                  </a:cubicBezTo>
                  <a:lnTo>
                    <a:pt x="16520" y="7698"/>
                  </a:lnTo>
                  <a:cubicBezTo>
                    <a:pt x="16533" y="7699"/>
                    <a:pt x="16545" y="7699"/>
                    <a:pt x="16556" y="7700"/>
                  </a:cubicBezTo>
                  <a:cubicBezTo>
                    <a:pt x="16617" y="7704"/>
                    <a:pt x="16677" y="7705"/>
                    <a:pt x="16737" y="7705"/>
                  </a:cubicBezTo>
                  <a:cubicBezTo>
                    <a:pt x="18406" y="7705"/>
                    <a:pt x="19818" y="6406"/>
                    <a:pt x="19931" y="4715"/>
                  </a:cubicBezTo>
                  <a:lnTo>
                    <a:pt x="19957" y="4319"/>
                  </a:lnTo>
                  <a:cubicBezTo>
                    <a:pt x="20075" y="2557"/>
                    <a:pt x="18737" y="1026"/>
                    <a:pt x="16974" y="907"/>
                  </a:cubicBezTo>
                  <a:lnTo>
                    <a:pt x="3557" y="9"/>
                  </a:lnTo>
                  <a:cubicBezTo>
                    <a:pt x="3481" y="3"/>
                    <a:pt x="3406" y="1"/>
                    <a:pt x="33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9"/>
            <p:cNvSpPr/>
            <p:nvPr/>
          </p:nvSpPr>
          <p:spPr>
            <a:xfrm>
              <a:off x="2803541" y="2958917"/>
              <a:ext cx="2161518" cy="1493812"/>
            </a:xfrm>
            <a:custGeom>
              <a:rect b="b" l="l" r="r" t="t"/>
              <a:pathLst>
                <a:path extrusionOk="0" h="4555" w="6591">
                  <a:moveTo>
                    <a:pt x="2679" y="468"/>
                  </a:moveTo>
                  <a:cubicBezTo>
                    <a:pt x="3815" y="468"/>
                    <a:pt x="4933" y="547"/>
                    <a:pt x="6095" y="910"/>
                  </a:cubicBezTo>
                  <a:lnTo>
                    <a:pt x="6098" y="910"/>
                  </a:lnTo>
                  <a:cubicBezTo>
                    <a:pt x="6060" y="1482"/>
                    <a:pt x="6080" y="1967"/>
                    <a:pt x="6038" y="2517"/>
                  </a:cubicBezTo>
                  <a:cubicBezTo>
                    <a:pt x="5996" y="3070"/>
                    <a:pt x="5875" y="3574"/>
                    <a:pt x="5829" y="4125"/>
                  </a:cubicBezTo>
                  <a:cubicBezTo>
                    <a:pt x="4037" y="4122"/>
                    <a:pt x="2286" y="3965"/>
                    <a:pt x="502" y="3850"/>
                  </a:cubicBezTo>
                  <a:cubicBezTo>
                    <a:pt x="386" y="2676"/>
                    <a:pt x="546" y="1663"/>
                    <a:pt x="695" y="508"/>
                  </a:cubicBezTo>
                  <a:cubicBezTo>
                    <a:pt x="1370" y="494"/>
                    <a:pt x="2027" y="468"/>
                    <a:pt x="2679" y="468"/>
                  </a:cubicBezTo>
                  <a:close/>
                  <a:moveTo>
                    <a:pt x="2606" y="0"/>
                  </a:moveTo>
                  <a:cubicBezTo>
                    <a:pt x="1903" y="0"/>
                    <a:pt x="1205" y="59"/>
                    <a:pt x="529" y="190"/>
                  </a:cubicBezTo>
                  <a:cubicBezTo>
                    <a:pt x="437" y="209"/>
                    <a:pt x="405" y="309"/>
                    <a:pt x="432" y="384"/>
                  </a:cubicBezTo>
                  <a:cubicBezTo>
                    <a:pt x="0" y="1503"/>
                    <a:pt x="3" y="2828"/>
                    <a:pt x="146" y="3999"/>
                  </a:cubicBezTo>
                  <a:cubicBezTo>
                    <a:pt x="158" y="4097"/>
                    <a:pt x="226" y="4139"/>
                    <a:pt x="300" y="4139"/>
                  </a:cubicBezTo>
                  <a:cubicBezTo>
                    <a:pt x="310" y="4139"/>
                    <a:pt x="319" y="4138"/>
                    <a:pt x="328" y="4137"/>
                  </a:cubicBezTo>
                  <a:cubicBezTo>
                    <a:pt x="1586" y="4438"/>
                    <a:pt x="2929" y="4555"/>
                    <a:pt x="4250" y="4555"/>
                  </a:cubicBezTo>
                  <a:cubicBezTo>
                    <a:pt x="4812" y="4555"/>
                    <a:pt x="5371" y="4534"/>
                    <a:pt x="5918" y="4497"/>
                  </a:cubicBezTo>
                  <a:cubicBezTo>
                    <a:pt x="6010" y="4491"/>
                    <a:pt x="6070" y="4431"/>
                    <a:pt x="6094" y="4360"/>
                  </a:cubicBezTo>
                  <a:cubicBezTo>
                    <a:pt x="6095" y="4358"/>
                    <a:pt x="6097" y="4355"/>
                    <a:pt x="6098" y="4353"/>
                  </a:cubicBezTo>
                  <a:cubicBezTo>
                    <a:pt x="6501" y="3282"/>
                    <a:pt x="6590" y="1736"/>
                    <a:pt x="6361" y="618"/>
                  </a:cubicBezTo>
                  <a:cubicBezTo>
                    <a:pt x="6356" y="595"/>
                    <a:pt x="6346" y="579"/>
                    <a:pt x="6334" y="564"/>
                  </a:cubicBezTo>
                  <a:cubicBezTo>
                    <a:pt x="6317" y="522"/>
                    <a:pt x="6280" y="485"/>
                    <a:pt x="6216" y="467"/>
                  </a:cubicBezTo>
                  <a:cubicBezTo>
                    <a:pt x="5063" y="179"/>
                    <a:pt x="3828" y="0"/>
                    <a:pt x="2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9"/>
            <p:cNvSpPr/>
            <p:nvPr/>
          </p:nvSpPr>
          <p:spPr>
            <a:xfrm>
              <a:off x="5254631" y="3285554"/>
              <a:ext cx="288924" cy="277446"/>
            </a:xfrm>
            <a:custGeom>
              <a:rect b="b" l="l" r="r" t="t"/>
              <a:pathLst>
                <a:path extrusionOk="0" h="846" w="881">
                  <a:moveTo>
                    <a:pt x="434" y="222"/>
                  </a:moveTo>
                  <a:cubicBezTo>
                    <a:pt x="516" y="263"/>
                    <a:pt x="591" y="310"/>
                    <a:pt x="599" y="412"/>
                  </a:cubicBezTo>
                  <a:cubicBezTo>
                    <a:pt x="605" y="500"/>
                    <a:pt x="537" y="553"/>
                    <a:pt x="453" y="557"/>
                  </a:cubicBezTo>
                  <a:cubicBezTo>
                    <a:pt x="450" y="557"/>
                    <a:pt x="448" y="558"/>
                    <a:pt x="445" y="558"/>
                  </a:cubicBezTo>
                  <a:cubicBezTo>
                    <a:pt x="373" y="558"/>
                    <a:pt x="306" y="517"/>
                    <a:pt x="295" y="442"/>
                  </a:cubicBezTo>
                  <a:cubicBezTo>
                    <a:pt x="287" y="369"/>
                    <a:pt x="346" y="255"/>
                    <a:pt x="418" y="231"/>
                  </a:cubicBezTo>
                  <a:cubicBezTo>
                    <a:pt x="424" y="229"/>
                    <a:pt x="428" y="225"/>
                    <a:pt x="434" y="222"/>
                  </a:cubicBezTo>
                  <a:close/>
                  <a:moveTo>
                    <a:pt x="515" y="1"/>
                  </a:moveTo>
                  <a:cubicBezTo>
                    <a:pt x="508" y="1"/>
                    <a:pt x="502" y="1"/>
                    <a:pt x="496" y="1"/>
                  </a:cubicBezTo>
                  <a:cubicBezTo>
                    <a:pt x="476" y="2"/>
                    <a:pt x="458" y="11"/>
                    <a:pt x="442" y="21"/>
                  </a:cubicBezTo>
                  <a:cubicBezTo>
                    <a:pt x="426" y="14"/>
                    <a:pt x="408" y="8"/>
                    <a:pt x="388" y="8"/>
                  </a:cubicBezTo>
                  <a:cubicBezTo>
                    <a:pt x="382" y="8"/>
                    <a:pt x="376" y="9"/>
                    <a:pt x="370" y="10"/>
                  </a:cubicBezTo>
                  <a:cubicBezTo>
                    <a:pt x="146" y="36"/>
                    <a:pt x="0" y="241"/>
                    <a:pt x="15" y="461"/>
                  </a:cubicBezTo>
                  <a:cubicBezTo>
                    <a:pt x="27" y="686"/>
                    <a:pt x="220" y="846"/>
                    <a:pt x="442" y="846"/>
                  </a:cubicBezTo>
                  <a:cubicBezTo>
                    <a:pt x="446" y="846"/>
                    <a:pt x="450" y="846"/>
                    <a:pt x="453" y="846"/>
                  </a:cubicBezTo>
                  <a:cubicBezTo>
                    <a:pt x="674" y="841"/>
                    <a:pt x="870" y="681"/>
                    <a:pt x="876" y="452"/>
                  </a:cubicBezTo>
                  <a:cubicBezTo>
                    <a:pt x="881" y="257"/>
                    <a:pt x="730" y="1"/>
                    <a:pt x="515" y="1"/>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9"/>
            <p:cNvSpPr/>
            <p:nvPr/>
          </p:nvSpPr>
          <p:spPr>
            <a:xfrm>
              <a:off x="5996124" y="3326876"/>
              <a:ext cx="289580" cy="277118"/>
            </a:xfrm>
            <a:custGeom>
              <a:rect b="b" l="l" r="r" t="t"/>
              <a:pathLst>
                <a:path extrusionOk="0" h="845" w="883">
                  <a:moveTo>
                    <a:pt x="437" y="223"/>
                  </a:moveTo>
                  <a:cubicBezTo>
                    <a:pt x="518" y="264"/>
                    <a:pt x="593" y="311"/>
                    <a:pt x="601" y="412"/>
                  </a:cubicBezTo>
                  <a:cubicBezTo>
                    <a:pt x="606" y="501"/>
                    <a:pt x="539" y="553"/>
                    <a:pt x="456" y="557"/>
                  </a:cubicBezTo>
                  <a:cubicBezTo>
                    <a:pt x="452" y="558"/>
                    <a:pt x="449" y="558"/>
                    <a:pt x="445" y="558"/>
                  </a:cubicBezTo>
                  <a:cubicBezTo>
                    <a:pt x="374" y="558"/>
                    <a:pt x="307" y="516"/>
                    <a:pt x="297" y="442"/>
                  </a:cubicBezTo>
                  <a:cubicBezTo>
                    <a:pt x="289" y="369"/>
                    <a:pt x="348" y="255"/>
                    <a:pt x="420" y="233"/>
                  </a:cubicBezTo>
                  <a:cubicBezTo>
                    <a:pt x="427" y="229"/>
                    <a:pt x="431" y="225"/>
                    <a:pt x="437" y="223"/>
                  </a:cubicBezTo>
                  <a:close/>
                  <a:moveTo>
                    <a:pt x="516" y="1"/>
                  </a:moveTo>
                  <a:cubicBezTo>
                    <a:pt x="510" y="1"/>
                    <a:pt x="504" y="1"/>
                    <a:pt x="497" y="1"/>
                  </a:cubicBezTo>
                  <a:cubicBezTo>
                    <a:pt x="478" y="3"/>
                    <a:pt x="459" y="11"/>
                    <a:pt x="442" y="21"/>
                  </a:cubicBezTo>
                  <a:cubicBezTo>
                    <a:pt x="426" y="13"/>
                    <a:pt x="408" y="8"/>
                    <a:pt x="385" y="8"/>
                  </a:cubicBezTo>
                  <a:cubicBezTo>
                    <a:pt x="380" y="8"/>
                    <a:pt x="375" y="8"/>
                    <a:pt x="370" y="9"/>
                  </a:cubicBezTo>
                  <a:cubicBezTo>
                    <a:pt x="146" y="36"/>
                    <a:pt x="1" y="240"/>
                    <a:pt x="15" y="459"/>
                  </a:cubicBezTo>
                  <a:cubicBezTo>
                    <a:pt x="30" y="685"/>
                    <a:pt x="222" y="845"/>
                    <a:pt x="443" y="845"/>
                  </a:cubicBezTo>
                  <a:cubicBezTo>
                    <a:pt x="447" y="845"/>
                    <a:pt x="450" y="845"/>
                    <a:pt x="454" y="845"/>
                  </a:cubicBezTo>
                  <a:cubicBezTo>
                    <a:pt x="675" y="838"/>
                    <a:pt x="870" y="680"/>
                    <a:pt x="877" y="451"/>
                  </a:cubicBezTo>
                  <a:cubicBezTo>
                    <a:pt x="882" y="257"/>
                    <a:pt x="731" y="1"/>
                    <a:pt x="516" y="1"/>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9"/>
            <p:cNvSpPr/>
            <p:nvPr/>
          </p:nvSpPr>
          <p:spPr>
            <a:xfrm>
              <a:off x="5160182" y="4015569"/>
              <a:ext cx="289252" cy="277118"/>
            </a:xfrm>
            <a:custGeom>
              <a:rect b="b" l="l" r="r" t="t"/>
              <a:pathLst>
                <a:path extrusionOk="0" h="845" w="882">
                  <a:moveTo>
                    <a:pt x="435" y="222"/>
                  </a:moveTo>
                  <a:cubicBezTo>
                    <a:pt x="516" y="263"/>
                    <a:pt x="591" y="310"/>
                    <a:pt x="600" y="411"/>
                  </a:cubicBezTo>
                  <a:cubicBezTo>
                    <a:pt x="606" y="499"/>
                    <a:pt x="538" y="553"/>
                    <a:pt x="454" y="556"/>
                  </a:cubicBezTo>
                  <a:cubicBezTo>
                    <a:pt x="450" y="557"/>
                    <a:pt x="447" y="557"/>
                    <a:pt x="444" y="557"/>
                  </a:cubicBezTo>
                  <a:cubicBezTo>
                    <a:pt x="372" y="557"/>
                    <a:pt x="305" y="515"/>
                    <a:pt x="296" y="441"/>
                  </a:cubicBezTo>
                  <a:cubicBezTo>
                    <a:pt x="287" y="368"/>
                    <a:pt x="347" y="254"/>
                    <a:pt x="418" y="232"/>
                  </a:cubicBezTo>
                  <a:cubicBezTo>
                    <a:pt x="425" y="228"/>
                    <a:pt x="429" y="226"/>
                    <a:pt x="435" y="222"/>
                  </a:cubicBezTo>
                  <a:close/>
                  <a:moveTo>
                    <a:pt x="518" y="1"/>
                  </a:moveTo>
                  <a:cubicBezTo>
                    <a:pt x="511" y="1"/>
                    <a:pt x="504" y="1"/>
                    <a:pt x="496" y="1"/>
                  </a:cubicBezTo>
                  <a:cubicBezTo>
                    <a:pt x="477" y="3"/>
                    <a:pt x="459" y="10"/>
                    <a:pt x="441" y="20"/>
                  </a:cubicBezTo>
                  <a:cubicBezTo>
                    <a:pt x="425" y="12"/>
                    <a:pt x="407" y="7"/>
                    <a:pt x="386" y="7"/>
                  </a:cubicBezTo>
                  <a:cubicBezTo>
                    <a:pt x="381" y="7"/>
                    <a:pt x="375" y="7"/>
                    <a:pt x="369" y="8"/>
                  </a:cubicBezTo>
                  <a:cubicBezTo>
                    <a:pt x="146" y="34"/>
                    <a:pt x="1" y="239"/>
                    <a:pt x="14" y="460"/>
                  </a:cubicBezTo>
                  <a:cubicBezTo>
                    <a:pt x="29" y="686"/>
                    <a:pt x="221" y="845"/>
                    <a:pt x="443" y="845"/>
                  </a:cubicBezTo>
                  <a:cubicBezTo>
                    <a:pt x="447" y="845"/>
                    <a:pt x="450" y="845"/>
                    <a:pt x="454" y="845"/>
                  </a:cubicBezTo>
                  <a:cubicBezTo>
                    <a:pt x="674" y="838"/>
                    <a:pt x="870" y="679"/>
                    <a:pt x="876" y="450"/>
                  </a:cubicBezTo>
                  <a:cubicBezTo>
                    <a:pt x="882" y="258"/>
                    <a:pt x="731" y="1"/>
                    <a:pt x="518" y="1"/>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9"/>
            <p:cNvSpPr/>
            <p:nvPr/>
          </p:nvSpPr>
          <p:spPr>
            <a:xfrm>
              <a:off x="5902003" y="4056890"/>
              <a:ext cx="289252" cy="276790"/>
            </a:xfrm>
            <a:custGeom>
              <a:rect b="b" l="l" r="r" t="t"/>
              <a:pathLst>
                <a:path extrusionOk="0" h="844" w="882">
                  <a:moveTo>
                    <a:pt x="437" y="224"/>
                  </a:moveTo>
                  <a:cubicBezTo>
                    <a:pt x="517" y="264"/>
                    <a:pt x="593" y="311"/>
                    <a:pt x="600" y="413"/>
                  </a:cubicBezTo>
                  <a:cubicBezTo>
                    <a:pt x="605" y="500"/>
                    <a:pt x="538" y="553"/>
                    <a:pt x="454" y="557"/>
                  </a:cubicBezTo>
                  <a:cubicBezTo>
                    <a:pt x="452" y="558"/>
                    <a:pt x="449" y="558"/>
                    <a:pt x="447" y="558"/>
                  </a:cubicBezTo>
                  <a:cubicBezTo>
                    <a:pt x="375" y="558"/>
                    <a:pt x="307" y="516"/>
                    <a:pt x="297" y="443"/>
                  </a:cubicBezTo>
                  <a:cubicBezTo>
                    <a:pt x="288" y="370"/>
                    <a:pt x="348" y="257"/>
                    <a:pt x="420" y="233"/>
                  </a:cubicBezTo>
                  <a:cubicBezTo>
                    <a:pt x="426" y="231"/>
                    <a:pt x="429" y="226"/>
                    <a:pt x="437" y="224"/>
                  </a:cubicBezTo>
                  <a:close/>
                  <a:moveTo>
                    <a:pt x="515" y="1"/>
                  </a:moveTo>
                  <a:cubicBezTo>
                    <a:pt x="509" y="1"/>
                    <a:pt x="502" y="1"/>
                    <a:pt x="496" y="1"/>
                  </a:cubicBezTo>
                  <a:cubicBezTo>
                    <a:pt x="476" y="3"/>
                    <a:pt x="458" y="11"/>
                    <a:pt x="442" y="21"/>
                  </a:cubicBezTo>
                  <a:cubicBezTo>
                    <a:pt x="425" y="13"/>
                    <a:pt x="406" y="7"/>
                    <a:pt x="383" y="7"/>
                  </a:cubicBezTo>
                  <a:cubicBezTo>
                    <a:pt x="379" y="7"/>
                    <a:pt x="374" y="7"/>
                    <a:pt x="370" y="8"/>
                  </a:cubicBezTo>
                  <a:cubicBezTo>
                    <a:pt x="146" y="34"/>
                    <a:pt x="0" y="239"/>
                    <a:pt x="15" y="460"/>
                  </a:cubicBezTo>
                  <a:cubicBezTo>
                    <a:pt x="29" y="684"/>
                    <a:pt x="219" y="844"/>
                    <a:pt x="441" y="844"/>
                  </a:cubicBezTo>
                  <a:cubicBezTo>
                    <a:pt x="445" y="844"/>
                    <a:pt x="449" y="844"/>
                    <a:pt x="453" y="844"/>
                  </a:cubicBezTo>
                  <a:cubicBezTo>
                    <a:pt x="675" y="837"/>
                    <a:pt x="870" y="678"/>
                    <a:pt x="876" y="449"/>
                  </a:cubicBezTo>
                  <a:cubicBezTo>
                    <a:pt x="881" y="257"/>
                    <a:pt x="731" y="1"/>
                    <a:pt x="515" y="1"/>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9"/>
            <p:cNvSpPr/>
            <p:nvPr/>
          </p:nvSpPr>
          <p:spPr>
            <a:xfrm>
              <a:off x="1534706" y="2983841"/>
              <a:ext cx="289252" cy="277118"/>
            </a:xfrm>
            <a:custGeom>
              <a:rect b="b" l="l" r="r" t="t"/>
              <a:pathLst>
                <a:path extrusionOk="0" h="845" w="882">
                  <a:moveTo>
                    <a:pt x="437" y="223"/>
                  </a:moveTo>
                  <a:cubicBezTo>
                    <a:pt x="517" y="263"/>
                    <a:pt x="593" y="310"/>
                    <a:pt x="600" y="411"/>
                  </a:cubicBezTo>
                  <a:cubicBezTo>
                    <a:pt x="605" y="501"/>
                    <a:pt x="538" y="553"/>
                    <a:pt x="454" y="557"/>
                  </a:cubicBezTo>
                  <a:cubicBezTo>
                    <a:pt x="451" y="557"/>
                    <a:pt x="448" y="557"/>
                    <a:pt x="444" y="557"/>
                  </a:cubicBezTo>
                  <a:cubicBezTo>
                    <a:pt x="374" y="557"/>
                    <a:pt x="307" y="516"/>
                    <a:pt x="297" y="441"/>
                  </a:cubicBezTo>
                  <a:cubicBezTo>
                    <a:pt x="288" y="369"/>
                    <a:pt x="348" y="255"/>
                    <a:pt x="419" y="232"/>
                  </a:cubicBezTo>
                  <a:cubicBezTo>
                    <a:pt x="426" y="229"/>
                    <a:pt x="429" y="225"/>
                    <a:pt x="437" y="223"/>
                  </a:cubicBezTo>
                  <a:close/>
                  <a:moveTo>
                    <a:pt x="515" y="0"/>
                  </a:moveTo>
                  <a:cubicBezTo>
                    <a:pt x="509" y="0"/>
                    <a:pt x="502" y="1"/>
                    <a:pt x="496" y="1"/>
                  </a:cubicBezTo>
                  <a:cubicBezTo>
                    <a:pt x="477" y="3"/>
                    <a:pt x="458" y="10"/>
                    <a:pt x="442" y="21"/>
                  </a:cubicBezTo>
                  <a:cubicBezTo>
                    <a:pt x="426" y="13"/>
                    <a:pt x="409" y="8"/>
                    <a:pt x="388" y="8"/>
                  </a:cubicBezTo>
                  <a:cubicBezTo>
                    <a:pt x="382" y="8"/>
                    <a:pt x="376" y="8"/>
                    <a:pt x="370" y="9"/>
                  </a:cubicBezTo>
                  <a:cubicBezTo>
                    <a:pt x="146" y="35"/>
                    <a:pt x="0" y="240"/>
                    <a:pt x="15" y="461"/>
                  </a:cubicBezTo>
                  <a:cubicBezTo>
                    <a:pt x="29" y="685"/>
                    <a:pt x="219" y="845"/>
                    <a:pt x="439" y="845"/>
                  </a:cubicBezTo>
                  <a:cubicBezTo>
                    <a:pt x="443" y="845"/>
                    <a:pt x="448" y="844"/>
                    <a:pt x="453" y="844"/>
                  </a:cubicBezTo>
                  <a:cubicBezTo>
                    <a:pt x="675" y="839"/>
                    <a:pt x="870" y="680"/>
                    <a:pt x="876" y="451"/>
                  </a:cubicBezTo>
                  <a:cubicBezTo>
                    <a:pt x="881" y="256"/>
                    <a:pt x="731" y="0"/>
                    <a:pt x="515"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9"/>
            <p:cNvSpPr/>
            <p:nvPr/>
          </p:nvSpPr>
          <p:spPr>
            <a:xfrm>
              <a:off x="2276855" y="3025491"/>
              <a:ext cx="289252" cy="277118"/>
            </a:xfrm>
            <a:custGeom>
              <a:rect b="b" l="l" r="r" t="t"/>
              <a:pathLst>
                <a:path extrusionOk="0" h="845" w="882">
                  <a:moveTo>
                    <a:pt x="435" y="223"/>
                  </a:moveTo>
                  <a:cubicBezTo>
                    <a:pt x="516" y="263"/>
                    <a:pt x="591" y="310"/>
                    <a:pt x="600" y="412"/>
                  </a:cubicBezTo>
                  <a:cubicBezTo>
                    <a:pt x="606" y="499"/>
                    <a:pt x="537" y="553"/>
                    <a:pt x="454" y="558"/>
                  </a:cubicBezTo>
                  <a:cubicBezTo>
                    <a:pt x="451" y="558"/>
                    <a:pt x="449" y="558"/>
                    <a:pt x="446" y="558"/>
                  </a:cubicBezTo>
                  <a:cubicBezTo>
                    <a:pt x="375" y="558"/>
                    <a:pt x="307" y="517"/>
                    <a:pt x="297" y="441"/>
                  </a:cubicBezTo>
                  <a:cubicBezTo>
                    <a:pt x="287" y="369"/>
                    <a:pt x="347" y="256"/>
                    <a:pt x="418" y="232"/>
                  </a:cubicBezTo>
                  <a:cubicBezTo>
                    <a:pt x="425" y="230"/>
                    <a:pt x="429" y="226"/>
                    <a:pt x="435" y="223"/>
                  </a:cubicBezTo>
                  <a:close/>
                  <a:moveTo>
                    <a:pt x="515" y="0"/>
                  </a:moveTo>
                  <a:cubicBezTo>
                    <a:pt x="509" y="0"/>
                    <a:pt x="503" y="1"/>
                    <a:pt x="497" y="1"/>
                  </a:cubicBezTo>
                  <a:cubicBezTo>
                    <a:pt x="477" y="2"/>
                    <a:pt x="459" y="9"/>
                    <a:pt x="441" y="20"/>
                  </a:cubicBezTo>
                  <a:cubicBezTo>
                    <a:pt x="426" y="11"/>
                    <a:pt x="408" y="6"/>
                    <a:pt x="386" y="6"/>
                  </a:cubicBezTo>
                  <a:cubicBezTo>
                    <a:pt x="381" y="6"/>
                    <a:pt x="376" y="7"/>
                    <a:pt x="371" y="7"/>
                  </a:cubicBezTo>
                  <a:cubicBezTo>
                    <a:pt x="147" y="33"/>
                    <a:pt x="1" y="238"/>
                    <a:pt x="13" y="459"/>
                  </a:cubicBezTo>
                  <a:cubicBezTo>
                    <a:pt x="27" y="686"/>
                    <a:pt x="220" y="844"/>
                    <a:pt x="442" y="844"/>
                  </a:cubicBezTo>
                  <a:cubicBezTo>
                    <a:pt x="446" y="844"/>
                    <a:pt x="449" y="844"/>
                    <a:pt x="453" y="844"/>
                  </a:cubicBezTo>
                  <a:cubicBezTo>
                    <a:pt x="674" y="839"/>
                    <a:pt x="869" y="679"/>
                    <a:pt x="876" y="450"/>
                  </a:cubicBezTo>
                  <a:cubicBezTo>
                    <a:pt x="882" y="256"/>
                    <a:pt x="730" y="0"/>
                    <a:pt x="515"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9"/>
            <p:cNvSpPr/>
            <p:nvPr/>
          </p:nvSpPr>
          <p:spPr>
            <a:xfrm>
              <a:off x="1440257" y="3713856"/>
              <a:ext cx="289252" cy="277118"/>
            </a:xfrm>
            <a:custGeom>
              <a:rect b="b" l="l" r="r" t="t"/>
              <a:pathLst>
                <a:path extrusionOk="0" h="845" w="882">
                  <a:moveTo>
                    <a:pt x="436" y="222"/>
                  </a:moveTo>
                  <a:cubicBezTo>
                    <a:pt x="517" y="262"/>
                    <a:pt x="592" y="309"/>
                    <a:pt x="601" y="411"/>
                  </a:cubicBezTo>
                  <a:cubicBezTo>
                    <a:pt x="606" y="500"/>
                    <a:pt x="538" y="553"/>
                    <a:pt x="455" y="557"/>
                  </a:cubicBezTo>
                  <a:cubicBezTo>
                    <a:pt x="452" y="557"/>
                    <a:pt x="450" y="557"/>
                    <a:pt x="447" y="557"/>
                  </a:cubicBezTo>
                  <a:cubicBezTo>
                    <a:pt x="376" y="557"/>
                    <a:pt x="308" y="516"/>
                    <a:pt x="298" y="440"/>
                  </a:cubicBezTo>
                  <a:cubicBezTo>
                    <a:pt x="288" y="368"/>
                    <a:pt x="348" y="255"/>
                    <a:pt x="420" y="231"/>
                  </a:cubicBezTo>
                  <a:cubicBezTo>
                    <a:pt x="426" y="229"/>
                    <a:pt x="430" y="225"/>
                    <a:pt x="436" y="222"/>
                  </a:cubicBezTo>
                  <a:close/>
                  <a:moveTo>
                    <a:pt x="517" y="0"/>
                  </a:moveTo>
                  <a:cubicBezTo>
                    <a:pt x="510" y="0"/>
                    <a:pt x="503" y="1"/>
                    <a:pt x="497" y="1"/>
                  </a:cubicBezTo>
                  <a:cubicBezTo>
                    <a:pt x="477" y="2"/>
                    <a:pt x="459" y="10"/>
                    <a:pt x="441" y="21"/>
                  </a:cubicBezTo>
                  <a:cubicBezTo>
                    <a:pt x="425" y="13"/>
                    <a:pt x="405" y="7"/>
                    <a:pt x="381" y="7"/>
                  </a:cubicBezTo>
                  <a:cubicBezTo>
                    <a:pt x="378" y="7"/>
                    <a:pt x="374" y="7"/>
                    <a:pt x="371" y="7"/>
                  </a:cubicBezTo>
                  <a:cubicBezTo>
                    <a:pt x="147" y="33"/>
                    <a:pt x="1" y="239"/>
                    <a:pt x="16" y="459"/>
                  </a:cubicBezTo>
                  <a:cubicBezTo>
                    <a:pt x="29" y="685"/>
                    <a:pt x="221" y="845"/>
                    <a:pt x="443" y="845"/>
                  </a:cubicBezTo>
                  <a:cubicBezTo>
                    <a:pt x="447" y="845"/>
                    <a:pt x="450" y="845"/>
                    <a:pt x="454" y="844"/>
                  </a:cubicBezTo>
                  <a:cubicBezTo>
                    <a:pt x="675" y="838"/>
                    <a:pt x="870" y="679"/>
                    <a:pt x="877" y="450"/>
                  </a:cubicBezTo>
                  <a:cubicBezTo>
                    <a:pt x="882" y="256"/>
                    <a:pt x="731" y="0"/>
                    <a:pt x="517"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9"/>
            <p:cNvSpPr/>
            <p:nvPr/>
          </p:nvSpPr>
          <p:spPr>
            <a:xfrm>
              <a:off x="2183061" y="3755177"/>
              <a:ext cx="288596" cy="277118"/>
            </a:xfrm>
            <a:custGeom>
              <a:rect b="b" l="l" r="r" t="t"/>
              <a:pathLst>
                <a:path extrusionOk="0" h="845" w="880">
                  <a:moveTo>
                    <a:pt x="434" y="222"/>
                  </a:moveTo>
                  <a:cubicBezTo>
                    <a:pt x="515" y="262"/>
                    <a:pt x="590" y="309"/>
                    <a:pt x="597" y="411"/>
                  </a:cubicBezTo>
                  <a:cubicBezTo>
                    <a:pt x="604" y="500"/>
                    <a:pt x="536" y="553"/>
                    <a:pt x="452" y="557"/>
                  </a:cubicBezTo>
                  <a:cubicBezTo>
                    <a:pt x="450" y="557"/>
                    <a:pt x="447" y="557"/>
                    <a:pt x="444" y="557"/>
                  </a:cubicBezTo>
                  <a:cubicBezTo>
                    <a:pt x="372" y="557"/>
                    <a:pt x="304" y="517"/>
                    <a:pt x="294" y="441"/>
                  </a:cubicBezTo>
                  <a:cubicBezTo>
                    <a:pt x="285" y="369"/>
                    <a:pt x="345" y="255"/>
                    <a:pt x="417" y="231"/>
                  </a:cubicBezTo>
                  <a:cubicBezTo>
                    <a:pt x="423" y="229"/>
                    <a:pt x="427" y="225"/>
                    <a:pt x="434" y="222"/>
                  </a:cubicBezTo>
                  <a:close/>
                  <a:moveTo>
                    <a:pt x="515" y="0"/>
                  </a:moveTo>
                  <a:cubicBezTo>
                    <a:pt x="509" y="0"/>
                    <a:pt x="502" y="1"/>
                    <a:pt x="495" y="1"/>
                  </a:cubicBezTo>
                  <a:cubicBezTo>
                    <a:pt x="475" y="2"/>
                    <a:pt x="458" y="10"/>
                    <a:pt x="440" y="21"/>
                  </a:cubicBezTo>
                  <a:cubicBezTo>
                    <a:pt x="423" y="13"/>
                    <a:pt x="403" y="7"/>
                    <a:pt x="379" y="7"/>
                  </a:cubicBezTo>
                  <a:cubicBezTo>
                    <a:pt x="376" y="7"/>
                    <a:pt x="372" y="7"/>
                    <a:pt x="368" y="7"/>
                  </a:cubicBezTo>
                  <a:cubicBezTo>
                    <a:pt x="144" y="33"/>
                    <a:pt x="1" y="239"/>
                    <a:pt x="13" y="459"/>
                  </a:cubicBezTo>
                  <a:cubicBezTo>
                    <a:pt x="27" y="685"/>
                    <a:pt x="219" y="845"/>
                    <a:pt x="442" y="845"/>
                  </a:cubicBezTo>
                  <a:cubicBezTo>
                    <a:pt x="445" y="845"/>
                    <a:pt x="449" y="844"/>
                    <a:pt x="452" y="844"/>
                  </a:cubicBezTo>
                  <a:cubicBezTo>
                    <a:pt x="673" y="838"/>
                    <a:pt x="869" y="679"/>
                    <a:pt x="875" y="449"/>
                  </a:cubicBezTo>
                  <a:cubicBezTo>
                    <a:pt x="879" y="257"/>
                    <a:pt x="729" y="0"/>
                    <a:pt x="515"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3" name="Google Shape;1293;p39"/>
          <p:cNvSpPr txBox="1"/>
          <p:nvPr/>
        </p:nvSpPr>
        <p:spPr>
          <a:xfrm>
            <a:off x="1117806" y="3570025"/>
            <a:ext cx="326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BeeZee"/>
                <a:ea typeface="ABeeZee"/>
                <a:cs typeface="ABeeZee"/>
                <a:sym typeface="ABeeZee"/>
              </a:rPr>
              <a:t>Summing up Total positive HeartDisease entries</a:t>
            </a:r>
            <a:endParaRPr>
              <a:latin typeface="ABeeZee"/>
              <a:ea typeface="ABeeZee"/>
              <a:cs typeface="ABeeZee"/>
              <a:sym typeface="ABeeZee"/>
            </a:endParaRPr>
          </a:p>
        </p:txBody>
      </p:sp>
      <p:sp>
        <p:nvSpPr>
          <p:cNvPr id="1294" name="Google Shape;1294;p39"/>
          <p:cNvSpPr txBox="1"/>
          <p:nvPr/>
        </p:nvSpPr>
        <p:spPr>
          <a:xfrm>
            <a:off x="5232012" y="3570025"/>
            <a:ext cx="28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BeeZee"/>
                <a:ea typeface="ABeeZee"/>
                <a:cs typeface="ABeeZee"/>
                <a:sym typeface="ABeeZee"/>
              </a:rPr>
              <a:t>Using the formula mentioned</a:t>
            </a:r>
            <a:endParaRPr>
              <a:latin typeface="ABeeZee"/>
              <a:ea typeface="ABeeZee"/>
              <a:cs typeface="ABeeZee"/>
              <a:sym typeface="ABeeZee"/>
            </a:endParaRPr>
          </a:p>
        </p:txBody>
      </p:sp>
      <p:pic>
        <p:nvPicPr>
          <p:cNvPr id="1295" name="Google Shape;1295;p39"/>
          <p:cNvPicPr preferRelativeResize="0"/>
          <p:nvPr/>
        </p:nvPicPr>
        <p:blipFill>
          <a:blip r:embed="rId3">
            <a:alphaModFix/>
          </a:blip>
          <a:stretch>
            <a:fillRect/>
          </a:stretch>
        </p:blipFill>
        <p:spPr>
          <a:xfrm>
            <a:off x="231098" y="1970873"/>
            <a:ext cx="4154608" cy="1468538"/>
          </a:xfrm>
          <a:prstGeom prst="rect">
            <a:avLst/>
          </a:prstGeom>
          <a:noFill/>
          <a:ln>
            <a:noFill/>
          </a:ln>
        </p:spPr>
      </p:pic>
      <p:pic>
        <p:nvPicPr>
          <p:cNvPr id="1296" name="Google Shape;1296;p39"/>
          <p:cNvPicPr preferRelativeResize="0"/>
          <p:nvPr/>
        </p:nvPicPr>
        <p:blipFill>
          <a:blip r:embed="rId4">
            <a:alphaModFix/>
          </a:blip>
          <a:stretch>
            <a:fillRect/>
          </a:stretch>
        </p:blipFill>
        <p:spPr>
          <a:xfrm>
            <a:off x="4643113" y="1946111"/>
            <a:ext cx="4028383" cy="1468551"/>
          </a:xfrm>
          <a:prstGeom prst="rect">
            <a:avLst/>
          </a:prstGeom>
          <a:noFill/>
          <a:ln>
            <a:noFill/>
          </a:ln>
        </p:spPr>
      </p:pic>
      <p:grpSp>
        <p:nvGrpSpPr>
          <p:cNvPr id="1297" name="Google Shape;1297;p39"/>
          <p:cNvGrpSpPr/>
          <p:nvPr/>
        </p:nvGrpSpPr>
        <p:grpSpPr>
          <a:xfrm rot="-1440891">
            <a:off x="855553" y="4348194"/>
            <a:ext cx="326846" cy="510609"/>
            <a:chOff x="3309813" y="3866575"/>
            <a:chExt cx="326825" cy="510575"/>
          </a:xfrm>
        </p:grpSpPr>
        <p:sp>
          <p:nvSpPr>
            <p:cNvPr id="1298" name="Google Shape;1298;p39"/>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9"/>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9"/>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9"/>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9"/>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9"/>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9"/>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9"/>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9"/>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9"/>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9"/>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9"/>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9"/>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9"/>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9"/>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9"/>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9"/>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9"/>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9"/>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9"/>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40"/>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Mining Insights:</a:t>
            </a:r>
            <a:endParaRPr/>
          </a:p>
        </p:txBody>
      </p:sp>
      <p:sp>
        <p:nvSpPr>
          <p:cNvPr id="1323" name="Google Shape;1323;p40"/>
          <p:cNvSpPr txBox="1"/>
          <p:nvPr>
            <p:ph idx="1" type="body"/>
          </p:nvPr>
        </p:nvSpPr>
        <p:spPr>
          <a:xfrm>
            <a:off x="720000" y="1104300"/>
            <a:ext cx="7704000" cy="37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Race: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Black and Hispanic individuals have higher scores of HeartDisease compared to other races.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Asian individuals have the lowest score of HeartDisease.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There is a significant disparity in HeartDisease risk across different racial groups.</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GenHealth:</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Individuals with Fair and Poor general health have higher scores of HeartDisease compared to those with better health.</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Individuals with Excellent general health have the lowest score of HeartDisease.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There is a clear association between general health and HeartDisease risk.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Gender:</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Males have a slightly higher score of HeartDisease compared to females.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However, the difference between the two genders is relatively small.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Age: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HeartDisease risk increases with age, with the highest scores observed among individuals aged 80 or older.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There is a linear relationship between age and HeartDisease risk.</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Individuals aged 18-24 have the lowest score of HeartDisease.</a:t>
            </a:r>
            <a:endParaRPr>
              <a:solidFill>
                <a:schemeClr val="dk1"/>
              </a:solidFill>
            </a:endParaRPr>
          </a:p>
        </p:txBody>
      </p:sp>
      <p:grpSp>
        <p:nvGrpSpPr>
          <p:cNvPr id="1324" name="Google Shape;1324;p40"/>
          <p:cNvGrpSpPr/>
          <p:nvPr/>
        </p:nvGrpSpPr>
        <p:grpSpPr>
          <a:xfrm>
            <a:off x="592238" y="3853131"/>
            <a:ext cx="173569" cy="309061"/>
            <a:chOff x="2157276" y="1521031"/>
            <a:chExt cx="173569" cy="309061"/>
          </a:xfrm>
        </p:grpSpPr>
        <p:sp>
          <p:nvSpPr>
            <p:cNvPr id="1325" name="Google Shape;1325;p40"/>
            <p:cNvSpPr/>
            <p:nvPr/>
          </p:nvSpPr>
          <p:spPr>
            <a:xfrm>
              <a:off x="2157276" y="1521031"/>
              <a:ext cx="173569" cy="309061"/>
            </a:xfrm>
            <a:custGeom>
              <a:rect b="b" l="l" r="r" t="t"/>
              <a:pathLst>
                <a:path extrusionOk="0" h="9886" w="5552">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0"/>
            <p:cNvSpPr/>
            <p:nvPr/>
          </p:nvSpPr>
          <p:spPr>
            <a:xfrm>
              <a:off x="2185724" y="1563202"/>
              <a:ext cx="21759" cy="19977"/>
            </a:xfrm>
            <a:custGeom>
              <a:rect b="b" l="l" r="r" t="t"/>
              <a:pathLst>
                <a:path extrusionOk="0" h="639" w="696">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0"/>
            <p:cNvSpPr/>
            <p:nvPr/>
          </p:nvSpPr>
          <p:spPr>
            <a:xfrm>
              <a:off x="2187818" y="1592995"/>
              <a:ext cx="17382" cy="27323"/>
            </a:xfrm>
            <a:custGeom>
              <a:rect b="b" l="l" r="r" t="t"/>
              <a:pathLst>
                <a:path extrusionOk="0" h="874" w="556">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0"/>
            <p:cNvSpPr/>
            <p:nvPr/>
          </p:nvSpPr>
          <p:spPr>
            <a:xfrm>
              <a:off x="2262064" y="1699315"/>
              <a:ext cx="15225" cy="5752"/>
            </a:xfrm>
            <a:custGeom>
              <a:rect b="b" l="l" r="r" t="t"/>
              <a:pathLst>
                <a:path extrusionOk="0" h="184" w="487">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0"/>
            <p:cNvSpPr/>
            <p:nvPr/>
          </p:nvSpPr>
          <p:spPr>
            <a:xfrm>
              <a:off x="2270442" y="1709600"/>
              <a:ext cx="8597" cy="4783"/>
            </a:xfrm>
            <a:custGeom>
              <a:rect b="b" l="l" r="r" t="t"/>
              <a:pathLst>
                <a:path extrusionOk="0" h="153" w="275">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0"/>
            <p:cNvSpPr/>
            <p:nvPr/>
          </p:nvSpPr>
          <p:spPr>
            <a:xfrm>
              <a:off x="2175063" y="1538224"/>
              <a:ext cx="107668" cy="141900"/>
            </a:xfrm>
            <a:custGeom>
              <a:rect b="b" l="l" r="r" t="t"/>
              <a:pathLst>
                <a:path extrusionOk="0" h="4539" w="3444">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0"/>
            <p:cNvSpPr/>
            <p:nvPr/>
          </p:nvSpPr>
          <p:spPr>
            <a:xfrm>
              <a:off x="2221768" y="1538287"/>
              <a:ext cx="60899" cy="117922"/>
            </a:xfrm>
            <a:custGeom>
              <a:rect b="b" l="l" r="r" t="t"/>
              <a:pathLst>
                <a:path extrusionOk="0" h="3772" w="1948">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0"/>
            <p:cNvSpPr/>
            <p:nvPr/>
          </p:nvSpPr>
          <p:spPr>
            <a:xfrm>
              <a:off x="2192507" y="1597965"/>
              <a:ext cx="6721" cy="17507"/>
            </a:xfrm>
            <a:custGeom>
              <a:rect b="b" l="l" r="r" t="t"/>
              <a:pathLst>
                <a:path extrusionOk="0" h="560" w="215">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0"/>
            <p:cNvSpPr/>
            <p:nvPr/>
          </p:nvSpPr>
          <p:spPr>
            <a:xfrm>
              <a:off x="2190413" y="1568017"/>
              <a:ext cx="11630" cy="10410"/>
            </a:xfrm>
            <a:custGeom>
              <a:rect b="b" l="l" r="r" t="t"/>
              <a:pathLst>
                <a:path extrusionOk="0" h="333" w="372">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0"/>
            <p:cNvSpPr/>
            <p:nvPr/>
          </p:nvSpPr>
          <p:spPr>
            <a:xfrm>
              <a:off x="2200729" y="1667710"/>
              <a:ext cx="111294" cy="145121"/>
            </a:xfrm>
            <a:custGeom>
              <a:rect b="b" l="l" r="r" t="t"/>
              <a:pathLst>
                <a:path extrusionOk="0" h="4642" w="356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0"/>
            <p:cNvSpPr/>
            <p:nvPr/>
          </p:nvSpPr>
          <p:spPr>
            <a:xfrm>
              <a:off x="2255437" y="1668585"/>
              <a:ext cx="55647" cy="139024"/>
            </a:xfrm>
            <a:custGeom>
              <a:rect b="b" l="l" r="r" t="t"/>
              <a:pathLst>
                <a:path extrusionOk="0" h="4447" w="178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40"/>
          <p:cNvGrpSpPr/>
          <p:nvPr/>
        </p:nvGrpSpPr>
        <p:grpSpPr>
          <a:xfrm>
            <a:off x="6988888" y="986924"/>
            <a:ext cx="171201" cy="157715"/>
            <a:chOff x="3739015" y="1518936"/>
            <a:chExt cx="153186" cy="141119"/>
          </a:xfrm>
        </p:grpSpPr>
        <p:sp>
          <p:nvSpPr>
            <p:cNvPr id="1337" name="Google Shape;1337;p40"/>
            <p:cNvSpPr/>
            <p:nvPr/>
          </p:nvSpPr>
          <p:spPr>
            <a:xfrm>
              <a:off x="3739015" y="1518936"/>
              <a:ext cx="153186" cy="141119"/>
            </a:xfrm>
            <a:custGeom>
              <a:rect b="b" l="l" r="r" t="t"/>
              <a:pathLst>
                <a:path extrusionOk="0" h="4514" w="4900">
                  <a:moveTo>
                    <a:pt x="2540" y="376"/>
                  </a:moveTo>
                  <a:cubicBezTo>
                    <a:pt x="3259" y="376"/>
                    <a:pt x="3839" y="815"/>
                    <a:pt x="4091" y="1421"/>
                  </a:cubicBezTo>
                  <a:cubicBezTo>
                    <a:pt x="4157" y="1665"/>
                    <a:pt x="4161" y="1893"/>
                    <a:pt x="4120" y="2103"/>
                  </a:cubicBezTo>
                  <a:cubicBezTo>
                    <a:pt x="3150" y="1621"/>
                    <a:pt x="1999" y="1345"/>
                    <a:pt x="955" y="1096"/>
                  </a:cubicBezTo>
                  <a:cubicBezTo>
                    <a:pt x="1244" y="790"/>
                    <a:pt x="1606" y="557"/>
                    <a:pt x="2059" y="439"/>
                  </a:cubicBezTo>
                  <a:cubicBezTo>
                    <a:pt x="2224" y="396"/>
                    <a:pt x="2385" y="376"/>
                    <a:pt x="2540" y="376"/>
                  </a:cubicBezTo>
                  <a:close/>
                  <a:moveTo>
                    <a:pt x="780" y="1337"/>
                  </a:moveTo>
                  <a:cubicBezTo>
                    <a:pt x="1845" y="1677"/>
                    <a:pt x="2937" y="2138"/>
                    <a:pt x="4034" y="2389"/>
                  </a:cubicBezTo>
                  <a:cubicBezTo>
                    <a:pt x="3968" y="2539"/>
                    <a:pt x="3881" y="2676"/>
                    <a:pt x="3771" y="2799"/>
                  </a:cubicBezTo>
                  <a:cubicBezTo>
                    <a:pt x="2770" y="2362"/>
                    <a:pt x="1715" y="2004"/>
                    <a:pt x="677" y="1671"/>
                  </a:cubicBezTo>
                  <a:cubicBezTo>
                    <a:pt x="697" y="1560"/>
                    <a:pt x="730" y="1447"/>
                    <a:pt x="780" y="1337"/>
                  </a:cubicBezTo>
                  <a:close/>
                  <a:moveTo>
                    <a:pt x="655" y="1925"/>
                  </a:moveTo>
                  <a:lnTo>
                    <a:pt x="655" y="1925"/>
                  </a:lnTo>
                  <a:cubicBezTo>
                    <a:pt x="1592" y="2325"/>
                    <a:pt x="2550" y="2717"/>
                    <a:pt x="3520" y="3029"/>
                  </a:cubicBezTo>
                  <a:cubicBezTo>
                    <a:pt x="3183" y="3281"/>
                    <a:pt x="2746" y="3426"/>
                    <a:pt x="2299" y="3426"/>
                  </a:cubicBezTo>
                  <a:cubicBezTo>
                    <a:pt x="2251" y="3426"/>
                    <a:pt x="2203" y="3425"/>
                    <a:pt x="2154" y="3421"/>
                  </a:cubicBezTo>
                  <a:cubicBezTo>
                    <a:pt x="1298" y="3363"/>
                    <a:pt x="665" y="2678"/>
                    <a:pt x="655" y="1925"/>
                  </a:cubicBezTo>
                  <a:close/>
                  <a:moveTo>
                    <a:pt x="403" y="2288"/>
                  </a:moveTo>
                  <a:lnTo>
                    <a:pt x="403" y="2288"/>
                  </a:lnTo>
                  <a:cubicBezTo>
                    <a:pt x="537" y="2981"/>
                    <a:pt x="1106" y="3584"/>
                    <a:pt x="1907" y="3736"/>
                  </a:cubicBezTo>
                  <a:cubicBezTo>
                    <a:pt x="2044" y="3762"/>
                    <a:pt x="2182" y="3774"/>
                    <a:pt x="2318" y="3774"/>
                  </a:cubicBezTo>
                  <a:cubicBezTo>
                    <a:pt x="2926" y="3774"/>
                    <a:pt x="3503" y="3526"/>
                    <a:pt x="3895" y="3124"/>
                  </a:cubicBezTo>
                  <a:cubicBezTo>
                    <a:pt x="3909" y="3120"/>
                    <a:pt x="3920" y="3116"/>
                    <a:pt x="3932" y="3110"/>
                  </a:cubicBezTo>
                  <a:lnTo>
                    <a:pt x="3932" y="3110"/>
                  </a:lnTo>
                  <a:cubicBezTo>
                    <a:pt x="3560" y="3736"/>
                    <a:pt x="2912" y="4137"/>
                    <a:pt x="2220" y="4137"/>
                  </a:cubicBezTo>
                  <a:cubicBezTo>
                    <a:pt x="1941" y="4137"/>
                    <a:pt x="1656" y="4072"/>
                    <a:pt x="1379" y="3930"/>
                  </a:cubicBezTo>
                  <a:cubicBezTo>
                    <a:pt x="700" y="3585"/>
                    <a:pt x="372" y="2940"/>
                    <a:pt x="403" y="2288"/>
                  </a:cubicBezTo>
                  <a:close/>
                  <a:moveTo>
                    <a:pt x="2586" y="1"/>
                  </a:moveTo>
                  <a:cubicBezTo>
                    <a:pt x="1294" y="1"/>
                    <a:pt x="34" y="1075"/>
                    <a:pt x="1" y="2398"/>
                  </a:cubicBezTo>
                  <a:cubicBezTo>
                    <a:pt x="0" y="2439"/>
                    <a:pt x="20" y="2467"/>
                    <a:pt x="47" y="2483"/>
                  </a:cubicBezTo>
                  <a:cubicBezTo>
                    <a:pt x="56" y="3108"/>
                    <a:pt x="341" y="3727"/>
                    <a:pt x="910" y="4117"/>
                  </a:cubicBezTo>
                  <a:cubicBezTo>
                    <a:pt x="1307" y="4388"/>
                    <a:pt x="1747" y="4513"/>
                    <a:pt x="2181" y="4513"/>
                  </a:cubicBezTo>
                  <a:cubicBezTo>
                    <a:pt x="3102" y="4513"/>
                    <a:pt x="3994" y="3952"/>
                    <a:pt x="4384" y="3034"/>
                  </a:cubicBezTo>
                  <a:cubicBezTo>
                    <a:pt x="4900" y="1819"/>
                    <a:pt x="4367" y="278"/>
                    <a:pt x="2977" y="34"/>
                  </a:cubicBezTo>
                  <a:cubicBezTo>
                    <a:pt x="2847" y="12"/>
                    <a:pt x="2716" y="1"/>
                    <a:pt x="2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0"/>
            <p:cNvSpPr/>
            <p:nvPr/>
          </p:nvSpPr>
          <p:spPr>
            <a:xfrm>
              <a:off x="3768807" y="1530659"/>
              <a:ext cx="100290" cy="54053"/>
            </a:xfrm>
            <a:custGeom>
              <a:rect b="b" l="l" r="r" t="t"/>
              <a:pathLst>
                <a:path extrusionOk="0" h="1729" w="3208">
                  <a:moveTo>
                    <a:pt x="1586" y="1"/>
                  </a:moveTo>
                  <a:cubicBezTo>
                    <a:pt x="1431" y="1"/>
                    <a:pt x="1270" y="21"/>
                    <a:pt x="1105" y="64"/>
                  </a:cubicBezTo>
                  <a:cubicBezTo>
                    <a:pt x="652" y="182"/>
                    <a:pt x="288" y="415"/>
                    <a:pt x="1" y="721"/>
                  </a:cubicBezTo>
                  <a:cubicBezTo>
                    <a:pt x="1045" y="970"/>
                    <a:pt x="2196" y="1246"/>
                    <a:pt x="3166" y="1728"/>
                  </a:cubicBezTo>
                  <a:cubicBezTo>
                    <a:pt x="3208" y="1518"/>
                    <a:pt x="3203" y="1289"/>
                    <a:pt x="3136" y="1046"/>
                  </a:cubicBezTo>
                  <a:cubicBezTo>
                    <a:pt x="2886" y="440"/>
                    <a:pt x="2306" y="1"/>
                    <a:pt x="15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0"/>
            <p:cNvSpPr/>
            <p:nvPr/>
          </p:nvSpPr>
          <p:spPr>
            <a:xfrm>
              <a:off x="3760116" y="1560702"/>
              <a:ext cx="104948" cy="45737"/>
            </a:xfrm>
            <a:custGeom>
              <a:rect b="b" l="l" r="r" t="t"/>
              <a:pathLst>
                <a:path extrusionOk="0" h="1463" w="3357">
                  <a:moveTo>
                    <a:pt x="103" y="1"/>
                  </a:moveTo>
                  <a:cubicBezTo>
                    <a:pt x="55" y="111"/>
                    <a:pt x="22" y="224"/>
                    <a:pt x="1" y="335"/>
                  </a:cubicBezTo>
                  <a:cubicBezTo>
                    <a:pt x="1039" y="668"/>
                    <a:pt x="2094" y="1025"/>
                    <a:pt x="3095" y="1463"/>
                  </a:cubicBezTo>
                  <a:cubicBezTo>
                    <a:pt x="3205" y="1342"/>
                    <a:pt x="3292" y="1203"/>
                    <a:pt x="3357" y="1053"/>
                  </a:cubicBezTo>
                  <a:cubicBezTo>
                    <a:pt x="2262" y="802"/>
                    <a:pt x="1169" y="342"/>
                    <a:pt x="1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0"/>
            <p:cNvSpPr/>
            <p:nvPr/>
          </p:nvSpPr>
          <p:spPr>
            <a:xfrm>
              <a:off x="3759491" y="1579146"/>
              <a:ext cx="89598" cy="46988"/>
            </a:xfrm>
            <a:custGeom>
              <a:rect b="b" l="l" r="r" t="t"/>
              <a:pathLst>
                <a:path extrusionOk="0" h="1503" w="2866">
                  <a:moveTo>
                    <a:pt x="0" y="0"/>
                  </a:moveTo>
                  <a:lnTo>
                    <a:pt x="0" y="0"/>
                  </a:lnTo>
                  <a:cubicBezTo>
                    <a:pt x="10" y="753"/>
                    <a:pt x="643" y="1437"/>
                    <a:pt x="1499" y="1497"/>
                  </a:cubicBezTo>
                  <a:cubicBezTo>
                    <a:pt x="1546" y="1501"/>
                    <a:pt x="1592" y="1502"/>
                    <a:pt x="1638" y="1502"/>
                  </a:cubicBezTo>
                  <a:cubicBezTo>
                    <a:pt x="2087" y="1502"/>
                    <a:pt x="2526" y="1357"/>
                    <a:pt x="2865" y="1104"/>
                  </a:cubicBezTo>
                  <a:cubicBezTo>
                    <a:pt x="1895" y="794"/>
                    <a:pt x="937" y="40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0"/>
            <p:cNvSpPr/>
            <p:nvPr/>
          </p:nvSpPr>
          <p:spPr>
            <a:xfrm>
              <a:off x="3750613" y="1590494"/>
              <a:ext cx="111326" cy="57836"/>
            </a:xfrm>
            <a:custGeom>
              <a:rect b="b" l="l" r="r" t="t"/>
              <a:pathLst>
                <a:path extrusionOk="0" h="1850" w="3561">
                  <a:moveTo>
                    <a:pt x="32" y="1"/>
                  </a:moveTo>
                  <a:lnTo>
                    <a:pt x="32" y="1"/>
                  </a:lnTo>
                  <a:cubicBezTo>
                    <a:pt x="1" y="652"/>
                    <a:pt x="328" y="1297"/>
                    <a:pt x="1008" y="1644"/>
                  </a:cubicBezTo>
                  <a:cubicBezTo>
                    <a:pt x="1284" y="1785"/>
                    <a:pt x="1569" y="1849"/>
                    <a:pt x="1847" y="1849"/>
                  </a:cubicBezTo>
                  <a:cubicBezTo>
                    <a:pt x="2539" y="1849"/>
                    <a:pt x="3188" y="1448"/>
                    <a:pt x="3561" y="822"/>
                  </a:cubicBezTo>
                  <a:lnTo>
                    <a:pt x="3561" y="822"/>
                  </a:lnTo>
                  <a:cubicBezTo>
                    <a:pt x="3550" y="828"/>
                    <a:pt x="3538" y="833"/>
                    <a:pt x="3524" y="837"/>
                  </a:cubicBezTo>
                  <a:cubicBezTo>
                    <a:pt x="3133" y="1238"/>
                    <a:pt x="2556" y="1487"/>
                    <a:pt x="1949" y="1487"/>
                  </a:cubicBezTo>
                  <a:cubicBezTo>
                    <a:pt x="1812" y="1487"/>
                    <a:pt x="1674" y="1474"/>
                    <a:pt x="1536" y="1448"/>
                  </a:cubicBezTo>
                  <a:cubicBezTo>
                    <a:pt x="737" y="1296"/>
                    <a:pt x="167" y="693"/>
                    <a:pt x="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2" name="Google Shape;1342;p40"/>
          <p:cNvGrpSpPr/>
          <p:nvPr/>
        </p:nvGrpSpPr>
        <p:grpSpPr>
          <a:xfrm>
            <a:off x="361749" y="4603362"/>
            <a:ext cx="222401" cy="217587"/>
            <a:chOff x="3679086" y="979362"/>
            <a:chExt cx="222401" cy="217587"/>
          </a:xfrm>
        </p:grpSpPr>
        <p:sp>
          <p:nvSpPr>
            <p:cNvPr id="1343" name="Google Shape;1343;p40"/>
            <p:cNvSpPr/>
            <p:nvPr/>
          </p:nvSpPr>
          <p:spPr>
            <a:xfrm>
              <a:off x="3679086" y="979362"/>
              <a:ext cx="222401" cy="217587"/>
            </a:xfrm>
            <a:custGeom>
              <a:rect b="b" l="l" r="r" t="t"/>
              <a:pathLst>
                <a:path extrusionOk="0" h="6960" w="7114">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0"/>
            <p:cNvSpPr/>
            <p:nvPr/>
          </p:nvSpPr>
          <p:spPr>
            <a:xfrm>
              <a:off x="3696405" y="996556"/>
              <a:ext cx="162409" cy="88660"/>
            </a:xfrm>
            <a:custGeom>
              <a:rect b="b" l="l" r="r" t="t"/>
              <a:pathLst>
                <a:path extrusionOk="0" h="2836" w="5195">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0"/>
            <p:cNvSpPr/>
            <p:nvPr/>
          </p:nvSpPr>
          <p:spPr>
            <a:xfrm>
              <a:off x="3706471" y="1065988"/>
              <a:ext cx="171412" cy="95319"/>
            </a:xfrm>
            <a:custGeom>
              <a:rect b="b" l="l" r="r" t="t"/>
              <a:pathLst>
                <a:path extrusionOk="0" h="3049" w="5483">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0"/>
            <p:cNvSpPr/>
            <p:nvPr/>
          </p:nvSpPr>
          <p:spPr>
            <a:xfrm>
              <a:off x="3696561" y="1034414"/>
              <a:ext cx="177759" cy="83783"/>
            </a:xfrm>
            <a:custGeom>
              <a:rect b="b" l="l" r="r" t="t"/>
              <a:pathLst>
                <a:path extrusionOk="0" h="2680" w="5686">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0"/>
            <p:cNvSpPr/>
            <p:nvPr/>
          </p:nvSpPr>
          <p:spPr>
            <a:xfrm>
              <a:off x="3726916" y="1097125"/>
              <a:ext cx="156906" cy="82658"/>
            </a:xfrm>
            <a:custGeom>
              <a:rect b="b" l="l" r="r" t="t"/>
              <a:pathLst>
                <a:path extrusionOk="0" h="2644" w="5019">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40"/>
          <p:cNvGrpSpPr/>
          <p:nvPr/>
        </p:nvGrpSpPr>
        <p:grpSpPr>
          <a:xfrm>
            <a:off x="7359849" y="348719"/>
            <a:ext cx="257989" cy="227942"/>
            <a:chOff x="3659860" y="553674"/>
            <a:chExt cx="230842" cy="203957"/>
          </a:xfrm>
        </p:grpSpPr>
        <p:sp>
          <p:nvSpPr>
            <p:cNvPr id="1349" name="Google Shape;1349;p40"/>
            <p:cNvSpPr/>
            <p:nvPr/>
          </p:nvSpPr>
          <p:spPr>
            <a:xfrm>
              <a:off x="3659860" y="553674"/>
              <a:ext cx="230842" cy="203957"/>
            </a:xfrm>
            <a:custGeom>
              <a:rect b="b" l="l" r="r" t="t"/>
              <a:pathLst>
                <a:path extrusionOk="0" h="6524" w="7384">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0"/>
            <p:cNvSpPr/>
            <p:nvPr/>
          </p:nvSpPr>
          <p:spPr>
            <a:xfrm>
              <a:off x="3709254" y="569680"/>
              <a:ext cx="152061" cy="81032"/>
            </a:xfrm>
            <a:custGeom>
              <a:rect b="b" l="l" r="r" t="t"/>
              <a:pathLst>
                <a:path extrusionOk="0" h="2592" w="4864">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0"/>
            <p:cNvSpPr/>
            <p:nvPr/>
          </p:nvSpPr>
          <p:spPr>
            <a:xfrm>
              <a:off x="3693623" y="606444"/>
              <a:ext cx="167942" cy="75280"/>
            </a:xfrm>
            <a:custGeom>
              <a:rect b="b" l="l" r="r" t="t"/>
              <a:pathLst>
                <a:path extrusionOk="0" h="2408" w="5372">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0"/>
            <p:cNvSpPr/>
            <p:nvPr/>
          </p:nvSpPr>
          <p:spPr>
            <a:xfrm>
              <a:off x="3690028" y="667185"/>
              <a:ext cx="147496" cy="74436"/>
            </a:xfrm>
            <a:custGeom>
              <a:rect b="b" l="l" r="r" t="t"/>
              <a:pathLst>
                <a:path extrusionOk="0" h="2381" w="4718">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0"/>
            <p:cNvSpPr/>
            <p:nvPr/>
          </p:nvSpPr>
          <p:spPr>
            <a:xfrm>
              <a:off x="3692122" y="634423"/>
              <a:ext cx="157626" cy="90599"/>
            </a:xfrm>
            <a:custGeom>
              <a:rect b="b" l="l" r="r" t="t"/>
              <a:pathLst>
                <a:path extrusionOk="0" h="2898" w="5042">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40"/>
          <p:cNvGrpSpPr/>
          <p:nvPr/>
        </p:nvGrpSpPr>
        <p:grpSpPr>
          <a:xfrm rot="1279291">
            <a:off x="8041147" y="4715043"/>
            <a:ext cx="197509" cy="252198"/>
            <a:chOff x="2588872" y="3067444"/>
            <a:chExt cx="170662" cy="217900"/>
          </a:xfrm>
        </p:grpSpPr>
        <p:sp>
          <p:nvSpPr>
            <p:cNvPr id="1355" name="Google Shape;1355;p40"/>
            <p:cNvSpPr/>
            <p:nvPr/>
          </p:nvSpPr>
          <p:spPr>
            <a:xfrm>
              <a:off x="2653865" y="3174952"/>
              <a:ext cx="83502" cy="90911"/>
            </a:xfrm>
            <a:custGeom>
              <a:rect b="b" l="l" r="r" t="t"/>
              <a:pathLst>
                <a:path extrusionOk="0" h="2908" w="2671">
                  <a:moveTo>
                    <a:pt x="1659" y="0"/>
                  </a:moveTo>
                  <a:cubicBezTo>
                    <a:pt x="1279" y="437"/>
                    <a:pt x="694" y="817"/>
                    <a:pt x="131" y="817"/>
                  </a:cubicBezTo>
                  <a:cubicBezTo>
                    <a:pt x="87" y="817"/>
                    <a:pt x="44" y="815"/>
                    <a:pt x="0" y="810"/>
                  </a:cubicBezTo>
                  <a:lnTo>
                    <a:pt x="0" y="810"/>
                  </a:lnTo>
                  <a:lnTo>
                    <a:pt x="791" y="2396"/>
                  </a:lnTo>
                  <a:cubicBezTo>
                    <a:pt x="900" y="2616"/>
                    <a:pt x="1089" y="2780"/>
                    <a:pt x="1325" y="2860"/>
                  </a:cubicBezTo>
                  <a:cubicBezTo>
                    <a:pt x="1422" y="2892"/>
                    <a:pt x="1521" y="2908"/>
                    <a:pt x="1620" y="2908"/>
                  </a:cubicBezTo>
                  <a:cubicBezTo>
                    <a:pt x="1654" y="2908"/>
                    <a:pt x="1688" y="2906"/>
                    <a:pt x="1722" y="2902"/>
                  </a:cubicBezTo>
                  <a:cubicBezTo>
                    <a:pt x="1827" y="2891"/>
                    <a:pt x="1931" y="2861"/>
                    <a:pt x="2029" y="2812"/>
                  </a:cubicBezTo>
                  <a:cubicBezTo>
                    <a:pt x="2484" y="2585"/>
                    <a:pt x="2670" y="2029"/>
                    <a:pt x="2442" y="1574"/>
                  </a:cubicBezTo>
                  <a:lnTo>
                    <a:pt x="16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0"/>
            <p:cNvSpPr/>
            <p:nvPr/>
          </p:nvSpPr>
          <p:spPr>
            <a:xfrm>
              <a:off x="2611068" y="3086889"/>
              <a:ext cx="89598" cy="100134"/>
            </a:xfrm>
            <a:custGeom>
              <a:rect b="b" l="l" r="r" t="t"/>
              <a:pathLst>
                <a:path extrusionOk="0" h="3203" w="2866">
                  <a:moveTo>
                    <a:pt x="1320" y="1945"/>
                  </a:moveTo>
                  <a:cubicBezTo>
                    <a:pt x="1486" y="1945"/>
                    <a:pt x="1507" y="2189"/>
                    <a:pt x="1331" y="2209"/>
                  </a:cubicBezTo>
                  <a:cubicBezTo>
                    <a:pt x="1324" y="2210"/>
                    <a:pt x="1317" y="2210"/>
                    <a:pt x="1311" y="2210"/>
                  </a:cubicBezTo>
                  <a:cubicBezTo>
                    <a:pt x="1148" y="2210"/>
                    <a:pt x="1127" y="1966"/>
                    <a:pt x="1302" y="1946"/>
                  </a:cubicBezTo>
                  <a:cubicBezTo>
                    <a:pt x="1308" y="1945"/>
                    <a:pt x="1314" y="1945"/>
                    <a:pt x="1320" y="1945"/>
                  </a:cubicBezTo>
                  <a:close/>
                  <a:moveTo>
                    <a:pt x="1618" y="2327"/>
                  </a:moveTo>
                  <a:cubicBezTo>
                    <a:pt x="1764" y="2327"/>
                    <a:pt x="1836" y="2553"/>
                    <a:pt x="1676" y="2604"/>
                  </a:cubicBezTo>
                  <a:cubicBezTo>
                    <a:pt x="1554" y="2641"/>
                    <a:pt x="1429" y="2693"/>
                    <a:pt x="1300" y="2699"/>
                  </a:cubicBezTo>
                  <a:cubicBezTo>
                    <a:pt x="1298" y="2699"/>
                    <a:pt x="1296" y="2699"/>
                    <a:pt x="1294" y="2699"/>
                  </a:cubicBezTo>
                  <a:cubicBezTo>
                    <a:pt x="1185" y="2699"/>
                    <a:pt x="1106" y="2549"/>
                    <a:pt x="1213" y="2479"/>
                  </a:cubicBezTo>
                  <a:cubicBezTo>
                    <a:pt x="1323" y="2407"/>
                    <a:pt x="1447" y="2375"/>
                    <a:pt x="1569" y="2335"/>
                  </a:cubicBezTo>
                  <a:cubicBezTo>
                    <a:pt x="1586" y="2330"/>
                    <a:pt x="1602" y="2327"/>
                    <a:pt x="1618" y="2327"/>
                  </a:cubicBezTo>
                  <a:close/>
                  <a:moveTo>
                    <a:pt x="1051" y="1"/>
                  </a:moveTo>
                  <a:cubicBezTo>
                    <a:pt x="910" y="1"/>
                    <a:pt x="771" y="34"/>
                    <a:pt x="643" y="98"/>
                  </a:cubicBezTo>
                  <a:cubicBezTo>
                    <a:pt x="187" y="325"/>
                    <a:pt x="0" y="881"/>
                    <a:pt x="227" y="1336"/>
                  </a:cubicBezTo>
                  <a:lnTo>
                    <a:pt x="1158" y="3203"/>
                  </a:lnTo>
                  <a:cubicBezTo>
                    <a:pt x="1491" y="3154"/>
                    <a:pt x="1805" y="3182"/>
                    <a:pt x="2135" y="3037"/>
                  </a:cubicBezTo>
                  <a:cubicBezTo>
                    <a:pt x="2419" y="2912"/>
                    <a:pt x="2666" y="2724"/>
                    <a:pt x="2866" y="2490"/>
                  </a:cubicBezTo>
                  <a:lnTo>
                    <a:pt x="1880" y="512"/>
                  </a:lnTo>
                  <a:cubicBezTo>
                    <a:pt x="1770" y="292"/>
                    <a:pt x="1581" y="129"/>
                    <a:pt x="1347" y="50"/>
                  </a:cubicBezTo>
                  <a:cubicBezTo>
                    <a:pt x="1250" y="17"/>
                    <a:pt x="1150" y="1"/>
                    <a:pt x="1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0"/>
            <p:cNvSpPr/>
            <p:nvPr/>
          </p:nvSpPr>
          <p:spPr>
            <a:xfrm>
              <a:off x="2588872" y="3067444"/>
              <a:ext cx="170662" cy="217900"/>
            </a:xfrm>
            <a:custGeom>
              <a:rect b="b" l="l" r="r" t="t"/>
              <a:pathLst>
                <a:path extrusionOk="0" h="6970" w="5459">
                  <a:moveTo>
                    <a:pt x="1761" y="623"/>
                  </a:moveTo>
                  <a:cubicBezTo>
                    <a:pt x="1860" y="623"/>
                    <a:pt x="1960" y="639"/>
                    <a:pt x="2057" y="672"/>
                  </a:cubicBezTo>
                  <a:cubicBezTo>
                    <a:pt x="2291" y="750"/>
                    <a:pt x="2480" y="914"/>
                    <a:pt x="2590" y="1134"/>
                  </a:cubicBezTo>
                  <a:lnTo>
                    <a:pt x="3575" y="3112"/>
                  </a:lnTo>
                  <a:cubicBezTo>
                    <a:pt x="3376" y="3346"/>
                    <a:pt x="3129" y="3534"/>
                    <a:pt x="2845" y="3659"/>
                  </a:cubicBezTo>
                  <a:cubicBezTo>
                    <a:pt x="2515" y="3805"/>
                    <a:pt x="2200" y="3778"/>
                    <a:pt x="1868" y="3825"/>
                  </a:cubicBezTo>
                  <a:lnTo>
                    <a:pt x="937" y="1958"/>
                  </a:lnTo>
                  <a:cubicBezTo>
                    <a:pt x="710" y="1501"/>
                    <a:pt x="897" y="947"/>
                    <a:pt x="1353" y="720"/>
                  </a:cubicBezTo>
                  <a:cubicBezTo>
                    <a:pt x="1481" y="656"/>
                    <a:pt x="1620" y="623"/>
                    <a:pt x="1761" y="623"/>
                  </a:cubicBezTo>
                  <a:close/>
                  <a:moveTo>
                    <a:pt x="3738" y="3440"/>
                  </a:moveTo>
                  <a:lnTo>
                    <a:pt x="4521" y="5014"/>
                  </a:lnTo>
                  <a:cubicBezTo>
                    <a:pt x="4749" y="5468"/>
                    <a:pt x="4563" y="6024"/>
                    <a:pt x="4108" y="6251"/>
                  </a:cubicBezTo>
                  <a:cubicBezTo>
                    <a:pt x="4010" y="6299"/>
                    <a:pt x="3906" y="6330"/>
                    <a:pt x="3801" y="6341"/>
                  </a:cubicBezTo>
                  <a:cubicBezTo>
                    <a:pt x="3768" y="6345"/>
                    <a:pt x="3734" y="6347"/>
                    <a:pt x="3701" y="6347"/>
                  </a:cubicBezTo>
                  <a:cubicBezTo>
                    <a:pt x="3602" y="6347"/>
                    <a:pt x="3501" y="6330"/>
                    <a:pt x="3404" y="6299"/>
                  </a:cubicBezTo>
                  <a:cubicBezTo>
                    <a:pt x="3170" y="6220"/>
                    <a:pt x="2979" y="6055"/>
                    <a:pt x="2870" y="5836"/>
                  </a:cubicBezTo>
                  <a:lnTo>
                    <a:pt x="2079" y="4251"/>
                  </a:lnTo>
                  <a:lnTo>
                    <a:pt x="2079" y="4251"/>
                  </a:lnTo>
                  <a:cubicBezTo>
                    <a:pt x="2122" y="4256"/>
                    <a:pt x="2165" y="4258"/>
                    <a:pt x="2208" y="4258"/>
                  </a:cubicBezTo>
                  <a:cubicBezTo>
                    <a:pt x="2772" y="4258"/>
                    <a:pt x="3358" y="3878"/>
                    <a:pt x="3738" y="3440"/>
                  </a:cubicBezTo>
                  <a:close/>
                  <a:moveTo>
                    <a:pt x="1760" y="0"/>
                  </a:moveTo>
                  <a:cubicBezTo>
                    <a:pt x="1703" y="0"/>
                    <a:pt x="1646" y="3"/>
                    <a:pt x="1590" y="10"/>
                  </a:cubicBezTo>
                  <a:cubicBezTo>
                    <a:pt x="1412" y="29"/>
                    <a:pt x="1238" y="79"/>
                    <a:pt x="1074" y="163"/>
                  </a:cubicBezTo>
                  <a:cubicBezTo>
                    <a:pt x="312" y="542"/>
                    <a:pt x="0" y="1473"/>
                    <a:pt x="380" y="2235"/>
                  </a:cubicBezTo>
                  <a:lnTo>
                    <a:pt x="2313" y="6113"/>
                  </a:lnTo>
                  <a:cubicBezTo>
                    <a:pt x="2496" y="6482"/>
                    <a:pt x="2814" y="6757"/>
                    <a:pt x="3206" y="6889"/>
                  </a:cubicBezTo>
                  <a:cubicBezTo>
                    <a:pt x="3368" y="6943"/>
                    <a:pt x="3535" y="6970"/>
                    <a:pt x="3701" y="6970"/>
                  </a:cubicBezTo>
                  <a:cubicBezTo>
                    <a:pt x="3936" y="6970"/>
                    <a:pt x="4169" y="6916"/>
                    <a:pt x="4385" y="6809"/>
                  </a:cubicBezTo>
                  <a:cubicBezTo>
                    <a:pt x="5148" y="6429"/>
                    <a:pt x="5458" y="5499"/>
                    <a:pt x="5078" y="4736"/>
                  </a:cubicBezTo>
                  <a:lnTo>
                    <a:pt x="3146" y="857"/>
                  </a:lnTo>
                  <a:cubicBezTo>
                    <a:pt x="2962" y="489"/>
                    <a:pt x="2645" y="213"/>
                    <a:pt x="2253" y="81"/>
                  </a:cubicBezTo>
                  <a:cubicBezTo>
                    <a:pt x="2091" y="27"/>
                    <a:pt x="1925" y="0"/>
                    <a:pt x="17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0"/>
            <p:cNvSpPr/>
            <p:nvPr/>
          </p:nvSpPr>
          <p:spPr>
            <a:xfrm>
              <a:off x="2645612" y="3159634"/>
              <a:ext cx="22853" cy="11630"/>
            </a:xfrm>
            <a:custGeom>
              <a:rect b="b" l="l" r="r" t="t"/>
              <a:pathLst>
                <a:path extrusionOk="0" h="372" w="731">
                  <a:moveTo>
                    <a:pt x="513" y="0"/>
                  </a:moveTo>
                  <a:cubicBezTo>
                    <a:pt x="497" y="0"/>
                    <a:pt x="481" y="3"/>
                    <a:pt x="464" y="8"/>
                  </a:cubicBezTo>
                  <a:cubicBezTo>
                    <a:pt x="342" y="48"/>
                    <a:pt x="217" y="80"/>
                    <a:pt x="108" y="152"/>
                  </a:cubicBezTo>
                  <a:cubicBezTo>
                    <a:pt x="1" y="222"/>
                    <a:pt x="80" y="372"/>
                    <a:pt x="189" y="372"/>
                  </a:cubicBezTo>
                  <a:cubicBezTo>
                    <a:pt x="191" y="372"/>
                    <a:pt x="193" y="372"/>
                    <a:pt x="195" y="372"/>
                  </a:cubicBezTo>
                  <a:cubicBezTo>
                    <a:pt x="324" y="366"/>
                    <a:pt x="449" y="315"/>
                    <a:pt x="571" y="277"/>
                  </a:cubicBezTo>
                  <a:cubicBezTo>
                    <a:pt x="731" y="226"/>
                    <a:pt x="659"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0"/>
            <p:cNvSpPr/>
            <p:nvPr/>
          </p:nvSpPr>
          <p:spPr>
            <a:xfrm>
              <a:off x="2646268" y="3147661"/>
              <a:ext cx="11911" cy="8347"/>
            </a:xfrm>
            <a:custGeom>
              <a:rect b="b" l="l" r="r" t="t"/>
              <a:pathLst>
                <a:path extrusionOk="0" h="267" w="381">
                  <a:moveTo>
                    <a:pt x="194" y="1"/>
                  </a:moveTo>
                  <a:cubicBezTo>
                    <a:pt x="188" y="1"/>
                    <a:pt x="182" y="1"/>
                    <a:pt x="176" y="2"/>
                  </a:cubicBezTo>
                  <a:cubicBezTo>
                    <a:pt x="1" y="22"/>
                    <a:pt x="22" y="266"/>
                    <a:pt x="185" y="266"/>
                  </a:cubicBezTo>
                  <a:cubicBezTo>
                    <a:pt x="191" y="266"/>
                    <a:pt x="198" y="266"/>
                    <a:pt x="205" y="265"/>
                  </a:cubicBezTo>
                  <a:cubicBezTo>
                    <a:pt x="381" y="246"/>
                    <a:pt x="359"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0" name="Google Shape;1360;p40"/>
          <p:cNvGrpSpPr/>
          <p:nvPr/>
        </p:nvGrpSpPr>
        <p:grpSpPr>
          <a:xfrm rot="641300">
            <a:off x="8466258" y="1956686"/>
            <a:ext cx="458781" cy="1120676"/>
            <a:chOff x="2990926" y="2235794"/>
            <a:chExt cx="307623" cy="751488"/>
          </a:xfrm>
        </p:grpSpPr>
        <p:sp>
          <p:nvSpPr>
            <p:cNvPr id="1361" name="Google Shape;1361;p40"/>
            <p:cNvSpPr/>
            <p:nvPr/>
          </p:nvSpPr>
          <p:spPr>
            <a:xfrm>
              <a:off x="2990926" y="2235794"/>
              <a:ext cx="307623" cy="751488"/>
            </a:xfrm>
            <a:custGeom>
              <a:rect b="b" l="l" r="r" t="t"/>
              <a:pathLst>
                <a:path extrusionOk="0" h="24038" w="9840">
                  <a:moveTo>
                    <a:pt x="5331" y="1047"/>
                  </a:moveTo>
                  <a:cubicBezTo>
                    <a:pt x="6578" y="1223"/>
                    <a:pt x="7681" y="1487"/>
                    <a:pt x="8804" y="2107"/>
                  </a:cubicBezTo>
                  <a:cubicBezTo>
                    <a:pt x="8731" y="2394"/>
                    <a:pt x="8619" y="2666"/>
                    <a:pt x="8477" y="2926"/>
                  </a:cubicBezTo>
                  <a:cubicBezTo>
                    <a:pt x="7677" y="2358"/>
                    <a:pt x="6464" y="2072"/>
                    <a:pt x="5513" y="2072"/>
                  </a:cubicBezTo>
                  <a:cubicBezTo>
                    <a:pt x="5402" y="1740"/>
                    <a:pt x="5333" y="1400"/>
                    <a:pt x="5331" y="1047"/>
                  </a:cubicBezTo>
                  <a:close/>
                  <a:moveTo>
                    <a:pt x="5627" y="2370"/>
                  </a:moveTo>
                  <a:cubicBezTo>
                    <a:pt x="6088" y="2467"/>
                    <a:pt x="6549" y="2547"/>
                    <a:pt x="7001" y="2685"/>
                  </a:cubicBezTo>
                  <a:cubicBezTo>
                    <a:pt x="7454" y="2822"/>
                    <a:pt x="7874" y="3045"/>
                    <a:pt x="8318" y="3197"/>
                  </a:cubicBezTo>
                  <a:cubicBezTo>
                    <a:pt x="8150" y="3462"/>
                    <a:pt x="7952" y="3715"/>
                    <a:pt x="7736" y="3958"/>
                  </a:cubicBezTo>
                  <a:cubicBezTo>
                    <a:pt x="7397" y="3664"/>
                    <a:pt x="6736" y="3645"/>
                    <a:pt x="6330" y="3639"/>
                  </a:cubicBezTo>
                  <a:cubicBezTo>
                    <a:pt x="6063" y="3228"/>
                    <a:pt x="5810" y="2806"/>
                    <a:pt x="5627" y="2370"/>
                  </a:cubicBezTo>
                  <a:close/>
                  <a:moveTo>
                    <a:pt x="6516" y="3921"/>
                  </a:moveTo>
                  <a:cubicBezTo>
                    <a:pt x="6699" y="3953"/>
                    <a:pt x="6881" y="3984"/>
                    <a:pt x="7059" y="4029"/>
                  </a:cubicBezTo>
                  <a:cubicBezTo>
                    <a:pt x="7218" y="4069"/>
                    <a:pt x="7366" y="4143"/>
                    <a:pt x="7518" y="4198"/>
                  </a:cubicBezTo>
                  <a:cubicBezTo>
                    <a:pt x="7357" y="4367"/>
                    <a:pt x="7193" y="4534"/>
                    <a:pt x="7023" y="4697"/>
                  </a:cubicBezTo>
                  <a:cubicBezTo>
                    <a:pt x="6898" y="4498"/>
                    <a:pt x="6769" y="4301"/>
                    <a:pt x="6638" y="4104"/>
                  </a:cubicBezTo>
                  <a:cubicBezTo>
                    <a:pt x="6597" y="4042"/>
                    <a:pt x="6556" y="3982"/>
                    <a:pt x="6516" y="3921"/>
                  </a:cubicBezTo>
                  <a:close/>
                  <a:moveTo>
                    <a:pt x="9166" y="1582"/>
                  </a:moveTo>
                  <a:cubicBezTo>
                    <a:pt x="9281" y="1605"/>
                    <a:pt x="9396" y="1630"/>
                    <a:pt x="9510" y="1657"/>
                  </a:cubicBezTo>
                  <a:cubicBezTo>
                    <a:pt x="9484" y="3148"/>
                    <a:pt x="8455" y="4262"/>
                    <a:pt x="7400" y="5325"/>
                  </a:cubicBezTo>
                  <a:cubicBezTo>
                    <a:pt x="7335" y="5213"/>
                    <a:pt x="7272" y="5102"/>
                    <a:pt x="7204" y="4992"/>
                  </a:cubicBezTo>
                  <a:cubicBezTo>
                    <a:pt x="8200" y="4024"/>
                    <a:pt x="9147" y="2976"/>
                    <a:pt x="9166" y="1582"/>
                  </a:cubicBezTo>
                  <a:close/>
                  <a:moveTo>
                    <a:pt x="6720" y="6559"/>
                  </a:moveTo>
                  <a:cubicBezTo>
                    <a:pt x="6803" y="6719"/>
                    <a:pt x="6882" y="6883"/>
                    <a:pt x="6958" y="7047"/>
                  </a:cubicBezTo>
                  <a:cubicBezTo>
                    <a:pt x="6888" y="7017"/>
                    <a:pt x="6808" y="7002"/>
                    <a:pt x="6730" y="6978"/>
                  </a:cubicBezTo>
                  <a:cubicBezTo>
                    <a:pt x="6629" y="6948"/>
                    <a:pt x="6528" y="6925"/>
                    <a:pt x="6429" y="6907"/>
                  </a:cubicBezTo>
                  <a:cubicBezTo>
                    <a:pt x="6523" y="6789"/>
                    <a:pt x="6620" y="6672"/>
                    <a:pt x="6720" y="6559"/>
                  </a:cubicBezTo>
                  <a:close/>
                  <a:moveTo>
                    <a:pt x="6245" y="7141"/>
                  </a:moveTo>
                  <a:cubicBezTo>
                    <a:pt x="6375" y="7195"/>
                    <a:pt x="6505" y="7251"/>
                    <a:pt x="6641" y="7295"/>
                  </a:cubicBezTo>
                  <a:cubicBezTo>
                    <a:pt x="6747" y="7329"/>
                    <a:pt x="6840" y="7371"/>
                    <a:pt x="6938" y="7371"/>
                  </a:cubicBezTo>
                  <a:cubicBezTo>
                    <a:pt x="6981" y="7371"/>
                    <a:pt x="7024" y="7363"/>
                    <a:pt x="7070" y="7344"/>
                  </a:cubicBezTo>
                  <a:cubicBezTo>
                    <a:pt x="7075" y="7341"/>
                    <a:pt x="7079" y="7336"/>
                    <a:pt x="7083" y="7333"/>
                  </a:cubicBezTo>
                  <a:cubicBezTo>
                    <a:pt x="7299" y="7841"/>
                    <a:pt x="7478" y="8363"/>
                    <a:pt x="7611" y="8896"/>
                  </a:cubicBezTo>
                  <a:cubicBezTo>
                    <a:pt x="7308" y="8786"/>
                    <a:pt x="6976" y="8735"/>
                    <a:pt x="6667" y="8647"/>
                  </a:cubicBezTo>
                  <a:cubicBezTo>
                    <a:pt x="6267" y="8532"/>
                    <a:pt x="5875" y="8401"/>
                    <a:pt x="5474" y="8289"/>
                  </a:cubicBezTo>
                  <a:cubicBezTo>
                    <a:pt x="5705" y="7892"/>
                    <a:pt x="5964" y="7508"/>
                    <a:pt x="6245" y="7141"/>
                  </a:cubicBezTo>
                  <a:close/>
                  <a:moveTo>
                    <a:pt x="5343" y="8521"/>
                  </a:moveTo>
                  <a:cubicBezTo>
                    <a:pt x="5712" y="8700"/>
                    <a:pt x="6095" y="8836"/>
                    <a:pt x="6490" y="8954"/>
                  </a:cubicBezTo>
                  <a:cubicBezTo>
                    <a:pt x="6867" y="9064"/>
                    <a:pt x="7278" y="9216"/>
                    <a:pt x="7676" y="9216"/>
                  </a:cubicBezTo>
                  <a:cubicBezTo>
                    <a:pt x="7679" y="9216"/>
                    <a:pt x="7682" y="9216"/>
                    <a:pt x="7684" y="9216"/>
                  </a:cubicBezTo>
                  <a:cubicBezTo>
                    <a:pt x="7748" y="9516"/>
                    <a:pt x="7798" y="9818"/>
                    <a:pt x="7830" y="10120"/>
                  </a:cubicBezTo>
                  <a:cubicBezTo>
                    <a:pt x="6818" y="9994"/>
                    <a:pt x="5857" y="9813"/>
                    <a:pt x="4857" y="9585"/>
                  </a:cubicBezTo>
                  <a:cubicBezTo>
                    <a:pt x="4856" y="9584"/>
                    <a:pt x="4854" y="9584"/>
                    <a:pt x="4853" y="9584"/>
                  </a:cubicBezTo>
                  <a:cubicBezTo>
                    <a:pt x="4850" y="9584"/>
                    <a:pt x="4847" y="9585"/>
                    <a:pt x="4843" y="9585"/>
                  </a:cubicBezTo>
                  <a:cubicBezTo>
                    <a:pt x="4987" y="9220"/>
                    <a:pt x="5154" y="8865"/>
                    <a:pt x="5343" y="8521"/>
                  </a:cubicBezTo>
                  <a:close/>
                  <a:moveTo>
                    <a:pt x="4742" y="9850"/>
                  </a:moveTo>
                  <a:cubicBezTo>
                    <a:pt x="4743" y="9850"/>
                    <a:pt x="4743" y="9851"/>
                    <a:pt x="4745" y="9851"/>
                  </a:cubicBezTo>
                  <a:cubicBezTo>
                    <a:pt x="5651" y="10246"/>
                    <a:pt x="6747" y="10463"/>
                    <a:pt x="7751" y="10463"/>
                  </a:cubicBezTo>
                  <a:cubicBezTo>
                    <a:pt x="7788" y="10463"/>
                    <a:pt x="7825" y="10463"/>
                    <a:pt x="7861" y="10462"/>
                  </a:cubicBezTo>
                  <a:lnTo>
                    <a:pt x="7861" y="10462"/>
                  </a:lnTo>
                  <a:cubicBezTo>
                    <a:pt x="7896" y="10970"/>
                    <a:pt x="7880" y="11478"/>
                    <a:pt x="7808" y="11978"/>
                  </a:cubicBezTo>
                  <a:cubicBezTo>
                    <a:pt x="6614" y="11766"/>
                    <a:pt x="5529" y="11589"/>
                    <a:pt x="4384" y="11161"/>
                  </a:cubicBezTo>
                  <a:cubicBezTo>
                    <a:pt x="4467" y="10713"/>
                    <a:pt x="4589" y="10276"/>
                    <a:pt x="4742" y="9850"/>
                  </a:cubicBezTo>
                  <a:close/>
                  <a:moveTo>
                    <a:pt x="4336" y="11448"/>
                  </a:moveTo>
                  <a:cubicBezTo>
                    <a:pt x="5255" y="11925"/>
                    <a:pt x="6380" y="12282"/>
                    <a:pt x="7435" y="12282"/>
                  </a:cubicBezTo>
                  <a:cubicBezTo>
                    <a:pt x="7544" y="12282"/>
                    <a:pt x="7653" y="12278"/>
                    <a:pt x="7760" y="12270"/>
                  </a:cubicBezTo>
                  <a:lnTo>
                    <a:pt x="7760" y="12270"/>
                  </a:lnTo>
                  <a:cubicBezTo>
                    <a:pt x="7688" y="12655"/>
                    <a:pt x="7580" y="13035"/>
                    <a:pt x="7436" y="13410"/>
                  </a:cubicBezTo>
                  <a:cubicBezTo>
                    <a:pt x="6916" y="13305"/>
                    <a:pt x="6381" y="13285"/>
                    <a:pt x="5859" y="13161"/>
                  </a:cubicBezTo>
                  <a:cubicBezTo>
                    <a:pt x="5308" y="13031"/>
                    <a:pt x="4795" y="12819"/>
                    <a:pt x="4261" y="12640"/>
                  </a:cubicBezTo>
                  <a:cubicBezTo>
                    <a:pt x="4259" y="12639"/>
                    <a:pt x="4258" y="12639"/>
                    <a:pt x="4256" y="12639"/>
                  </a:cubicBezTo>
                  <a:cubicBezTo>
                    <a:pt x="4255" y="12639"/>
                    <a:pt x="4253" y="12639"/>
                    <a:pt x="4251" y="12639"/>
                  </a:cubicBezTo>
                  <a:cubicBezTo>
                    <a:pt x="4251" y="12625"/>
                    <a:pt x="4250" y="12613"/>
                    <a:pt x="4250" y="12599"/>
                  </a:cubicBezTo>
                  <a:cubicBezTo>
                    <a:pt x="4248" y="12210"/>
                    <a:pt x="4279" y="11826"/>
                    <a:pt x="4336" y="11448"/>
                  </a:cubicBezTo>
                  <a:close/>
                  <a:moveTo>
                    <a:pt x="4264" y="12935"/>
                  </a:moveTo>
                  <a:cubicBezTo>
                    <a:pt x="5012" y="13380"/>
                    <a:pt x="6034" y="13699"/>
                    <a:pt x="6950" y="13699"/>
                  </a:cubicBezTo>
                  <a:cubicBezTo>
                    <a:pt x="7078" y="13699"/>
                    <a:pt x="7204" y="13693"/>
                    <a:pt x="7327" y="13680"/>
                  </a:cubicBezTo>
                  <a:lnTo>
                    <a:pt x="7327" y="13680"/>
                  </a:lnTo>
                  <a:cubicBezTo>
                    <a:pt x="7244" y="13868"/>
                    <a:pt x="7151" y="14056"/>
                    <a:pt x="7047" y="14239"/>
                  </a:cubicBezTo>
                  <a:cubicBezTo>
                    <a:pt x="6975" y="14365"/>
                    <a:pt x="6900" y="14484"/>
                    <a:pt x="6819" y="14598"/>
                  </a:cubicBezTo>
                  <a:cubicBezTo>
                    <a:pt x="6002" y="14464"/>
                    <a:pt x="5230" y="14332"/>
                    <a:pt x="4434" y="14079"/>
                  </a:cubicBezTo>
                  <a:lnTo>
                    <a:pt x="4429" y="14079"/>
                  </a:lnTo>
                  <a:cubicBezTo>
                    <a:pt x="4347" y="13687"/>
                    <a:pt x="4288" y="13305"/>
                    <a:pt x="4264" y="12935"/>
                  </a:cubicBezTo>
                  <a:close/>
                  <a:moveTo>
                    <a:pt x="4504" y="14407"/>
                  </a:moveTo>
                  <a:lnTo>
                    <a:pt x="4504" y="14407"/>
                  </a:lnTo>
                  <a:cubicBezTo>
                    <a:pt x="5142" y="14701"/>
                    <a:pt x="5868" y="14904"/>
                    <a:pt x="6575" y="14920"/>
                  </a:cubicBezTo>
                  <a:cubicBezTo>
                    <a:pt x="6304" y="15249"/>
                    <a:pt x="5997" y="15534"/>
                    <a:pt x="5668" y="15790"/>
                  </a:cubicBezTo>
                  <a:cubicBezTo>
                    <a:pt x="5542" y="15753"/>
                    <a:pt x="5412" y="15731"/>
                    <a:pt x="5287" y="15687"/>
                  </a:cubicBezTo>
                  <a:cubicBezTo>
                    <a:pt x="5117" y="15628"/>
                    <a:pt x="4955" y="15547"/>
                    <a:pt x="4795" y="15465"/>
                  </a:cubicBezTo>
                  <a:cubicBezTo>
                    <a:pt x="4687" y="15107"/>
                    <a:pt x="4587" y="14753"/>
                    <a:pt x="4504" y="14407"/>
                  </a:cubicBezTo>
                  <a:close/>
                  <a:moveTo>
                    <a:pt x="4911" y="15838"/>
                  </a:moveTo>
                  <a:lnTo>
                    <a:pt x="4911" y="15838"/>
                  </a:lnTo>
                  <a:cubicBezTo>
                    <a:pt x="5049" y="15915"/>
                    <a:pt x="5203" y="15982"/>
                    <a:pt x="5356" y="16023"/>
                  </a:cubicBezTo>
                  <a:cubicBezTo>
                    <a:pt x="5252" y="16096"/>
                    <a:pt x="5146" y="16169"/>
                    <a:pt x="5039" y="16241"/>
                  </a:cubicBezTo>
                  <a:cubicBezTo>
                    <a:pt x="4995" y="16106"/>
                    <a:pt x="4953" y="15973"/>
                    <a:pt x="4911" y="15838"/>
                  </a:cubicBezTo>
                  <a:close/>
                  <a:moveTo>
                    <a:pt x="4658" y="374"/>
                  </a:moveTo>
                  <a:lnTo>
                    <a:pt x="4658" y="374"/>
                  </a:lnTo>
                  <a:cubicBezTo>
                    <a:pt x="4798" y="402"/>
                    <a:pt x="4936" y="429"/>
                    <a:pt x="5076" y="458"/>
                  </a:cubicBezTo>
                  <a:cubicBezTo>
                    <a:pt x="4629" y="2082"/>
                    <a:pt x="5827" y="3600"/>
                    <a:pt x="6724" y="4987"/>
                  </a:cubicBezTo>
                  <a:lnTo>
                    <a:pt x="6909" y="5278"/>
                  </a:lnTo>
                  <a:cubicBezTo>
                    <a:pt x="6979" y="5391"/>
                    <a:pt x="7045" y="5504"/>
                    <a:pt x="7109" y="5618"/>
                  </a:cubicBezTo>
                  <a:lnTo>
                    <a:pt x="7288" y="5947"/>
                  </a:lnTo>
                  <a:cubicBezTo>
                    <a:pt x="8497" y="8242"/>
                    <a:pt x="9124" y="10922"/>
                    <a:pt x="8267" y="13448"/>
                  </a:cubicBezTo>
                  <a:cubicBezTo>
                    <a:pt x="7804" y="14816"/>
                    <a:pt x="6938" y="15898"/>
                    <a:pt x="5762" y="16723"/>
                  </a:cubicBezTo>
                  <a:cubicBezTo>
                    <a:pt x="5610" y="16830"/>
                    <a:pt x="5454" y="16931"/>
                    <a:pt x="5298" y="17032"/>
                  </a:cubicBezTo>
                  <a:cubicBezTo>
                    <a:pt x="5256" y="16905"/>
                    <a:pt x="5216" y="16779"/>
                    <a:pt x="5174" y="16653"/>
                  </a:cubicBezTo>
                  <a:cubicBezTo>
                    <a:pt x="6289" y="15900"/>
                    <a:pt x="7234" y="15035"/>
                    <a:pt x="7795" y="13626"/>
                  </a:cubicBezTo>
                  <a:cubicBezTo>
                    <a:pt x="8599" y="11606"/>
                    <a:pt x="8379" y="9359"/>
                    <a:pt x="7559" y="7381"/>
                  </a:cubicBezTo>
                  <a:cubicBezTo>
                    <a:pt x="7406" y="7008"/>
                    <a:pt x="7206" y="6637"/>
                    <a:pt x="6985" y="6263"/>
                  </a:cubicBezTo>
                  <a:lnTo>
                    <a:pt x="6788" y="5943"/>
                  </a:lnTo>
                  <a:cubicBezTo>
                    <a:pt x="6717" y="5830"/>
                    <a:pt x="6644" y="5717"/>
                    <a:pt x="6571" y="5602"/>
                  </a:cubicBezTo>
                  <a:lnTo>
                    <a:pt x="6383" y="5311"/>
                  </a:lnTo>
                  <a:cubicBezTo>
                    <a:pt x="5368" y="3754"/>
                    <a:pt x="4277" y="2153"/>
                    <a:pt x="4658" y="374"/>
                  </a:cubicBezTo>
                  <a:close/>
                  <a:moveTo>
                    <a:pt x="4408" y="18066"/>
                  </a:moveTo>
                  <a:cubicBezTo>
                    <a:pt x="4519" y="18420"/>
                    <a:pt x="4618" y="18780"/>
                    <a:pt x="4697" y="19139"/>
                  </a:cubicBezTo>
                  <a:cubicBezTo>
                    <a:pt x="4394" y="18882"/>
                    <a:pt x="3942" y="18706"/>
                    <a:pt x="3539" y="18644"/>
                  </a:cubicBezTo>
                  <a:cubicBezTo>
                    <a:pt x="3821" y="18444"/>
                    <a:pt x="4114" y="18252"/>
                    <a:pt x="4408" y="18066"/>
                  </a:cubicBezTo>
                  <a:close/>
                  <a:moveTo>
                    <a:pt x="3200" y="18894"/>
                  </a:moveTo>
                  <a:cubicBezTo>
                    <a:pt x="3469" y="18949"/>
                    <a:pt x="3735" y="18997"/>
                    <a:pt x="3991" y="19111"/>
                  </a:cubicBezTo>
                  <a:cubicBezTo>
                    <a:pt x="4284" y="19240"/>
                    <a:pt x="4506" y="19474"/>
                    <a:pt x="4789" y="19609"/>
                  </a:cubicBezTo>
                  <a:cubicBezTo>
                    <a:pt x="4866" y="20068"/>
                    <a:pt x="4902" y="20524"/>
                    <a:pt x="4878" y="20969"/>
                  </a:cubicBezTo>
                  <a:cubicBezTo>
                    <a:pt x="4259" y="20284"/>
                    <a:pt x="3089" y="19823"/>
                    <a:pt x="2192" y="19804"/>
                  </a:cubicBezTo>
                  <a:cubicBezTo>
                    <a:pt x="2488" y="19477"/>
                    <a:pt x="2830" y="19177"/>
                    <a:pt x="3200" y="18894"/>
                  </a:cubicBezTo>
                  <a:close/>
                  <a:moveTo>
                    <a:pt x="3929" y="17434"/>
                  </a:moveTo>
                  <a:cubicBezTo>
                    <a:pt x="3962" y="17555"/>
                    <a:pt x="4003" y="17679"/>
                    <a:pt x="4058" y="17790"/>
                  </a:cubicBezTo>
                  <a:cubicBezTo>
                    <a:pt x="3645" y="18042"/>
                    <a:pt x="3239" y="18300"/>
                    <a:pt x="2855" y="18591"/>
                  </a:cubicBezTo>
                  <a:cubicBezTo>
                    <a:pt x="1825" y="19371"/>
                    <a:pt x="762" y="20698"/>
                    <a:pt x="738" y="22044"/>
                  </a:cubicBezTo>
                  <a:cubicBezTo>
                    <a:pt x="625" y="22020"/>
                    <a:pt x="510" y="21990"/>
                    <a:pt x="396" y="21955"/>
                  </a:cubicBezTo>
                  <a:cubicBezTo>
                    <a:pt x="634" y="20219"/>
                    <a:pt x="1810" y="18719"/>
                    <a:pt x="3482" y="17704"/>
                  </a:cubicBezTo>
                  <a:cubicBezTo>
                    <a:pt x="3633" y="17612"/>
                    <a:pt x="3782" y="17523"/>
                    <a:pt x="3929" y="17434"/>
                  </a:cubicBezTo>
                  <a:close/>
                  <a:moveTo>
                    <a:pt x="1978" y="20058"/>
                  </a:moveTo>
                  <a:lnTo>
                    <a:pt x="1987" y="20062"/>
                  </a:lnTo>
                  <a:cubicBezTo>
                    <a:pt x="2530" y="20221"/>
                    <a:pt x="3072" y="20315"/>
                    <a:pt x="3591" y="20559"/>
                  </a:cubicBezTo>
                  <a:cubicBezTo>
                    <a:pt x="4043" y="20772"/>
                    <a:pt x="4414" y="21100"/>
                    <a:pt x="4846" y="21335"/>
                  </a:cubicBezTo>
                  <a:cubicBezTo>
                    <a:pt x="4810" y="21605"/>
                    <a:pt x="4750" y="21871"/>
                    <a:pt x="4662" y="22129"/>
                  </a:cubicBezTo>
                  <a:cubicBezTo>
                    <a:pt x="3705" y="21481"/>
                    <a:pt x="2575" y="21090"/>
                    <a:pt x="1427" y="20997"/>
                  </a:cubicBezTo>
                  <a:cubicBezTo>
                    <a:pt x="1561" y="20661"/>
                    <a:pt x="1749" y="20350"/>
                    <a:pt x="1978" y="20058"/>
                  </a:cubicBezTo>
                  <a:close/>
                  <a:moveTo>
                    <a:pt x="6157" y="6025"/>
                  </a:moveTo>
                  <a:cubicBezTo>
                    <a:pt x="6219" y="6143"/>
                    <a:pt x="6288" y="6263"/>
                    <a:pt x="6385" y="6346"/>
                  </a:cubicBezTo>
                  <a:cubicBezTo>
                    <a:pt x="6390" y="6350"/>
                    <a:pt x="6395" y="6352"/>
                    <a:pt x="6400" y="6355"/>
                  </a:cubicBezTo>
                  <a:cubicBezTo>
                    <a:pt x="6246" y="6524"/>
                    <a:pt x="6096" y="6694"/>
                    <a:pt x="5963" y="6867"/>
                  </a:cubicBezTo>
                  <a:cubicBezTo>
                    <a:pt x="4873" y="8267"/>
                    <a:pt x="4117" y="9949"/>
                    <a:pt x="3923" y="11719"/>
                  </a:cubicBezTo>
                  <a:cubicBezTo>
                    <a:pt x="3740" y="13383"/>
                    <a:pt x="4186" y="14919"/>
                    <a:pt x="4704" y="16456"/>
                  </a:cubicBezTo>
                  <a:lnTo>
                    <a:pt x="4845" y="16869"/>
                  </a:lnTo>
                  <a:cubicBezTo>
                    <a:pt x="4887" y="16992"/>
                    <a:pt x="4928" y="17114"/>
                    <a:pt x="4971" y="17238"/>
                  </a:cubicBezTo>
                  <a:lnTo>
                    <a:pt x="5105" y="17631"/>
                  </a:lnTo>
                  <a:cubicBezTo>
                    <a:pt x="5117" y="17664"/>
                    <a:pt x="5128" y="17699"/>
                    <a:pt x="5138" y="17732"/>
                  </a:cubicBezTo>
                  <a:cubicBezTo>
                    <a:pt x="5173" y="17831"/>
                    <a:pt x="5204" y="17934"/>
                    <a:pt x="5236" y="18035"/>
                  </a:cubicBezTo>
                  <a:cubicBezTo>
                    <a:pt x="5250" y="18063"/>
                    <a:pt x="5262" y="18090"/>
                    <a:pt x="5277" y="18117"/>
                  </a:cubicBezTo>
                  <a:cubicBezTo>
                    <a:pt x="5283" y="18139"/>
                    <a:pt x="5288" y="18163"/>
                    <a:pt x="5297" y="18185"/>
                  </a:cubicBezTo>
                  <a:cubicBezTo>
                    <a:pt x="5297" y="18186"/>
                    <a:pt x="5298" y="18189"/>
                    <a:pt x="5298" y="18190"/>
                  </a:cubicBezTo>
                  <a:cubicBezTo>
                    <a:pt x="5297" y="18200"/>
                    <a:pt x="5297" y="18209"/>
                    <a:pt x="5293" y="18217"/>
                  </a:cubicBezTo>
                  <a:cubicBezTo>
                    <a:pt x="5826" y="19995"/>
                    <a:pt x="6112" y="22096"/>
                    <a:pt x="5039" y="23611"/>
                  </a:cubicBezTo>
                  <a:cubicBezTo>
                    <a:pt x="4846" y="23522"/>
                    <a:pt x="4657" y="23428"/>
                    <a:pt x="4471" y="23327"/>
                  </a:cubicBezTo>
                  <a:cubicBezTo>
                    <a:pt x="5348" y="22193"/>
                    <a:pt x="5437" y="20615"/>
                    <a:pt x="5133" y="19210"/>
                  </a:cubicBezTo>
                  <a:cubicBezTo>
                    <a:pt x="5033" y="18745"/>
                    <a:pt x="4903" y="18292"/>
                    <a:pt x="4758" y="17847"/>
                  </a:cubicBezTo>
                  <a:lnTo>
                    <a:pt x="4626" y="17450"/>
                  </a:lnTo>
                  <a:cubicBezTo>
                    <a:pt x="4585" y="17329"/>
                    <a:pt x="4543" y="17207"/>
                    <a:pt x="4500" y="17088"/>
                  </a:cubicBezTo>
                  <a:lnTo>
                    <a:pt x="4351" y="16671"/>
                  </a:lnTo>
                  <a:cubicBezTo>
                    <a:pt x="3799" y="15134"/>
                    <a:pt x="3252" y="13619"/>
                    <a:pt x="3403" y="11891"/>
                  </a:cubicBezTo>
                  <a:cubicBezTo>
                    <a:pt x="3596" y="9684"/>
                    <a:pt x="4647" y="7625"/>
                    <a:pt x="6157" y="6025"/>
                  </a:cubicBezTo>
                  <a:close/>
                  <a:moveTo>
                    <a:pt x="4500" y="0"/>
                  </a:moveTo>
                  <a:lnTo>
                    <a:pt x="4394" y="318"/>
                  </a:lnTo>
                  <a:cubicBezTo>
                    <a:pt x="3857" y="2217"/>
                    <a:pt x="5138" y="3950"/>
                    <a:pt x="6136" y="5546"/>
                  </a:cubicBezTo>
                  <a:cubicBezTo>
                    <a:pt x="5838" y="5835"/>
                    <a:pt x="5555" y="6127"/>
                    <a:pt x="5310" y="6429"/>
                  </a:cubicBezTo>
                  <a:cubicBezTo>
                    <a:pt x="4181" y="7821"/>
                    <a:pt x="3387" y="9501"/>
                    <a:pt x="3111" y="11280"/>
                  </a:cubicBezTo>
                  <a:cubicBezTo>
                    <a:pt x="2806" y="13244"/>
                    <a:pt x="3296" y="15005"/>
                    <a:pt x="3976" y="16837"/>
                  </a:cubicBezTo>
                  <a:cubicBezTo>
                    <a:pt x="3983" y="16852"/>
                    <a:pt x="3988" y="16868"/>
                    <a:pt x="3993" y="16884"/>
                  </a:cubicBezTo>
                  <a:cubicBezTo>
                    <a:pt x="3043" y="17449"/>
                    <a:pt x="2091" y="18020"/>
                    <a:pt x="1388" y="18914"/>
                  </a:cubicBezTo>
                  <a:cubicBezTo>
                    <a:pt x="729" y="19751"/>
                    <a:pt x="222" y="20786"/>
                    <a:pt x="42" y="21840"/>
                  </a:cubicBezTo>
                  <a:lnTo>
                    <a:pt x="0" y="22150"/>
                  </a:lnTo>
                  <a:lnTo>
                    <a:pt x="1218" y="22460"/>
                  </a:lnTo>
                  <a:lnTo>
                    <a:pt x="1218" y="22460"/>
                  </a:lnTo>
                  <a:lnTo>
                    <a:pt x="1205" y="22122"/>
                  </a:lnTo>
                  <a:cubicBezTo>
                    <a:pt x="1207" y="21824"/>
                    <a:pt x="1250" y="21544"/>
                    <a:pt x="1327" y="21281"/>
                  </a:cubicBezTo>
                  <a:cubicBezTo>
                    <a:pt x="2483" y="21495"/>
                    <a:pt x="3509" y="21875"/>
                    <a:pt x="4526" y="22462"/>
                  </a:cubicBezTo>
                  <a:cubicBezTo>
                    <a:pt x="4422" y="22691"/>
                    <a:pt x="4292" y="22915"/>
                    <a:pt x="4131" y="23130"/>
                  </a:cubicBezTo>
                  <a:lnTo>
                    <a:pt x="3959" y="23342"/>
                  </a:lnTo>
                  <a:lnTo>
                    <a:pt x="4277" y="23554"/>
                  </a:lnTo>
                  <a:cubicBezTo>
                    <a:pt x="4459" y="23667"/>
                    <a:pt x="4644" y="23771"/>
                    <a:pt x="4834" y="23866"/>
                  </a:cubicBezTo>
                  <a:lnTo>
                    <a:pt x="5210" y="24038"/>
                  </a:lnTo>
                  <a:lnTo>
                    <a:pt x="5412" y="23781"/>
                  </a:lnTo>
                  <a:cubicBezTo>
                    <a:pt x="6713" y="21990"/>
                    <a:pt x="6145" y="19700"/>
                    <a:pt x="5420" y="17430"/>
                  </a:cubicBezTo>
                  <a:cubicBezTo>
                    <a:pt x="7089" y="16361"/>
                    <a:pt x="8313" y="14974"/>
                    <a:pt x="8816" y="13011"/>
                  </a:cubicBezTo>
                  <a:cubicBezTo>
                    <a:pt x="9342" y="10958"/>
                    <a:pt x="8995" y="8820"/>
                    <a:pt x="8181" y="6891"/>
                  </a:cubicBezTo>
                  <a:cubicBezTo>
                    <a:pt x="8005" y="6464"/>
                    <a:pt x="7801" y="6051"/>
                    <a:pt x="7580" y="5649"/>
                  </a:cubicBezTo>
                  <a:cubicBezTo>
                    <a:pt x="8676" y="4541"/>
                    <a:pt x="9840" y="3311"/>
                    <a:pt x="9812" y="1733"/>
                  </a:cubicBezTo>
                  <a:lnTo>
                    <a:pt x="9782" y="1357"/>
                  </a:lnTo>
                  <a:lnTo>
                    <a:pt x="9495" y="1293"/>
                  </a:lnTo>
                  <a:cubicBezTo>
                    <a:pt x="9380" y="1271"/>
                    <a:pt x="9266" y="1253"/>
                    <a:pt x="9151" y="1239"/>
                  </a:cubicBezTo>
                  <a:lnTo>
                    <a:pt x="8895" y="1214"/>
                  </a:lnTo>
                  <a:lnTo>
                    <a:pt x="8892" y="1532"/>
                  </a:lnTo>
                  <a:cubicBezTo>
                    <a:pt x="8888" y="1610"/>
                    <a:pt x="8881" y="1687"/>
                    <a:pt x="8870" y="1763"/>
                  </a:cubicBezTo>
                  <a:cubicBezTo>
                    <a:pt x="7827" y="1170"/>
                    <a:pt x="6602" y="755"/>
                    <a:pt x="5394" y="755"/>
                  </a:cubicBezTo>
                  <a:cubicBezTo>
                    <a:pt x="5377" y="755"/>
                    <a:pt x="5361" y="755"/>
                    <a:pt x="5345" y="755"/>
                  </a:cubicBezTo>
                  <a:cubicBezTo>
                    <a:pt x="5352" y="676"/>
                    <a:pt x="5365" y="595"/>
                    <a:pt x="5381" y="514"/>
                  </a:cubicBezTo>
                  <a:lnTo>
                    <a:pt x="5477" y="157"/>
                  </a:lnTo>
                  <a:lnTo>
                    <a:pt x="5200" y="97"/>
                  </a:lnTo>
                  <a:cubicBezTo>
                    <a:pt x="5050" y="68"/>
                    <a:pt x="4901" y="45"/>
                    <a:pt x="4751" y="26"/>
                  </a:cubicBezTo>
                  <a:lnTo>
                    <a:pt x="45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0"/>
            <p:cNvSpPr/>
            <p:nvPr/>
          </p:nvSpPr>
          <p:spPr>
            <a:xfrm>
              <a:off x="3035505" y="2862837"/>
              <a:ext cx="106918" cy="64776"/>
            </a:xfrm>
            <a:custGeom>
              <a:rect b="b" l="l" r="r" t="t"/>
              <a:pathLst>
                <a:path extrusionOk="0" h="2072" w="3420">
                  <a:moveTo>
                    <a:pt x="552" y="0"/>
                  </a:moveTo>
                  <a:cubicBezTo>
                    <a:pt x="323" y="292"/>
                    <a:pt x="135" y="603"/>
                    <a:pt x="1" y="939"/>
                  </a:cubicBezTo>
                  <a:cubicBezTo>
                    <a:pt x="1150" y="1032"/>
                    <a:pt x="2279" y="1424"/>
                    <a:pt x="3236" y="2071"/>
                  </a:cubicBezTo>
                  <a:cubicBezTo>
                    <a:pt x="3322" y="1812"/>
                    <a:pt x="3383" y="1547"/>
                    <a:pt x="3420" y="1277"/>
                  </a:cubicBezTo>
                  <a:cubicBezTo>
                    <a:pt x="2988" y="1042"/>
                    <a:pt x="2617" y="713"/>
                    <a:pt x="2165" y="501"/>
                  </a:cubicBezTo>
                  <a:cubicBezTo>
                    <a:pt x="1648" y="257"/>
                    <a:pt x="1104" y="163"/>
                    <a:pt x="561" y="4"/>
                  </a:cubicBezTo>
                  <a:lnTo>
                    <a:pt x="5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0"/>
            <p:cNvSpPr/>
            <p:nvPr/>
          </p:nvSpPr>
          <p:spPr>
            <a:xfrm>
              <a:off x="3157644" y="2268525"/>
              <a:ext cx="108575" cy="58774"/>
            </a:xfrm>
            <a:custGeom>
              <a:rect b="b" l="l" r="r" t="t"/>
              <a:pathLst>
                <a:path extrusionOk="0" h="1880" w="3473">
                  <a:moveTo>
                    <a:pt x="0" y="1"/>
                  </a:moveTo>
                  <a:lnTo>
                    <a:pt x="0" y="1"/>
                  </a:lnTo>
                  <a:cubicBezTo>
                    <a:pt x="1" y="354"/>
                    <a:pt x="69" y="695"/>
                    <a:pt x="182" y="1026"/>
                  </a:cubicBezTo>
                  <a:cubicBezTo>
                    <a:pt x="184" y="1026"/>
                    <a:pt x="186" y="1026"/>
                    <a:pt x="188" y="1026"/>
                  </a:cubicBezTo>
                  <a:cubicBezTo>
                    <a:pt x="1136" y="1026"/>
                    <a:pt x="2346" y="1312"/>
                    <a:pt x="3146" y="1879"/>
                  </a:cubicBezTo>
                  <a:cubicBezTo>
                    <a:pt x="3286" y="1619"/>
                    <a:pt x="3399" y="1347"/>
                    <a:pt x="3473" y="1060"/>
                  </a:cubicBezTo>
                  <a:cubicBezTo>
                    <a:pt x="2348" y="439"/>
                    <a:pt x="1246" y="176"/>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0"/>
            <p:cNvSpPr/>
            <p:nvPr/>
          </p:nvSpPr>
          <p:spPr>
            <a:xfrm>
              <a:off x="3101561" y="2800565"/>
              <a:ext cx="36265" cy="33545"/>
            </a:xfrm>
            <a:custGeom>
              <a:rect b="b" l="l" r="r" t="t"/>
              <a:pathLst>
                <a:path extrusionOk="0" h="1073" w="1160">
                  <a:moveTo>
                    <a:pt x="869" y="0"/>
                  </a:moveTo>
                  <a:cubicBezTo>
                    <a:pt x="576" y="187"/>
                    <a:pt x="282" y="378"/>
                    <a:pt x="0" y="578"/>
                  </a:cubicBezTo>
                  <a:cubicBezTo>
                    <a:pt x="404" y="640"/>
                    <a:pt x="857" y="816"/>
                    <a:pt x="1159" y="1073"/>
                  </a:cubicBezTo>
                  <a:cubicBezTo>
                    <a:pt x="1079" y="713"/>
                    <a:pt x="979" y="354"/>
                    <a:pt x="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0"/>
            <p:cNvSpPr/>
            <p:nvPr/>
          </p:nvSpPr>
          <p:spPr>
            <a:xfrm>
              <a:off x="3194658" y="2358370"/>
              <a:ext cx="31356" cy="24291"/>
            </a:xfrm>
            <a:custGeom>
              <a:rect b="b" l="l" r="r" t="t"/>
              <a:pathLst>
                <a:path extrusionOk="0" h="777" w="1003">
                  <a:moveTo>
                    <a:pt x="0" y="1"/>
                  </a:moveTo>
                  <a:lnTo>
                    <a:pt x="0" y="1"/>
                  </a:lnTo>
                  <a:cubicBezTo>
                    <a:pt x="41" y="62"/>
                    <a:pt x="82" y="123"/>
                    <a:pt x="122" y="185"/>
                  </a:cubicBezTo>
                  <a:cubicBezTo>
                    <a:pt x="254" y="380"/>
                    <a:pt x="381" y="577"/>
                    <a:pt x="508" y="776"/>
                  </a:cubicBezTo>
                  <a:cubicBezTo>
                    <a:pt x="677" y="613"/>
                    <a:pt x="842" y="446"/>
                    <a:pt x="1003" y="277"/>
                  </a:cubicBezTo>
                  <a:cubicBezTo>
                    <a:pt x="850" y="222"/>
                    <a:pt x="702" y="148"/>
                    <a:pt x="545" y="108"/>
                  </a:cubicBezTo>
                  <a:cubicBezTo>
                    <a:pt x="365" y="62"/>
                    <a:pt x="182" y="32"/>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0"/>
            <p:cNvSpPr/>
            <p:nvPr/>
          </p:nvSpPr>
          <p:spPr>
            <a:xfrm>
              <a:off x="3216134" y="2285250"/>
              <a:ext cx="72123" cy="117047"/>
            </a:xfrm>
            <a:custGeom>
              <a:rect b="b" l="l" r="r" t="t"/>
              <a:pathLst>
                <a:path extrusionOk="0" h="3744" w="2307">
                  <a:moveTo>
                    <a:pt x="1962" y="0"/>
                  </a:moveTo>
                  <a:cubicBezTo>
                    <a:pt x="1943" y="1394"/>
                    <a:pt x="996" y="2442"/>
                    <a:pt x="0" y="3410"/>
                  </a:cubicBezTo>
                  <a:cubicBezTo>
                    <a:pt x="67" y="3520"/>
                    <a:pt x="130" y="3631"/>
                    <a:pt x="196" y="3743"/>
                  </a:cubicBezTo>
                  <a:cubicBezTo>
                    <a:pt x="1251" y="2681"/>
                    <a:pt x="2279" y="1566"/>
                    <a:pt x="2306" y="75"/>
                  </a:cubicBezTo>
                  <a:cubicBezTo>
                    <a:pt x="2192" y="48"/>
                    <a:pt x="2077" y="23"/>
                    <a:pt x="19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0"/>
            <p:cNvSpPr/>
            <p:nvPr/>
          </p:nvSpPr>
          <p:spPr>
            <a:xfrm>
              <a:off x="3124601" y="2247392"/>
              <a:ext cx="151592" cy="520833"/>
            </a:xfrm>
            <a:custGeom>
              <a:rect b="b" l="l" r="r" t="t"/>
              <a:pathLst>
                <a:path extrusionOk="0" h="16660" w="4849">
                  <a:moveTo>
                    <a:pt x="381" y="0"/>
                  </a:moveTo>
                  <a:lnTo>
                    <a:pt x="381" y="0"/>
                  </a:lnTo>
                  <a:cubicBezTo>
                    <a:pt x="0" y="1780"/>
                    <a:pt x="1090" y="3381"/>
                    <a:pt x="2106" y="4938"/>
                  </a:cubicBezTo>
                  <a:lnTo>
                    <a:pt x="2295" y="5230"/>
                  </a:lnTo>
                  <a:cubicBezTo>
                    <a:pt x="2369" y="5344"/>
                    <a:pt x="2441" y="5458"/>
                    <a:pt x="2512" y="5571"/>
                  </a:cubicBezTo>
                  <a:lnTo>
                    <a:pt x="2709" y="5891"/>
                  </a:lnTo>
                  <a:cubicBezTo>
                    <a:pt x="2929" y="6263"/>
                    <a:pt x="3129" y="6636"/>
                    <a:pt x="3283" y="7007"/>
                  </a:cubicBezTo>
                  <a:cubicBezTo>
                    <a:pt x="4103" y="8986"/>
                    <a:pt x="4323" y="11234"/>
                    <a:pt x="3520" y="13254"/>
                  </a:cubicBezTo>
                  <a:cubicBezTo>
                    <a:pt x="2958" y="14663"/>
                    <a:pt x="2013" y="15528"/>
                    <a:pt x="898" y="16281"/>
                  </a:cubicBezTo>
                  <a:cubicBezTo>
                    <a:pt x="940" y="16407"/>
                    <a:pt x="980" y="16533"/>
                    <a:pt x="1022" y="16659"/>
                  </a:cubicBezTo>
                  <a:cubicBezTo>
                    <a:pt x="1178" y="16559"/>
                    <a:pt x="1334" y="16458"/>
                    <a:pt x="1486" y="16351"/>
                  </a:cubicBezTo>
                  <a:cubicBezTo>
                    <a:pt x="2663" y="15527"/>
                    <a:pt x="3528" y="14444"/>
                    <a:pt x="3991" y="13076"/>
                  </a:cubicBezTo>
                  <a:cubicBezTo>
                    <a:pt x="4848" y="10550"/>
                    <a:pt x="4222" y="7870"/>
                    <a:pt x="3010" y="5574"/>
                  </a:cubicBezTo>
                  <a:lnTo>
                    <a:pt x="2832" y="5245"/>
                  </a:lnTo>
                  <a:cubicBezTo>
                    <a:pt x="2768" y="5132"/>
                    <a:pt x="2702" y="5019"/>
                    <a:pt x="2631" y="4904"/>
                  </a:cubicBezTo>
                  <a:lnTo>
                    <a:pt x="2447" y="4613"/>
                  </a:lnTo>
                  <a:cubicBezTo>
                    <a:pt x="1550" y="3226"/>
                    <a:pt x="352" y="1708"/>
                    <a:pt x="799" y="83"/>
                  </a:cubicBezTo>
                  <a:cubicBezTo>
                    <a:pt x="659" y="56"/>
                    <a:pt x="519" y="29"/>
                    <a:pt x="3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0"/>
            <p:cNvSpPr/>
            <p:nvPr/>
          </p:nvSpPr>
          <p:spPr>
            <a:xfrm>
              <a:off x="3123788" y="2593645"/>
              <a:ext cx="109825" cy="61368"/>
            </a:xfrm>
            <a:custGeom>
              <a:rect b="b" l="l" r="r" t="t"/>
              <a:pathLst>
                <a:path extrusionOk="0" h="1963" w="3513">
                  <a:moveTo>
                    <a:pt x="89" y="0"/>
                  </a:moveTo>
                  <a:cubicBezTo>
                    <a:pt x="29" y="379"/>
                    <a:pt x="0" y="762"/>
                    <a:pt x="1" y="1152"/>
                  </a:cubicBezTo>
                  <a:cubicBezTo>
                    <a:pt x="1" y="1166"/>
                    <a:pt x="2" y="1178"/>
                    <a:pt x="2" y="1192"/>
                  </a:cubicBezTo>
                  <a:cubicBezTo>
                    <a:pt x="4" y="1192"/>
                    <a:pt x="6" y="1192"/>
                    <a:pt x="7" y="1192"/>
                  </a:cubicBezTo>
                  <a:cubicBezTo>
                    <a:pt x="9" y="1192"/>
                    <a:pt x="10" y="1192"/>
                    <a:pt x="12" y="1193"/>
                  </a:cubicBezTo>
                  <a:cubicBezTo>
                    <a:pt x="545" y="1374"/>
                    <a:pt x="1059" y="1584"/>
                    <a:pt x="1610" y="1714"/>
                  </a:cubicBezTo>
                  <a:cubicBezTo>
                    <a:pt x="2132" y="1837"/>
                    <a:pt x="2667" y="1856"/>
                    <a:pt x="3188" y="1962"/>
                  </a:cubicBezTo>
                  <a:cubicBezTo>
                    <a:pt x="3333" y="1588"/>
                    <a:pt x="3439" y="1208"/>
                    <a:pt x="3512" y="822"/>
                  </a:cubicBezTo>
                  <a:lnTo>
                    <a:pt x="3512" y="822"/>
                  </a:lnTo>
                  <a:cubicBezTo>
                    <a:pt x="3405" y="830"/>
                    <a:pt x="3296" y="834"/>
                    <a:pt x="3187" y="834"/>
                  </a:cubicBezTo>
                  <a:cubicBezTo>
                    <a:pt x="2132" y="834"/>
                    <a:pt x="1006" y="477"/>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0"/>
            <p:cNvSpPr/>
            <p:nvPr/>
          </p:nvSpPr>
          <p:spPr>
            <a:xfrm>
              <a:off x="3142326" y="2502142"/>
              <a:ext cx="93475" cy="50020"/>
            </a:xfrm>
            <a:custGeom>
              <a:rect b="b" l="l" r="r" t="t"/>
              <a:pathLst>
                <a:path extrusionOk="0" h="1600" w="2990">
                  <a:moveTo>
                    <a:pt x="502" y="1"/>
                  </a:moveTo>
                  <a:cubicBezTo>
                    <a:pt x="311" y="345"/>
                    <a:pt x="147" y="700"/>
                    <a:pt x="1" y="1065"/>
                  </a:cubicBezTo>
                  <a:cubicBezTo>
                    <a:pt x="4" y="1065"/>
                    <a:pt x="7" y="1064"/>
                    <a:pt x="10" y="1064"/>
                  </a:cubicBezTo>
                  <a:cubicBezTo>
                    <a:pt x="11" y="1064"/>
                    <a:pt x="13" y="1064"/>
                    <a:pt x="14" y="1065"/>
                  </a:cubicBezTo>
                  <a:cubicBezTo>
                    <a:pt x="1014" y="1293"/>
                    <a:pt x="1975" y="1474"/>
                    <a:pt x="2989" y="1600"/>
                  </a:cubicBezTo>
                  <a:cubicBezTo>
                    <a:pt x="2956" y="1298"/>
                    <a:pt x="2907" y="996"/>
                    <a:pt x="2843" y="696"/>
                  </a:cubicBezTo>
                  <a:cubicBezTo>
                    <a:pt x="2841" y="696"/>
                    <a:pt x="2838" y="696"/>
                    <a:pt x="2835" y="696"/>
                  </a:cubicBezTo>
                  <a:cubicBezTo>
                    <a:pt x="2437" y="696"/>
                    <a:pt x="2025" y="546"/>
                    <a:pt x="1648" y="434"/>
                  </a:cubicBezTo>
                  <a:cubicBezTo>
                    <a:pt x="1252" y="316"/>
                    <a:pt x="871" y="181"/>
                    <a:pt x="5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0"/>
            <p:cNvSpPr/>
            <p:nvPr/>
          </p:nvSpPr>
          <p:spPr>
            <a:xfrm>
              <a:off x="3191844" y="2440807"/>
              <a:ext cx="16600" cy="15319"/>
            </a:xfrm>
            <a:custGeom>
              <a:rect b="b" l="l" r="r" t="t"/>
              <a:pathLst>
                <a:path extrusionOk="0" h="490" w="531">
                  <a:moveTo>
                    <a:pt x="292" y="1"/>
                  </a:moveTo>
                  <a:cubicBezTo>
                    <a:pt x="193" y="116"/>
                    <a:pt x="95" y="231"/>
                    <a:pt x="0" y="349"/>
                  </a:cubicBezTo>
                  <a:cubicBezTo>
                    <a:pt x="100" y="370"/>
                    <a:pt x="200" y="390"/>
                    <a:pt x="301" y="420"/>
                  </a:cubicBezTo>
                  <a:cubicBezTo>
                    <a:pt x="378" y="442"/>
                    <a:pt x="460" y="458"/>
                    <a:pt x="530" y="489"/>
                  </a:cubicBezTo>
                  <a:cubicBezTo>
                    <a:pt x="454" y="324"/>
                    <a:pt x="375" y="161"/>
                    <a:pt x="2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0"/>
            <p:cNvSpPr/>
            <p:nvPr/>
          </p:nvSpPr>
          <p:spPr>
            <a:xfrm>
              <a:off x="3003306" y="2780807"/>
              <a:ext cx="114515" cy="144120"/>
            </a:xfrm>
            <a:custGeom>
              <a:rect b="b" l="l" r="r" t="t"/>
              <a:pathLst>
                <a:path extrusionOk="0" h="4610" w="3663">
                  <a:moveTo>
                    <a:pt x="3534" y="0"/>
                  </a:moveTo>
                  <a:cubicBezTo>
                    <a:pt x="3386" y="90"/>
                    <a:pt x="3238" y="178"/>
                    <a:pt x="3087" y="270"/>
                  </a:cubicBezTo>
                  <a:cubicBezTo>
                    <a:pt x="1415" y="1285"/>
                    <a:pt x="239" y="2785"/>
                    <a:pt x="1" y="4521"/>
                  </a:cubicBezTo>
                  <a:cubicBezTo>
                    <a:pt x="115" y="4556"/>
                    <a:pt x="230" y="4586"/>
                    <a:pt x="344" y="4610"/>
                  </a:cubicBezTo>
                  <a:cubicBezTo>
                    <a:pt x="367" y="3264"/>
                    <a:pt x="1430" y="1938"/>
                    <a:pt x="2460" y="1157"/>
                  </a:cubicBezTo>
                  <a:cubicBezTo>
                    <a:pt x="2845" y="866"/>
                    <a:pt x="3251" y="608"/>
                    <a:pt x="3663" y="356"/>
                  </a:cubicBezTo>
                  <a:cubicBezTo>
                    <a:pt x="3607" y="244"/>
                    <a:pt x="3566" y="120"/>
                    <a:pt x="3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0"/>
            <p:cNvSpPr/>
            <p:nvPr/>
          </p:nvSpPr>
          <p:spPr>
            <a:xfrm>
              <a:off x="3092495" y="2424113"/>
              <a:ext cx="98508" cy="549782"/>
            </a:xfrm>
            <a:custGeom>
              <a:rect b="b" l="l" r="r" t="t"/>
              <a:pathLst>
                <a:path extrusionOk="0" h="17586" w="3151">
                  <a:moveTo>
                    <a:pt x="2908" y="1"/>
                  </a:moveTo>
                  <a:cubicBezTo>
                    <a:pt x="1398" y="1599"/>
                    <a:pt x="347" y="3659"/>
                    <a:pt x="154" y="5867"/>
                  </a:cubicBezTo>
                  <a:cubicBezTo>
                    <a:pt x="1" y="7595"/>
                    <a:pt x="550" y="9110"/>
                    <a:pt x="1102" y="10647"/>
                  </a:cubicBezTo>
                  <a:lnTo>
                    <a:pt x="1251" y="11063"/>
                  </a:lnTo>
                  <a:cubicBezTo>
                    <a:pt x="1294" y="11182"/>
                    <a:pt x="1336" y="11303"/>
                    <a:pt x="1377" y="11425"/>
                  </a:cubicBezTo>
                  <a:lnTo>
                    <a:pt x="1509" y="11822"/>
                  </a:lnTo>
                  <a:cubicBezTo>
                    <a:pt x="1654" y="12266"/>
                    <a:pt x="1784" y="12719"/>
                    <a:pt x="1884" y="13185"/>
                  </a:cubicBezTo>
                  <a:cubicBezTo>
                    <a:pt x="2186" y="14591"/>
                    <a:pt x="2098" y="16168"/>
                    <a:pt x="1222" y="17300"/>
                  </a:cubicBezTo>
                  <a:cubicBezTo>
                    <a:pt x="1408" y="17404"/>
                    <a:pt x="1597" y="17497"/>
                    <a:pt x="1790" y="17586"/>
                  </a:cubicBezTo>
                  <a:cubicBezTo>
                    <a:pt x="2863" y="16071"/>
                    <a:pt x="2577" y="13969"/>
                    <a:pt x="2044" y="12193"/>
                  </a:cubicBezTo>
                  <a:cubicBezTo>
                    <a:pt x="2048" y="12186"/>
                    <a:pt x="2048" y="12176"/>
                    <a:pt x="2049" y="12166"/>
                  </a:cubicBezTo>
                  <a:cubicBezTo>
                    <a:pt x="2049" y="12165"/>
                    <a:pt x="2047" y="12162"/>
                    <a:pt x="2047" y="12161"/>
                  </a:cubicBezTo>
                  <a:cubicBezTo>
                    <a:pt x="2039" y="12139"/>
                    <a:pt x="2034" y="12115"/>
                    <a:pt x="2028" y="12093"/>
                  </a:cubicBezTo>
                  <a:cubicBezTo>
                    <a:pt x="2014" y="12066"/>
                    <a:pt x="2000" y="12039"/>
                    <a:pt x="1987" y="12011"/>
                  </a:cubicBezTo>
                  <a:cubicBezTo>
                    <a:pt x="1955" y="11909"/>
                    <a:pt x="1924" y="11807"/>
                    <a:pt x="1889" y="11708"/>
                  </a:cubicBezTo>
                  <a:cubicBezTo>
                    <a:pt x="1878" y="11674"/>
                    <a:pt x="1867" y="11640"/>
                    <a:pt x="1856" y="11606"/>
                  </a:cubicBezTo>
                  <a:lnTo>
                    <a:pt x="1722" y="11214"/>
                  </a:lnTo>
                  <a:cubicBezTo>
                    <a:pt x="1680" y="11092"/>
                    <a:pt x="1639" y="10969"/>
                    <a:pt x="1596" y="10845"/>
                  </a:cubicBezTo>
                  <a:lnTo>
                    <a:pt x="1455" y="10432"/>
                  </a:lnTo>
                  <a:cubicBezTo>
                    <a:pt x="937" y="8896"/>
                    <a:pt x="490" y="7358"/>
                    <a:pt x="674" y="5695"/>
                  </a:cubicBezTo>
                  <a:cubicBezTo>
                    <a:pt x="869" y="3925"/>
                    <a:pt x="1624" y="2243"/>
                    <a:pt x="2713" y="843"/>
                  </a:cubicBezTo>
                  <a:cubicBezTo>
                    <a:pt x="2848" y="670"/>
                    <a:pt x="2997" y="500"/>
                    <a:pt x="3150" y="331"/>
                  </a:cubicBezTo>
                  <a:cubicBezTo>
                    <a:pt x="3145" y="328"/>
                    <a:pt x="3140" y="326"/>
                    <a:pt x="3135" y="322"/>
                  </a:cubicBezTo>
                  <a:cubicBezTo>
                    <a:pt x="3038" y="239"/>
                    <a:pt x="2968" y="119"/>
                    <a:pt x="2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0"/>
            <p:cNvSpPr/>
            <p:nvPr/>
          </p:nvSpPr>
          <p:spPr>
            <a:xfrm>
              <a:off x="3144452" y="2730883"/>
              <a:ext cx="13943" cy="12599"/>
            </a:xfrm>
            <a:custGeom>
              <a:rect b="b" l="l" r="r" t="t"/>
              <a:pathLst>
                <a:path extrusionOk="0" h="403" w="446">
                  <a:moveTo>
                    <a:pt x="0" y="0"/>
                  </a:moveTo>
                  <a:lnTo>
                    <a:pt x="0" y="0"/>
                  </a:lnTo>
                  <a:cubicBezTo>
                    <a:pt x="42" y="134"/>
                    <a:pt x="85" y="269"/>
                    <a:pt x="128" y="402"/>
                  </a:cubicBezTo>
                  <a:cubicBezTo>
                    <a:pt x="236" y="333"/>
                    <a:pt x="341" y="260"/>
                    <a:pt x="445" y="186"/>
                  </a:cubicBezTo>
                  <a:cubicBezTo>
                    <a:pt x="290" y="144"/>
                    <a:pt x="138" y="78"/>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0"/>
            <p:cNvSpPr/>
            <p:nvPr/>
          </p:nvSpPr>
          <p:spPr>
            <a:xfrm>
              <a:off x="3131728" y="2686147"/>
              <a:ext cx="64776" cy="43299"/>
            </a:xfrm>
            <a:custGeom>
              <a:rect b="b" l="l" r="r" t="t"/>
              <a:pathLst>
                <a:path extrusionOk="0" h="1385" w="2072">
                  <a:moveTo>
                    <a:pt x="0" y="1"/>
                  </a:moveTo>
                  <a:lnTo>
                    <a:pt x="0" y="1"/>
                  </a:lnTo>
                  <a:cubicBezTo>
                    <a:pt x="84" y="347"/>
                    <a:pt x="185" y="701"/>
                    <a:pt x="291" y="1059"/>
                  </a:cubicBezTo>
                  <a:cubicBezTo>
                    <a:pt x="452" y="1141"/>
                    <a:pt x="614" y="1222"/>
                    <a:pt x="783" y="1281"/>
                  </a:cubicBezTo>
                  <a:cubicBezTo>
                    <a:pt x="907" y="1325"/>
                    <a:pt x="1038" y="1348"/>
                    <a:pt x="1164" y="1384"/>
                  </a:cubicBezTo>
                  <a:cubicBezTo>
                    <a:pt x="1492" y="1126"/>
                    <a:pt x="1800" y="842"/>
                    <a:pt x="2071" y="514"/>
                  </a:cubicBezTo>
                  <a:cubicBezTo>
                    <a:pt x="1364" y="498"/>
                    <a:pt x="639" y="2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5" name="Google Shape;1375;p40"/>
          <p:cNvGrpSpPr/>
          <p:nvPr/>
        </p:nvGrpSpPr>
        <p:grpSpPr>
          <a:xfrm rot="-1440891">
            <a:off x="8184478" y="717331"/>
            <a:ext cx="326846" cy="510609"/>
            <a:chOff x="3309813" y="3866575"/>
            <a:chExt cx="326825" cy="510575"/>
          </a:xfrm>
        </p:grpSpPr>
        <p:sp>
          <p:nvSpPr>
            <p:cNvPr id="1376" name="Google Shape;1376;p40"/>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0"/>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0"/>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0"/>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0"/>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0"/>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0"/>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0"/>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0"/>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0"/>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0"/>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0"/>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0"/>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0"/>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0"/>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0"/>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0"/>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0"/>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0"/>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0"/>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41"/>
          <p:cNvSpPr txBox="1"/>
          <p:nvPr>
            <p:ph idx="1" type="body"/>
          </p:nvPr>
        </p:nvSpPr>
        <p:spPr>
          <a:xfrm>
            <a:off x="720000" y="1104300"/>
            <a:ext cx="7704000" cy="25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Diabetes:</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Individuals with diabetes, either diagnosed or borderline, have higher scores of HeartDisease compared to those without diabetes.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Pregnant individuals with diabetes have the lowest score of HeartDisease among those with diabetes.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Diabetes is a significant risk factor for HeartDisease.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SleepTime: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Individu</a:t>
            </a:r>
            <a:r>
              <a:rPr lang="en">
                <a:solidFill>
                  <a:schemeClr val="dk1"/>
                </a:solidFill>
              </a:rPr>
              <a:t>als who sleep for 8 hours per night have the highest score of HeartDisease.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HeartDisease risk is relatively low for individuals who sleep for 1-6 hours per night or 11-18 hours per night.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However, there is a significant increase in HeartDisease risk for individuals who sleep for more than 18 hours per night.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relationship between sleep time and HeartDisease risk is not linear, and there is a U-shaped association between the two.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401" name="Google Shape;1401;p41"/>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Mining Insights: - </a:t>
            </a:r>
            <a:r>
              <a:rPr lang="en"/>
              <a:t>C</a:t>
            </a:r>
            <a:r>
              <a:rPr lang="en"/>
              <a:t>ontd</a:t>
            </a:r>
            <a:endParaRPr/>
          </a:p>
        </p:txBody>
      </p:sp>
      <p:grpSp>
        <p:nvGrpSpPr>
          <p:cNvPr id="1402" name="Google Shape;1402;p41"/>
          <p:cNvGrpSpPr/>
          <p:nvPr/>
        </p:nvGrpSpPr>
        <p:grpSpPr>
          <a:xfrm>
            <a:off x="592238" y="3853131"/>
            <a:ext cx="173569" cy="309061"/>
            <a:chOff x="2157276" y="1521031"/>
            <a:chExt cx="173569" cy="309061"/>
          </a:xfrm>
        </p:grpSpPr>
        <p:sp>
          <p:nvSpPr>
            <p:cNvPr id="1403" name="Google Shape;1403;p41"/>
            <p:cNvSpPr/>
            <p:nvPr/>
          </p:nvSpPr>
          <p:spPr>
            <a:xfrm>
              <a:off x="2157276" y="1521031"/>
              <a:ext cx="173569" cy="309061"/>
            </a:xfrm>
            <a:custGeom>
              <a:rect b="b" l="l" r="r" t="t"/>
              <a:pathLst>
                <a:path extrusionOk="0" h="9886" w="5552">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1"/>
            <p:cNvSpPr/>
            <p:nvPr/>
          </p:nvSpPr>
          <p:spPr>
            <a:xfrm>
              <a:off x="2185724" y="1563202"/>
              <a:ext cx="21759" cy="19977"/>
            </a:xfrm>
            <a:custGeom>
              <a:rect b="b" l="l" r="r" t="t"/>
              <a:pathLst>
                <a:path extrusionOk="0" h="639" w="696">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1"/>
            <p:cNvSpPr/>
            <p:nvPr/>
          </p:nvSpPr>
          <p:spPr>
            <a:xfrm>
              <a:off x="2187818" y="1592995"/>
              <a:ext cx="17382" cy="27323"/>
            </a:xfrm>
            <a:custGeom>
              <a:rect b="b" l="l" r="r" t="t"/>
              <a:pathLst>
                <a:path extrusionOk="0" h="874" w="556">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1"/>
            <p:cNvSpPr/>
            <p:nvPr/>
          </p:nvSpPr>
          <p:spPr>
            <a:xfrm>
              <a:off x="2262064" y="1699315"/>
              <a:ext cx="15225" cy="5752"/>
            </a:xfrm>
            <a:custGeom>
              <a:rect b="b" l="l" r="r" t="t"/>
              <a:pathLst>
                <a:path extrusionOk="0" h="184" w="487">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1"/>
            <p:cNvSpPr/>
            <p:nvPr/>
          </p:nvSpPr>
          <p:spPr>
            <a:xfrm>
              <a:off x="2270442" y="1709600"/>
              <a:ext cx="8597" cy="4783"/>
            </a:xfrm>
            <a:custGeom>
              <a:rect b="b" l="l" r="r" t="t"/>
              <a:pathLst>
                <a:path extrusionOk="0" h="153" w="275">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1"/>
            <p:cNvSpPr/>
            <p:nvPr/>
          </p:nvSpPr>
          <p:spPr>
            <a:xfrm>
              <a:off x="2175063" y="1538224"/>
              <a:ext cx="107668" cy="141900"/>
            </a:xfrm>
            <a:custGeom>
              <a:rect b="b" l="l" r="r" t="t"/>
              <a:pathLst>
                <a:path extrusionOk="0" h="4539" w="3444">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1"/>
            <p:cNvSpPr/>
            <p:nvPr/>
          </p:nvSpPr>
          <p:spPr>
            <a:xfrm>
              <a:off x="2221768" y="1538287"/>
              <a:ext cx="60899" cy="117922"/>
            </a:xfrm>
            <a:custGeom>
              <a:rect b="b" l="l" r="r" t="t"/>
              <a:pathLst>
                <a:path extrusionOk="0" h="3772" w="1948">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1"/>
            <p:cNvSpPr/>
            <p:nvPr/>
          </p:nvSpPr>
          <p:spPr>
            <a:xfrm>
              <a:off x="2192507" y="1597965"/>
              <a:ext cx="6721" cy="17507"/>
            </a:xfrm>
            <a:custGeom>
              <a:rect b="b" l="l" r="r" t="t"/>
              <a:pathLst>
                <a:path extrusionOk="0" h="560" w="215">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1"/>
            <p:cNvSpPr/>
            <p:nvPr/>
          </p:nvSpPr>
          <p:spPr>
            <a:xfrm>
              <a:off x="2190413" y="1568017"/>
              <a:ext cx="11630" cy="10410"/>
            </a:xfrm>
            <a:custGeom>
              <a:rect b="b" l="l" r="r" t="t"/>
              <a:pathLst>
                <a:path extrusionOk="0" h="333" w="372">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1"/>
            <p:cNvSpPr/>
            <p:nvPr/>
          </p:nvSpPr>
          <p:spPr>
            <a:xfrm>
              <a:off x="2200729" y="1667710"/>
              <a:ext cx="111294" cy="145121"/>
            </a:xfrm>
            <a:custGeom>
              <a:rect b="b" l="l" r="r" t="t"/>
              <a:pathLst>
                <a:path extrusionOk="0" h="4642" w="356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1"/>
            <p:cNvSpPr/>
            <p:nvPr/>
          </p:nvSpPr>
          <p:spPr>
            <a:xfrm>
              <a:off x="2255437" y="1668585"/>
              <a:ext cx="55647" cy="139024"/>
            </a:xfrm>
            <a:custGeom>
              <a:rect b="b" l="l" r="r" t="t"/>
              <a:pathLst>
                <a:path extrusionOk="0" h="4447" w="178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41"/>
          <p:cNvGrpSpPr/>
          <p:nvPr/>
        </p:nvGrpSpPr>
        <p:grpSpPr>
          <a:xfrm>
            <a:off x="6988888" y="986924"/>
            <a:ext cx="171201" cy="157715"/>
            <a:chOff x="3739015" y="1518936"/>
            <a:chExt cx="153186" cy="141119"/>
          </a:xfrm>
        </p:grpSpPr>
        <p:sp>
          <p:nvSpPr>
            <p:cNvPr id="1415" name="Google Shape;1415;p41"/>
            <p:cNvSpPr/>
            <p:nvPr/>
          </p:nvSpPr>
          <p:spPr>
            <a:xfrm>
              <a:off x="3739015" y="1518936"/>
              <a:ext cx="153186" cy="141119"/>
            </a:xfrm>
            <a:custGeom>
              <a:rect b="b" l="l" r="r" t="t"/>
              <a:pathLst>
                <a:path extrusionOk="0" h="4514" w="4900">
                  <a:moveTo>
                    <a:pt x="2540" y="376"/>
                  </a:moveTo>
                  <a:cubicBezTo>
                    <a:pt x="3259" y="376"/>
                    <a:pt x="3839" y="815"/>
                    <a:pt x="4091" y="1421"/>
                  </a:cubicBezTo>
                  <a:cubicBezTo>
                    <a:pt x="4157" y="1665"/>
                    <a:pt x="4161" y="1893"/>
                    <a:pt x="4120" y="2103"/>
                  </a:cubicBezTo>
                  <a:cubicBezTo>
                    <a:pt x="3150" y="1621"/>
                    <a:pt x="1999" y="1345"/>
                    <a:pt x="955" y="1096"/>
                  </a:cubicBezTo>
                  <a:cubicBezTo>
                    <a:pt x="1244" y="790"/>
                    <a:pt x="1606" y="557"/>
                    <a:pt x="2059" y="439"/>
                  </a:cubicBezTo>
                  <a:cubicBezTo>
                    <a:pt x="2224" y="396"/>
                    <a:pt x="2385" y="376"/>
                    <a:pt x="2540" y="376"/>
                  </a:cubicBezTo>
                  <a:close/>
                  <a:moveTo>
                    <a:pt x="780" y="1337"/>
                  </a:moveTo>
                  <a:cubicBezTo>
                    <a:pt x="1845" y="1677"/>
                    <a:pt x="2937" y="2138"/>
                    <a:pt x="4034" y="2389"/>
                  </a:cubicBezTo>
                  <a:cubicBezTo>
                    <a:pt x="3968" y="2539"/>
                    <a:pt x="3881" y="2676"/>
                    <a:pt x="3771" y="2799"/>
                  </a:cubicBezTo>
                  <a:cubicBezTo>
                    <a:pt x="2770" y="2362"/>
                    <a:pt x="1715" y="2004"/>
                    <a:pt x="677" y="1671"/>
                  </a:cubicBezTo>
                  <a:cubicBezTo>
                    <a:pt x="697" y="1560"/>
                    <a:pt x="730" y="1447"/>
                    <a:pt x="780" y="1337"/>
                  </a:cubicBezTo>
                  <a:close/>
                  <a:moveTo>
                    <a:pt x="655" y="1925"/>
                  </a:moveTo>
                  <a:lnTo>
                    <a:pt x="655" y="1925"/>
                  </a:lnTo>
                  <a:cubicBezTo>
                    <a:pt x="1592" y="2325"/>
                    <a:pt x="2550" y="2717"/>
                    <a:pt x="3520" y="3029"/>
                  </a:cubicBezTo>
                  <a:cubicBezTo>
                    <a:pt x="3183" y="3281"/>
                    <a:pt x="2746" y="3426"/>
                    <a:pt x="2299" y="3426"/>
                  </a:cubicBezTo>
                  <a:cubicBezTo>
                    <a:pt x="2251" y="3426"/>
                    <a:pt x="2203" y="3425"/>
                    <a:pt x="2154" y="3421"/>
                  </a:cubicBezTo>
                  <a:cubicBezTo>
                    <a:pt x="1298" y="3363"/>
                    <a:pt x="665" y="2678"/>
                    <a:pt x="655" y="1925"/>
                  </a:cubicBezTo>
                  <a:close/>
                  <a:moveTo>
                    <a:pt x="403" y="2288"/>
                  </a:moveTo>
                  <a:lnTo>
                    <a:pt x="403" y="2288"/>
                  </a:lnTo>
                  <a:cubicBezTo>
                    <a:pt x="537" y="2981"/>
                    <a:pt x="1106" y="3584"/>
                    <a:pt x="1907" y="3736"/>
                  </a:cubicBezTo>
                  <a:cubicBezTo>
                    <a:pt x="2044" y="3762"/>
                    <a:pt x="2182" y="3774"/>
                    <a:pt x="2318" y="3774"/>
                  </a:cubicBezTo>
                  <a:cubicBezTo>
                    <a:pt x="2926" y="3774"/>
                    <a:pt x="3503" y="3526"/>
                    <a:pt x="3895" y="3124"/>
                  </a:cubicBezTo>
                  <a:cubicBezTo>
                    <a:pt x="3909" y="3120"/>
                    <a:pt x="3920" y="3116"/>
                    <a:pt x="3932" y="3110"/>
                  </a:cubicBezTo>
                  <a:lnTo>
                    <a:pt x="3932" y="3110"/>
                  </a:lnTo>
                  <a:cubicBezTo>
                    <a:pt x="3560" y="3736"/>
                    <a:pt x="2912" y="4137"/>
                    <a:pt x="2220" y="4137"/>
                  </a:cubicBezTo>
                  <a:cubicBezTo>
                    <a:pt x="1941" y="4137"/>
                    <a:pt x="1656" y="4072"/>
                    <a:pt x="1379" y="3930"/>
                  </a:cubicBezTo>
                  <a:cubicBezTo>
                    <a:pt x="700" y="3585"/>
                    <a:pt x="372" y="2940"/>
                    <a:pt x="403" y="2288"/>
                  </a:cubicBezTo>
                  <a:close/>
                  <a:moveTo>
                    <a:pt x="2586" y="1"/>
                  </a:moveTo>
                  <a:cubicBezTo>
                    <a:pt x="1294" y="1"/>
                    <a:pt x="34" y="1075"/>
                    <a:pt x="1" y="2398"/>
                  </a:cubicBezTo>
                  <a:cubicBezTo>
                    <a:pt x="0" y="2439"/>
                    <a:pt x="20" y="2467"/>
                    <a:pt x="47" y="2483"/>
                  </a:cubicBezTo>
                  <a:cubicBezTo>
                    <a:pt x="56" y="3108"/>
                    <a:pt x="341" y="3727"/>
                    <a:pt x="910" y="4117"/>
                  </a:cubicBezTo>
                  <a:cubicBezTo>
                    <a:pt x="1307" y="4388"/>
                    <a:pt x="1747" y="4513"/>
                    <a:pt x="2181" y="4513"/>
                  </a:cubicBezTo>
                  <a:cubicBezTo>
                    <a:pt x="3102" y="4513"/>
                    <a:pt x="3994" y="3952"/>
                    <a:pt x="4384" y="3034"/>
                  </a:cubicBezTo>
                  <a:cubicBezTo>
                    <a:pt x="4900" y="1819"/>
                    <a:pt x="4367" y="278"/>
                    <a:pt x="2977" y="34"/>
                  </a:cubicBezTo>
                  <a:cubicBezTo>
                    <a:pt x="2847" y="12"/>
                    <a:pt x="2716" y="1"/>
                    <a:pt x="2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1"/>
            <p:cNvSpPr/>
            <p:nvPr/>
          </p:nvSpPr>
          <p:spPr>
            <a:xfrm>
              <a:off x="3768807" y="1530659"/>
              <a:ext cx="100290" cy="54053"/>
            </a:xfrm>
            <a:custGeom>
              <a:rect b="b" l="l" r="r" t="t"/>
              <a:pathLst>
                <a:path extrusionOk="0" h="1729" w="3208">
                  <a:moveTo>
                    <a:pt x="1586" y="1"/>
                  </a:moveTo>
                  <a:cubicBezTo>
                    <a:pt x="1431" y="1"/>
                    <a:pt x="1270" y="21"/>
                    <a:pt x="1105" y="64"/>
                  </a:cubicBezTo>
                  <a:cubicBezTo>
                    <a:pt x="652" y="182"/>
                    <a:pt x="288" y="415"/>
                    <a:pt x="1" y="721"/>
                  </a:cubicBezTo>
                  <a:cubicBezTo>
                    <a:pt x="1045" y="970"/>
                    <a:pt x="2196" y="1246"/>
                    <a:pt x="3166" y="1728"/>
                  </a:cubicBezTo>
                  <a:cubicBezTo>
                    <a:pt x="3208" y="1518"/>
                    <a:pt x="3203" y="1289"/>
                    <a:pt x="3136" y="1046"/>
                  </a:cubicBezTo>
                  <a:cubicBezTo>
                    <a:pt x="2886" y="440"/>
                    <a:pt x="2306" y="1"/>
                    <a:pt x="15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1"/>
            <p:cNvSpPr/>
            <p:nvPr/>
          </p:nvSpPr>
          <p:spPr>
            <a:xfrm>
              <a:off x="3760116" y="1560702"/>
              <a:ext cx="104948" cy="45737"/>
            </a:xfrm>
            <a:custGeom>
              <a:rect b="b" l="l" r="r" t="t"/>
              <a:pathLst>
                <a:path extrusionOk="0" h="1463" w="3357">
                  <a:moveTo>
                    <a:pt x="103" y="1"/>
                  </a:moveTo>
                  <a:cubicBezTo>
                    <a:pt x="55" y="111"/>
                    <a:pt x="22" y="224"/>
                    <a:pt x="1" y="335"/>
                  </a:cubicBezTo>
                  <a:cubicBezTo>
                    <a:pt x="1039" y="668"/>
                    <a:pt x="2094" y="1025"/>
                    <a:pt x="3095" y="1463"/>
                  </a:cubicBezTo>
                  <a:cubicBezTo>
                    <a:pt x="3205" y="1342"/>
                    <a:pt x="3292" y="1203"/>
                    <a:pt x="3357" y="1053"/>
                  </a:cubicBezTo>
                  <a:cubicBezTo>
                    <a:pt x="2262" y="802"/>
                    <a:pt x="1169" y="342"/>
                    <a:pt x="1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1"/>
            <p:cNvSpPr/>
            <p:nvPr/>
          </p:nvSpPr>
          <p:spPr>
            <a:xfrm>
              <a:off x="3759491" y="1579146"/>
              <a:ext cx="89598" cy="46988"/>
            </a:xfrm>
            <a:custGeom>
              <a:rect b="b" l="l" r="r" t="t"/>
              <a:pathLst>
                <a:path extrusionOk="0" h="1503" w="2866">
                  <a:moveTo>
                    <a:pt x="0" y="0"/>
                  </a:moveTo>
                  <a:lnTo>
                    <a:pt x="0" y="0"/>
                  </a:lnTo>
                  <a:cubicBezTo>
                    <a:pt x="10" y="753"/>
                    <a:pt x="643" y="1437"/>
                    <a:pt x="1499" y="1497"/>
                  </a:cubicBezTo>
                  <a:cubicBezTo>
                    <a:pt x="1546" y="1501"/>
                    <a:pt x="1592" y="1502"/>
                    <a:pt x="1638" y="1502"/>
                  </a:cubicBezTo>
                  <a:cubicBezTo>
                    <a:pt x="2087" y="1502"/>
                    <a:pt x="2526" y="1357"/>
                    <a:pt x="2865" y="1104"/>
                  </a:cubicBezTo>
                  <a:cubicBezTo>
                    <a:pt x="1895" y="794"/>
                    <a:pt x="937" y="40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1"/>
            <p:cNvSpPr/>
            <p:nvPr/>
          </p:nvSpPr>
          <p:spPr>
            <a:xfrm>
              <a:off x="3750613" y="1590494"/>
              <a:ext cx="111326" cy="57836"/>
            </a:xfrm>
            <a:custGeom>
              <a:rect b="b" l="l" r="r" t="t"/>
              <a:pathLst>
                <a:path extrusionOk="0" h="1850" w="3561">
                  <a:moveTo>
                    <a:pt x="32" y="1"/>
                  </a:moveTo>
                  <a:lnTo>
                    <a:pt x="32" y="1"/>
                  </a:lnTo>
                  <a:cubicBezTo>
                    <a:pt x="1" y="652"/>
                    <a:pt x="328" y="1297"/>
                    <a:pt x="1008" y="1644"/>
                  </a:cubicBezTo>
                  <a:cubicBezTo>
                    <a:pt x="1284" y="1785"/>
                    <a:pt x="1569" y="1849"/>
                    <a:pt x="1847" y="1849"/>
                  </a:cubicBezTo>
                  <a:cubicBezTo>
                    <a:pt x="2539" y="1849"/>
                    <a:pt x="3188" y="1448"/>
                    <a:pt x="3561" y="822"/>
                  </a:cubicBezTo>
                  <a:lnTo>
                    <a:pt x="3561" y="822"/>
                  </a:lnTo>
                  <a:cubicBezTo>
                    <a:pt x="3550" y="828"/>
                    <a:pt x="3538" y="833"/>
                    <a:pt x="3524" y="837"/>
                  </a:cubicBezTo>
                  <a:cubicBezTo>
                    <a:pt x="3133" y="1238"/>
                    <a:pt x="2556" y="1487"/>
                    <a:pt x="1949" y="1487"/>
                  </a:cubicBezTo>
                  <a:cubicBezTo>
                    <a:pt x="1812" y="1487"/>
                    <a:pt x="1674" y="1474"/>
                    <a:pt x="1536" y="1448"/>
                  </a:cubicBezTo>
                  <a:cubicBezTo>
                    <a:pt x="737" y="1296"/>
                    <a:pt x="167" y="693"/>
                    <a:pt x="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0" name="Google Shape;1420;p41"/>
          <p:cNvGrpSpPr/>
          <p:nvPr/>
        </p:nvGrpSpPr>
        <p:grpSpPr>
          <a:xfrm>
            <a:off x="361749" y="4603362"/>
            <a:ext cx="222401" cy="217587"/>
            <a:chOff x="3679086" y="979362"/>
            <a:chExt cx="222401" cy="217587"/>
          </a:xfrm>
        </p:grpSpPr>
        <p:sp>
          <p:nvSpPr>
            <p:cNvPr id="1421" name="Google Shape;1421;p41"/>
            <p:cNvSpPr/>
            <p:nvPr/>
          </p:nvSpPr>
          <p:spPr>
            <a:xfrm>
              <a:off x="3679086" y="979362"/>
              <a:ext cx="222401" cy="217587"/>
            </a:xfrm>
            <a:custGeom>
              <a:rect b="b" l="l" r="r" t="t"/>
              <a:pathLst>
                <a:path extrusionOk="0" h="6960" w="7114">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1"/>
            <p:cNvSpPr/>
            <p:nvPr/>
          </p:nvSpPr>
          <p:spPr>
            <a:xfrm>
              <a:off x="3696405" y="996556"/>
              <a:ext cx="162409" cy="88660"/>
            </a:xfrm>
            <a:custGeom>
              <a:rect b="b" l="l" r="r" t="t"/>
              <a:pathLst>
                <a:path extrusionOk="0" h="2836" w="5195">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1"/>
            <p:cNvSpPr/>
            <p:nvPr/>
          </p:nvSpPr>
          <p:spPr>
            <a:xfrm>
              <a:off x="3706471" y="1065988"/>
              <a:ext cx="171412" cy="95319"/>
            </a:xfrm>
            <a:custGeom>
              <a:rect b="b" l="l" r="r" t="t"/>
              <a:pathLst>
                <a:path extrusionOk="0" h="3049" w="5483">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1"/>
            <p:cNvSpPr/>
            <p:nvPr/>
          </p:nvSpPr>
          <p:spPr>
            <a:xfrm>
              <a:off x="3696561" y="1034414"/>
              <a:ext cx="177759" cy="83783"/>
            </a:xfrm>
            <a:custGeom>
              <a:rect b="b" l="l" r="r" t="t"/>
              <a:pathLst>
                <a:path extrusionOk="0" h="2680" w="5686">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1"/>
            <p:cNvSpPr/>
            <p:nvPr/>
          </p:nvSpPr>
          <p:spPr>
            <a:xfrm>
              <a:off x="3726916" y="1097125"/>
              <a:ext cx="156906" cy="82658"/>
            </a:xfrm>
            <a:custGeom>
              <a:rect b="b" l="l" r="r" t="t"/>
              <a:pathLst>
                <a:path extrusionOk="0" h="2644" w="5019">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6" name="Google Shape;1426;p41"/>
          <p:cNvGrpSpPr/>
          <p:nvPr/>
        </p:nvGrpSpPr>
        <p:grpSpPr>
          <a:xfrm>
            <a:off x="7359849" y="348719"/>
            <a:ext cx="257989" cy="227942"/>
            <a:chOff x="3659860" y="553674"/>
            <a:chExt cx="230842" cy="203957"/>
          </a:xfrm>
        </p:grpSpPr>
        <p:sp>
          <p:nvSpPr>
            <p:cNvPr id="1427" name="Google Shape;1427;p41"/>
            <p:cNvSpPr/>
            <p:nvPr/>
          </p:nvSpPr>
          <p:spPr>
            <a:xfrm>
              <a:off x="3659860" y="553674"/>
              <a:ext cx="230842" cy="203957"/>
            </a:xfrm>
            <a:custGeom>
              <a:rect b="b" l="l" r="r" t="t"/>
              <a:pathLst>
                <a:path extrusionOk="0" h="6524" w="7384">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1"/>
            <p:cNvSpPr/>
            <p:nvPr/>
          </p:nvSpPr>
          <p:spPr>
            <a:xfrm>
              <a:off x="3709254" y="569680"/>
              <a:ext cx="152061" cy="81032"/>
            </a:xfrm>
            <a:custGeom>
              <a:rect b="b" l="l" r="r" t="t"/>
              <a:pathLst>
                <a:path extrusionOk="0" h="2592" w="4864">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1"/>
            <p:cNvSpPr/>
            <p:nvPr/>
          </p:nvSpPr>
          <p:spPr>
            <a:xfrm>
              <a:off x="3693623" y="606444"/>
              <a:ext cx="167942" cy="75280"/>
            </a:xfrm>
            <a:custGeom>
              <a:rect b="b" l="l" r="r" t="t"/>
              <a:pathLst>
                <a:path extrusionOk="0" h="2408" w="5372">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1"/>
            <p:cNvSpPr/>
            <p:nvPr/>
          </p:nvSpPr>
          <p:spPr>
            <a:xfrm>
              <a:off x="3690028" y="667185"/>
              <a:ext cx="147496" cy="74436"/>
            </a:xfrm>
            <a:custGeom>
              <a:rect b="b" l="l" r="r" t="t"/>
              <a:pathLst>
                <a:path extrusionOk="0" h="2381" w="4718">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1"/>
            <p:cNvSpPr/>
            <p:nvPr/>
          </p:nvSpPr>
          <p:spPr>
            <a:xfrm>
              <a:off x="3692122" y="634423"/>
              <a:ext cx="157626" cy="90599"/>
            </a:xfrm>
            <a:custGeom>
              <a:rect b="b" l="l" r="r" t="t"/>
              <a:pathLst>
                <a:path extrusionOk="0" h="2898" w="5042">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2" name="Google Shape;1432;p41"/>
          <p:cNvGrpSpPr/>
          <p:nvPr/>
        </p:nvGrpSpPr>
        <p:grpSpPr>
          <a:xfrm rot="1279291">
            <a:off x="8041147" y="4715043"/>
            <a:ext cx="197509" cy="252198"/>
            <a:chOff x="2588872" y="3067444"/>
            <a:chExt cx="170662" cy="217900"/>
          </a:xfrm>
        </p:grpSpPr>
        <p:sp>
          <p:nvSpPr>
            <p:cNvPr id="1433" name="Google Shape;1433;p41"/>
            <p:cNvSpPr/>
            <p:nvPr/>
          </p:nvSpPr>
          <p:spPr>
            <a:xfrm>
              <a:off x="2653865" y="3174952"/>
              <a:ext cx="83502" cy="90911"/>
            </a:xfrm>
            <a:custGeom>
              <a:rect b="b" l="l" r="r" t="t"/>
              <a:pathLst>
                <a:path extrusionOk="0" h="2908" w="2671">
                  <a:moveTo>
                    <a:pt x="1659" y="0"/>
                  </a:moveTo>
                  <a:cubicBezTo>
                    <a:pt x="1279" y="437"/>
                    <a:pt x="694" y="817"/>
                    <a:pt x="131" y="817"/>
                  </a:cubicBezTo>
                  <a:cubicBezTo>
                    <a:pt x="87" y="817"/>
                    <a:pt x="44" y="815"/>
                    <a:pt x="0" y="810"/>
                  </a:cubicBezTo>
                  <a:lnTo>
                    <a:pt x="0" y="810"/>
                  </a:lnTo>
                  <a:lnTo>
                    <a:pt x="791" y="2396"/>
                  </a:lnTo>
                  <a:cubicBezTo>
                    <a:pt x="900" y="2616"/>
                    <a:pt x="1089" y="2780"/>
                    <a:pt x="1325" y="2860"/>
                  </a:cubicBezTo>
                  <a:cubicBezTo>
                    <a:pt x="1422" y="2892"/>
                    <a:pt x="1521" y="2908"/>
                    <a:pt x="1620" y="2908"/>
                  </a:cubicBezTo>
                  <a:cubicBezTo>
                    <a:pt x="1654" y="2908"/>
                    <a:pt x="1688" y="2906"/>
                    <a:pt x="1722" y="2902"/>
                  </a:cubicBezTo>
                  <a:cubicBezTo>
                    <a:pt x="1827" y="2891"/>
                    <a:pt x="1931" y="2861"/>
                    <a:pt x="2029" y="2812"/>
                  </a:cubicBezTo>
                  <a:cubicBezTo>
                    <a:pt x="2484" y="2585"/>
                    <a:pt x="2670" y="2029"/>
                    <a:pt x="2442" y="1574"/>
                  </a:cubicBezTo>
                  <a:lnTo>
                    <a:pt x="16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1"/>
            <p:cNvSpPr/>
            <p:nvPr/>
          </p:nvSpPr>
          <p:spPr>
            <a:xfrm>
              <a:off x="2611068" y="3086889"/>
              <a:ext cx="89598" cy="100134"/>
            </a:xfrm>
            <a:custGeom>
              <a:rect b="b" l="l" r="r" t="t"/>
              <a:pathLst>
                <a:path extrusionOk="0" h="3203" w="2866">
                  <a:moveTo>
                    <a:pt x="1320" y="1945"/>
                  </a:moveTo>
                  <a:cubicBezTo>
                    <a:pt x="1486" y="1945"/>
                    <a:pt x="1507" y="2189"/>
                    <a:pt x="1331" y="2209"/>
                  </a:cubicBezTo>
                  <a:cubicBezTo>
                    <a:pt x="1324" y="2210"/>
                    <a:pt x="1317" y="2210"/>
                    <a:pt x="1311" y="2210"/>
                  </a:cubicBezTo>
                  <a:cubicBezTo>
                    <a:pt x="1148" y="2210"/>
                    <a:pt x="1127" y="1966"/>
                    <a:pt x="1302" y="1946"/>
                  </a:cubicBezTo>
                  <a:cubicBezTo>
                    <a:pt x="1308" y="1945"/>
                    <a:pt x="1314" y="1945"/>
                    <a:pt x="1320" y="1945"/>
                  </a:cubicBezTo>
                  <a:close/>
                  <a:moveTo>
                    <a:pt x="1618" y="2327"/>
                  </a:moveTo>
                  <a:cubicBezTo>
                    <a:pt x="1764" y="2327"/>
                    <a:pt x="1836" y="2553"/>
                    <a:pt x="1676" y="2604"/>
                  </a:cubicBezTo>
                  <a:cubicBezTo>
                    <a:pt x="1554" y="2641"/>
                    <a:pt x="1429" y="2693"/>
                    <a:pt x="1300" y="2699"/>
                  </a:cubicBezTo>
                  <a:cubicBezTo>
                    <a:pt x="1298" y="2699"/>
                    <a:pt x="1296" y="2699"/>
                    <a:pt x="1294" y="2699"/>
                  </a:cubicBezTo>
                  <a:cubicBezTo>
                    <a:pt x="1185" y="2699"/>
                    <a:pt x="1106" y="2549"/>
                    <a:pt x="1213" y="2479"/>
                  </a:cubicBezTo>
                  <a:cubicBezTo>
                    <a:pt x="1323" y="2407"/>
                    <a:pt x="1447" y="2375"/>
                    <a:pt x="1569" y="2335"/>
                  </a:cubicBezTo>
                  <a:cubicBezTo>
                    <a:pt x="1586" y="2330"/>
                    <a:pt x="1602" y="2327"/>
                    <a:pt x="1618" y="2327"/>
                  </a:cubicBezTo>
                  <a:close/>
                  <a:moveTo>
                    <a:pt x="1051" y="1"/>
                  </a:moveTo>
                  <a:cubicBezTo>
                    <a:pt x="910" y="1"/>
                    <a:pt x="771" y="34"/>
                    <a:pt x="643" y="98"/>
                  </a:cubicBezTo>
                  <a:cubicBezTo>
                    <a:pt x="187" y="325"/>
                    <a:pt x="0" y="881"/>
                    <a:pt x="227" y="1336"/>
                  </a:cubicBezTo>
                  <a:lnTo>
                    <a:pt x="1158" y="3203"/>
                  </a:lnTo>
                  <a:cubicBezTo>
                    <a:pt x="1491" y="3154"/>
                    <a:pt x="1805" y="3182"/>
                    <a:pt x="2135" y="3037"/>
                  </a:cubicBezTo>
                  <a:cubicBezTo>
                    <a:pt x="2419" y="2912"/>
                    <a:pt x="2666" y="2724"/>
                    <a:pt x="2866" y="2490"/>
                  </a:cubicBezTo>
                  <a:lnTo>
                    <a:pt x="1880" y="512"/>
                  </a:lnTo>
                  <a:cubicBezTo>
                    <a:pt x="1770" y="292"/>
                    <a:pt x="1581" y="129"/>
                    <a:pt x="1347" y="50"/>
                  </a:cubicBezTo>
                  <a:cubicBezTo>
                    <a:pt x="1250" y="17"/>
                    <a:pt x="1150" y="1"/>
                    <a:pt x="1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1"/>
            <p:cNvSpPr/>
            <p:nvPr/>
          </p:nvSpPr>
          <p:spPr>
            <a:xfrm>
              <a:off x="2588872" y="3067444"/>
              <a:ext cx="170662" cy="217900"/>
            </a:xfrm>
            <a:custGeom>
              <a:rect b="b" l="l" r="r" t="t"/>
              <a:pathLst>
                <a:path extrusionOk="0" h="6970" w="5459">
                  <a:moveTo>
                    <a:pt x="1761" y="623"/>
                  </a:moveTo>
                  <a:cubicBezTo>
                    <a:pt x="1860" y="623"/>
                    <a:pt x="1960" y="639"/>
                    <a:pt x="2057" y="672"/>
                  </a:cubicBezTo>
                  <a:cubicBezTo>
                    <a:pt x="2291" y="750"/>
                    <a:pt x="2480" y="914"/>
                    <a:pt x="2590" y="1134"/>
                  </a:cubicBezTo>
                  <a:lnTo>
                    <a:pt x="3575" y="3112"/>
                  </a:lnTo>
                  <a:cubicBezTo>
                    <a:pt x="3376" y="3346"/>
                    <a:pt x="3129" y="3534"/>
                    <a:pt x="2845" y="3659"/>
                  </a:cubicBezTo>
                  <a:cubicBezTo>
                    <a:pt x="2515" y="3805"/>
                    <a:pt x="2200" y="3778"/>
                    <a:pt x="1868" y="3825"/>
                  </a:cubicBezTo>
                  <a:lnTo>
                    <a:pt x="937" y="1958"/>
                  </a:lnTo>
                  <a:cubicBezTo>
                    <a:pt x="710" y="1501"/>
                    <a:pt x="897" y="947"/>
                    <a:pt x="1353" y="720"/>
                  </a:cubicBezTo>
                  <a:cubicBezTo>
                    <a:pt x="1481" y="656"/>
                    <a:pt x="1620" y="623"/>
                    <a:pt x="1761" y="623"/>
                  </a:cubicBezTo>
                  <a:close/>
                  <a:moveTo>
                    <a:pt x="3738" y="3440"/>
                  </a:moveTo>
                  <a:lnTo>
                    <a:pt x="4521" y="5014"/>
                  </a:lnTo>
                  <a:cubicBezTo>
                    <a:pt x="4749" y="5468"/>
                    <a:pt x="4563" y="6024"/>
                    <a:pt x="4108" y="6251"/>
                  </a:cubicBezTo>
                  <a:cubicBezTo>
                    <a:pt x="4010" y="6299"/>
                    <a:pt x="3906" y="6330"/>
                    <a:pt x="3801" y="6341"/>
                  </a:cubicBezTo>
                  <a:cubicBezTo>
                    <a:pt x="3768" y="6345"/>
                    <a:pt x="3734" y="6347"/>
                    <a:pt x="3701" y="6347"/>
                  </a:cubicBezTo>
                  <a:cubicBezTo>
                    <a:pt x="3602" y="6347"/>
                    <a:pt x="3501" y="6330"/>
                    <a:pt x="3404" y="6299"/>
                  </a:cubicBezTo>
                  <a:cubicBezTo>
                    <a:pt x="3170" y="6220"/>
                    <a:pt x="2979" y="6055"/>
                    <a:pt x="2870" y="5836"/>
                  </a:cubicBezTo>
                  <a:lnTo>
                    <a:pt x="2079" y="4251"/>
                  </a:lnTo>
                  <a:lnTo>
                    <a:pt x="2079" y="4251"/>
                  </a:lnTo>
                  <a:cubicBezTo>
                    <a:pt x="2122" y="4256"/>
                    <a:pt x="2165" y="4258"/>
                    <a:pt x="2208" y="4258"/>
                  </a:cubicBezTo>
                  <a:cubicBezTo>
                    <a:pt x="2772" y="4258"/>
                    <a:pt x="3358" y="3878"/>
                    <a:pt x="3738" y="3440"/>
                  </a:cubicBezTo>
                  <a:close/>
                  <a:moveTo>
                    <a:pt x="1760" y="0"/>
                  </a:moveTo>
                  <a:cubicBezTo>
                    <a:pt x="1703" y="0"/>
                    <a:pt x="1646" y="3"/>
                    <a:pt x="1590" y="10"/>
                  </a:cubicBezTo>
                  <a:cubicBezTo>
                    <a:pt x="1412" y="29"/>
                    <a:pt x="1238" y="79"/>
                    <a:pt x="1074" y="163"/>
                  </a:cubicBezTo>
                  <a:cubicBezTo>
                    <a:pt x="312" y="542"/>
                    <a:pt x="0" y="1473"/>
                    <a:pt x="380" y="2235"/>
                  </a:cubicBezTo>
                  <a:lnTo>
                    <a:pt x="2313" y="6113"/>
                  </a:lnTo>
                  <a:cubicBezTo>
                    <a:pt x="2496" y="6482"/>
                    <a:pt x="2814" y="6757"/>
                    <a:pt x="3206" y="6889"/>
                  </a:cubicBezTo>
                  <a:cubicBezTo>
                    <a:pt x="3368" y="6943"/>
                    <a:pt x="3535" y="6970"/>
                    <a:pt x="3701" y="6970"/>
                  </a:cubicBezTo>
                  <a:cubicBezTo>
                    <a:pt x="3936" y="6970"/>
                    <a:pt x="4169" y="6916"/>
                    <a:pt x="4385" y="6809"/>
                  </a:cubicBezTo>
                  <a:cubicBezTo>
                    <a:pt x="5148" y="6429"/>
                    <a:pt x="5458" y="5499"/>
                    <a:pt x="5078" y="4736"/>
                  </a:cubicBezTo>
                  <a:lnTo>
                    <a:pt x="3146" y="857"/>
                  </a:lnTo>
                  <a:cubicBezTo>
                    <a:pt x="2962" y="489"/>
                    <a:pt x="2645" y="213"/>
                    <a:pt x="2253" y="81"/>
                  </a:cubicBezTo>
                  <a:cubicBezTo>
                    <a:pt x="2091" y="27"/>
                    <a:pt x="1925" y="0"/>
                    <a:pt x="17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1"/>
            <p:cNvSpPr/>
            <p:nvPr/>
          </p:nvSpPr>
          <p:spPr>
            <a:xfrm>
              <a:off x="2645612" y="3159634"/>
              <a:ext cx="22853" cy="11630"/>
            </a:xfrm>
            <a:custGeom>
              <a:rect b="b" l="l" r="r" t="t"/>
              <a:pathLst>
                <a:path extrusionOk="0" h="372" w="731">
                  <a:moveTo>
                    <a:pt x="513" y="0"/>
                  </a:moveTo>
                  <a:cubicBezTo>
                    <a:pt x="497" y="0"/>
                    <a:pt x="481" y="3"/>
                    <a:pt x="464" y="8"/>
                  </a:cubicBezTo>
                  <a:cubicBezTo>
                    <a:pt x="342" y="48"/>
                    <a:pt x="217" y="80"/>
                    <a:pt x="108" y="152"/>
                  </a:cubicBezTo>
                  <a:cubicBezTo>
                    <a:pt x="1" y="222"/>
                    <a:pt x="80" y="372"/>
                    <a:pt x="189" y="372"/>
                  </a:cubicBezTo>
                  <a:cubicBezTo>
                    <a:pt x="191" y="372"/>
                    <a:pt x="193" y="372"/>
                    <a:pt x="195" y="372"/>
                  </a:cubicBezTo>
                  <a:cubicBezTo>
                    <a:pt x="324" y="366"/>
                    <a:pt x="449" y="315"/>
                    <a:pt x="571" y="277"/>
                  </a:cubicBezTo>
                  <a:cubicBezTo>
                    <a:pt x="731" y="226"/>
                    <a:pt x="659"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1"/>
            <p:cNvSpPr/>
            <p:nvPr/>
          </p:nvSpPr>
          <p:spPr>
            <a:xfrm>
              <a:off x="2646268" y="3147661"/>
              <a:ext cx="11911" cy="8347"/>
            </a:xfrm>
            <a:custGeom>
              <a:rect b="b" l="l" r="r" t="t"/>
              <a:pathLst>
                <a:path extrusionOk="0" h="267" w="381">
                  <a:moveTo>
                    <a:pt x="194" y="1"/>
                  </a:moveTo>
                  <a:cubicBezTo>
                    <a:pt x="188" y="1"/>
                    <a:pt x="182" y="1"/>
                    <a:pt x="176" y="2"/>
                  </a:cubicBezTo>
                  <a:cubicBezTo>
                    <a:pt x="1" y="22"/>
                    <a:pt x="22" y="266"/>
                    <a:pt x="185" y="266"/>
                  </a:cubicBezTo>
                  <a:cubicBezTo>
                    <a:pt x="191" y="266"/>
                    <a:pt x="198" y="266"/>
                    <a:pt x="205" y="265"/>
                  </a:cubicBezTo>
                  <a:cubicBezTo>
                    <a:pt x="381" y="246"/>
                    <a:pt x="359"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8" name="Google Shape;1438;p41"/>
          <p:cNvGrpSpPr/>
          <p:nvPr/>
        </p:nvGrpSpPr>
        <p:grpSpPr>
          <a:xfrm rot="641300">
            <a:off x="8466258" y="1956686"/>
            <a:ext cx="458781" cy="1120676"/>
            <a:chOff x="2990926" y="2235794"/>
            <a:chExt cx="307623" cy="751488"/>
          </a:xfrm>
        </p:grpSpPr>
        <p:sp>
          <p:nvSpPr>
            <p:cNvPr id="1439" name="Google Shape;1439;p41"/>
            <p:cNvSpPr/>
            <p:nvPr/>
          </p:nvSpPr>
          <p:spPr>
            <a:xfrm>
              <a:off x="2990926" y="2235794"/>
              <a:ext cx="307623" cy="751488"/>
            </a:xfrm>
            <a:custGeom>
              <a:rect b="b" l="l" r="r" t="t"/>
              <a:pathLst>
                <a:path extrusionOk="0" h="24038" w="9840">
                  <a:moveTo>
                    <a:pt x="5331" y="1047"/>
                  </a:moveTo>
                  <a:cubicBezTo>
                    <a:pt x="6578" y="1223"/>
                    <a:pt x="7681" y="1487"/>
                    <a:pt x="8804" y="2107"/>
                  </a:cubicBezTo>
                  <a:cubicBezTo>
                    <a:pt x="8731" y="2394"/>
                    <a:pt x="8619" y="2666"/>
                    <a:pt x="8477" y="2926"/>
                  </a:cubicBezTo>
                  <a:cubicBezTo>
                    <a:pt x="7677" y="2358"/>
                    <a:pt x="6464" y="2072"/>
                    <a:pt x="5513" y="2072"/>
                  </a:cubicBezTo>
                  <a:cubicBezTo>
                    <a:pt x="5402" y="1740"/>
                    <a:pt x="5333" y="1400"/>
                    <a:pt x="5331" y="1047"/>
                  </a:cubicBezTo>
                  <a:close/>
                  <a:moveTo>
                    <a:pt x="5627" y="2370"/>
                  </a:moveTo>
                  <a:cubicBezTo>
                    <a:pt x="6088" y="2467"/>
                    <a:pt x="6549" y="2547"/>
                    <a:pt x="7001" y="2685"/>
                  </a:cubicBezTo>
                  <a:cubicBezTo>
                    <a:pt x="7454" y="2822"/>
                    <a:pt x="7874" y="3045"/>
                    <a:pt x="8318" y="3197"/>
                  </a:cubicBezTo>
                  <a:cubicBezTo>
                    <a:pt x="8150" y="3462"/>
                    <a:pt x="7952" y="3715"/>
                    <a:pt x="7736" y="3958"/>
                  </a:cubicBezTo>
                  <a:cubicBezTo>
                    <a:pt x="7397" y="3664"/>
                    <a:pt x="6736" y="3645"/>
                    <a:pt x="6330" y="3639"/>
                  </a:cubicBezTo>
                  <a:cubicBezTo>
                    <a:pt x="6063" y="3228"/>
                    <a:pt x="5810" y="2806"/>
                    <a:pt x="5627" y="2370"/>
                  </a:cubicBezTo>
                  <a:close/>
                  <a:moveTo>
                    <a:pt x="6516" y="3921"/>
                  </a:moveTo>
                  <a:cubicBezTo>
                    <a:pt x="6699" y="3953"/>
                    <a:pt x="6881" y="3984"/>
                    <a:pt x="7059" y="4029"/>
                  </a:cubicBezTo>
                  <a:cubicBezTo>
                    <a:pt x="7218" y="4069"/>
                    <a:pt x="7366" y="4143"/>
                    <a:pt x="7518" y="4198"/>
                  </a:cubicBezTo>
                  <a:cubicBezTo>
                    <a:pt x="7357" y="4367"/>
                    <a:pt x="7193" y="4534"/>
                    <a:pt x="7023" y="4697"/>
                  </a:cubicBezTo>
                  <a:cubicBezTo>
                    <a:pt x="6898" y="4498"/>
                    <a:pt x="6769" y="4301"/>
                    <a:pt x="6638" y="4104"/>
                  </a:cubicBezTo>
                  <a:cubicBezTo>
                    <a:pt x="6597" y="4042"/>
                    <a:pt x="6556" y="3982"/>
                    <a:pt x="6516" y="3921"/>
                  </a:cubicBezTo>
                  <a:close/>
                  <a:moveTo>
                    <a:pt x="9166" y="1582"/>
                  </a:moveTo>
                  <a:cubicBezTo>
                    <a:pt x="9281" y="1605"/>
                    <a:pt x="9396" y="1630"/>
                    <a:pt x="9510" y="1657"/>
                  </a:cubicBezTo>
                  <a:cubicBezTo>
                    <a:pt x="9484" y="3148"/>
                    <a:pt x="8455" y="4262"/>
                    <a:pt x="7400" y="5325"/>
                  </a:cubicBezTo>
                  <a:cubicBezTo>
                    <a:pt x="7335" y="5213"/>
                    <a:pt x="7272" y="5102"/>
                    <a:pt x="7204" y="4992"/>
                  </a:cubicBezTo>
                  <a:cubicBezTo>
                    <a:pt x="8200" y="4024"/>
                    <a:pt x="9147" y="2976"/>
                    <a:pt x="9166" y="1582"/>
                  </a:cubicBezTo>
                  <a:close/>
                  <a:moveTo>
                    <a:pt x="6720" y="6559"/>
                  </a:moveTo>
                  <a:cubicBezTo>
                    <a:pt x="6803" y="6719"/>
                    <a:pt x="6882" y="6883"/>
                    <a:pt x="6958" y="7047"/>
                  </a:cubicBezTo>
                  <a:cubicBezTo>
                    <a:pt x="6888" y="7017"/>
                    <a:pt x="6808" y="7002"/>
                    <a:pt x="6730" y="6978"/>
                  </a:cubicBezTo>
                  <a:cubicBezTo>
                    <a:pt x="6629" y="6948"/>
                    <a:pt x="6528" y="6925"/>
                    <a:pt x="6429" y="6907"/>
                  </a:cubicBezTo>
                  <a:cubicBezTo>
                    <a:pt x="6523" y="6789"/>
                    <a:pt x="6620" y="6672"/>
                    <a:pt x="6720" y="6559"/>
                  </a:cubicBezTo>
                  <a:close/>
                  <a:moveTo>
                    <a:pt x="6245" y="7141"/>
                  </a:moveTo>
                  <a:cubicBezTo>
                    <a:pt x="6375" y="7195"/>
                    <a:pt x="6505" y="7251"/>
                    <a:pt x="6641" y="7295"/>
                  </a:cubicBezTo>
                  <a:cubicBezTo>
                    <a:pt x="6747" y="7329"/>
                    <a:pt x="6840" y="7371"/>
                    <a:pt x="6938" y="7371"/>
                  </a:cubicBezTo>
                  <a:cubicBezTo>
                    <a:pt x="6981" y="7371"/>
                    <a:pt x="7024" y="7363"/>
                    <a:pt x="7070" y="7344"/>
                  </a:cubicBezTo>
                  <a:cubicBezTo>
                    <a:pt x="7075" y="7341"/>
                    <a:pt x="7079" y="7336"/>
                    <a:pt x="7083" y="7333"/>
                  </a:cubicBezTo>
                  <a:cubicBezTo>
                    <a:pt x="7299" y="7841"/>
                    <a:pt x="7478" y="8363"/>
                    <a:pt x="7611" y="8896"/>
                  </a:cubicBezTo>
                  <a:cubicBezTo>
                    <a:pt x="7308" y="8786"/>
                    <a:pt x="6976" y="8735"/>
                    <a:pt x="6667" y="8647"/>
                  </a:cubicBezTo>
                  <a:cubicBezTo>
                    <a:pt x="6267" y="8532"/>
                    <a:pt x="5875" y="8401"/>
                    <a:pt x="5474" y="8289"/>
                  </a:cubicBezTo>
                  <a:cubicBezTo>
                    <a:pt x="5705" y="7892"/>
                    <a:pt x="5964" y="7508"/>
                    <a:pt x="6245" y="7141"/>
                  </a:cubicBezTo>
                  <a:close/>
                  <a:moveTo>
                    <a:pt x="5343" y="8521"/>
                  </a:moveTo>
                  <a:cubicBezTo>
                    <a:pt x="5712" y="8700"/>
                    <a:pt x="6095" y="8836"/>
                    <a:pt x="6490" y="8954"/>
                  </a:cubicBezTo>
                  <a:cubicBezTo>
                    <a:pt x="6867" y="9064"/>
                    <a:pt x="7278" y="9216"/>
                    <a:pt x="7676" y="9216"/>
                  </a:cubicBezTo>
                  <a:cubicBezTo>
                    <a:pt x="7679" y="9216"/>
                    <a:pt x="7682" y="9216"/>
                    <a:pt x="7684" y="9216"/>
                  </a:cubicBezTo>
                  <a:cubicBezTo>
                    <a:pt x="7748" y="9516"/>
                    <a:pt x="7798" y="9818"/>
                    <a:pt x="7830" y="10120"/>
                  </a:cubicBezTo>
                  <a:cubicBezTo>
                    <a:pt x="6818" y="9994"/>
                    <a:pt x="5857" y="9813"/>
                    <a:pt x="4857" y="9585"/>
                  </a:cubicBezTo>
                  <a:cubicBezTo>
                    <a:pt x="4856" y="9584"/>
                    <a:pt x="4854" y="9584"/>
                    <a:pt x="4853" y="9584"/>
                  </a:cubicBezTo>
                  <a:cubicBezTo>
                    <a:pt x="4850" y="9584"/>
                    <a:pt x="4847" y="9585"/>
                    <a:pt x="4843" y="9585"/>
                  </a:cubicBezTo>
                  <a:cubicBezTo>
                    <a:pt x="4987" y="9220"/>
                    <a:pt x="5154" y="8865"/>
                    <a:pt x="5343" y="8521"/>
                  </a:cubicBezTo>
                  <a:close/>
                  <a:moveTo>
                    <a:pt x="4742" y="9850"/>
                  </a:moveTo>
                  <a:cubicBezTo>
                    <a:pt x="4743" y="9850"/>
                    <a:pt x="4743" y="9851"/>
                    <a:pt x="4745" y="9851"/>
                  </a:cubicBezTo>
                  <a:cubicBezTo>
                    <a:pt x="5651" y="10246"/>
                    <a:pt x="6747" y="10463"/>
                    <a:pt x="7751" y="10463"/>
                  </a:cubicBezTo>
                  <a:cubicBezTo>
                    <a:pt x="7788" y="10463"/>
                    <a:pt x="7825" y="10463"/>
                    <a:pt x="7861" y="10462"/>
                  </a:cubicBezTo>
                  <a:lnTo>
                    <a:pt x="7861" y="10462"/>
                  </a:lnTo>
                  <a:cubicBezTo>
                    <a:pt x="7896" y="10970"/>
                    <a:pt x="7880" y="11478"/>
                    <a:pt x="7808" y="11978"/>
                  </a:cubicBezTo>
                  <a:cubicBezTo>
                    <a:pt x="6614" y="11766"/>
                    <a:pt x="5529" y="11589"/>
                    <a:pt x="4384" y="11161"/>
                  </a:cubicBezTo>
                  <a:cubicBezTo>
                    <a:pt x="4467" y="10713"/>
                    <a:pt x="4589" y="10276"/>
                    <a:pt x="4742" y="9850"/>
                  </a:cubicBezTo>
                  <a:close/>
                  <a:moveTo>
                    <a:pt x="4336" y="11448"/>
                  </a:moveTo>
                  <a:cubicBezTo>
                    <a:pt x="5255" y="11925"/>
                    <a:pt x="6380" y="12282"/>
                    <a:pt x="7435" y="12282"/>
                  </a:cubicBezTo>
                  <a:cubicBezTo>
                    <a:pt x="7544" y="12282"/>
                    <a:pt x="7653" y="12278"/>
                    <a:pt x="7760" y="12270"/>
                  </a:cubicBezTo>
                  <a:lnTo>
                    <a:pt x="7760" y="12270"/>
                  </a:lnTo>
                  <a:cubicBezTo>
                    <a:pt x="7688" y="12655"/>
                    <a:pt x="7580" y="13035"/>
                    <a:pt x="7436" y="13410"/>
                  </a:cubicBezTo>
                  <a:cubicBezTo>
                    <a:pt x="6916" y="13305"/>
                    <a:pt x="6381" y="13285"/>
                    <a:pt x="5859" y="13161"/>
                  </a:cubicBezTo>
                  <a:cubicBezTo>
                    <a:pt x="5308" y="13031"/>
                    <a:pt x="4795" y="12819"/>
                    <a:pt x="4261" y="12640"/>
                  </a:cubicBezTo>
                  <a:cubicBezTo>
                    <a:pt x="4259" y="12639"/>
                    <a:pt x="4258" y="12639"/>
                    <a:pt x="4256" y="12639"/>
                  </a:cubicBezTo>
                  <a:cubicBezTo>
                    <a:pt x="4255" y="12639"/>
                    <a:pt x="4253" y="12639"/>
                    <a:pt x="4251" y="12639"/>
                  </a:cubicBezTo>
                  <a:cubicBezTo>
                    <a:pt x="4251" y="12625"/>
                    <a:pt x="4250" y="12613"/>
                    <a:pt x="4250" y="12599"/>
                  </a:cubicBezTo>
                  <a:cubicBezTo>
                    <a:pt x="4248" y="12210"/>
                    <a:pt x="4279" y="11826"/>
                    <a:pt x="4336" y="11448"/>
                  </a:cubicBezTo>
                  <a:close/>
                  <a:moveTo>
                    <a:pt x="4264" y="12935"/>
                  </a:moveTo>
                  <a:cubicBezTo>
                    <a:pt x="5012" y="13380"/>
                    <a:pt x="6034" y="13699"/>
                    <a:pt x="6950" y="13699"/>
                  </a:cubicBezTo>
                  <a:cubicBezTo>
                    <a:pt x="7078" y="13699"/>
                    <a:pt x="7204" y="13693"/>
                    <a:pt x="7327" y="13680"/>
                  </a:cubicBezTo>
                  <a:lnTo>
                    <a:pt x="7327" y="13680"/>
                  </a:lnTo>
                  <a:cubicBezTo>
                    <a:pt x="7244" y="13868"/>
                    <a:pt x="7151" y="14056"/>
                    <a:pt x="7047" y="14239"/>
                  </a:cubicBezTo>
                  <a:cubicBezTo>
                    <a:pt x="6975" y="14365"/>
                    <a:pt x="6900" y="14484"/>
                    <a:pt x="6819" y="14598"/>
                  </a:cubicBezTo>
                  <a:cubicBezTo>
                    <a:pt x="6002" y="14464"/>
                    <a:pt x="5230" y="14332"/>
                    <a:pt x="4434" y="14079"/>
                  </a:cubicBezTo>
                  <a:lnTo>
                    <a:pt x="4429" y="14079"/>
                  </a:lnTo>
                  <a:cubicBezTo>
                    <a:pt x="4347" y="13687"/>
                    <a:pt x="4288" y="13305"/>
                    <a:pt x="4264" y="12935"/>
                  </a:cubicBezTo>
                  <a:close/>
                  <a:moveTo>
                    <a:pt x="4504" y="14407"/>
                  </a:moveTo>
                  <a:lnTo>
                    <a:pt x="4504" y="14407"/>
                  </a:lnTo>
                  <a:cubicBezTo>
                    <a:pt x="5142" y="14701"/>
                    <a:pt x="5868" y="14904"/>
                    <a:pt x="6575" y="14920"/>
                  </a:cubicBezTo>
                  <a:cubicBezTo>
                    <a:pt x="6304" y="15249"/>
                    <a:pt x="5997" y="15534"/>
                    <a:pt x="5668" y="15790"/>
                  </a:cubicBezTo>
                  <a:cubicBezTo>
                    <a:pt x="5542" y="15753"/>
                    <a:pt x="5412" y="15731"/>
                    <a:pt x="5287" y="15687"/>
                  </a:cubicBezTo>
                  <a:cubicBezTo>
                    <a:pt x="5117" y="15628"/>
                    <a:pt x="4955" y="15547"/>
                    <a:pt x="4795" y="15465"/>
                  </a:cubicBezTo>
                  <a:cubicBezTo>
                    <a:pt x="4687" y="15107"/>
                    <a:pt x="4587" y="14753"/>
                    <a:pt x="4504" y="14407"/>
                  </a:cubicBezTo>
                  <a:close/>
                  <a:moveTo>
                    <a:pt x="4911" y="15838"/>
                  </a:moveTo>
                  <a:lnTo>
                    <a:pt x="4911" y="15838"/>
                  </a:lnTo>
                  <a:cubicBezTo>
                    <a:pt x="5049" y="15915"/>
                    <a:pt x="5203" y="15982"/>
                    <a:pt x="5356" y="16023"/>
                  </a:cubicBezTo>
                  <a:cubicBezTo>
                    <a:pt x="5252" y="16096"/>
                    <a:pt x="5146" y="16169"/>
                    <a:pt x="5039" y="16241"/>
                  </a:cubicBezTo>
                  <a:cubicBezTo>
                    <a:pt x="4995" y="16106"/>
                    <a:pt x="4953" y="15973"/>
                    <a:pt x="4911" y="15838"/>
                  </a:cubicBezTo>
                  <a:close/>
                  <a:moveTo>
                    <a:pt x="4658" y="374"/>
                  </a:moveTo>
                  <a:lnTo>
                    <a:pt x="4658" y="374"/>
                  </a:lnTo>
                  <a:cubicBezTo>
                    <a:pt x="4798" y="402"/>
                    <a:pt x="4936" y="429"/>
                    <a:pt x="5076" y="458"/>
                  </a:cubicBezTo>
                  <a:cubicBezTo>
                    <a:pt x="4629" y="2082"/>
                    <a:pt x="5827" y="3600"/>
                    <a:pt x="6724" y="4987"/>
                  </a:cubicBezTo>
                  <a:lnTo>
                    <a:pt x="6909" y="5278"/>
                  </a:lnTo>
                  <a:cubicBezTo>
                    <a:pt x="6979" y="5391"/>
                    <a:pt x="7045" y="5504"/>
                    <a:pt x="7109" y="5618"/>
                  </a:cubicBezTo>
                  <a:lnTo>
                    <a:pt x="7288" y="5947"/>
                  </a:lnTo>
                  <a:cubicBezTo>
                    <a:pt x="8497" y="8242"/>
                    <a:pt x="9124" y="10922"/>
                    <a:pt x="8267" y="13448"/>
                  </a:cubicBezTo>
                  <a:cubicBezTo>
                    <a:pt x="7804" y="14816"/>
                    <a:pt x="6938" y="15898"/>
                    <a:pt x="5762" y="16723"/>
                  </a:cubicBezTo>
                  <a:cubicBezTo>
                    <a:pt x="5610" y="16830"/>
                    <a:pt x="5454" y="16931"/>
                    <a:pt x="5298" y="17032"/>
                  </a:cubicBezTo>
                  <a:cubicBezTo>
                    <a:pt x="5256" y="16905"/>
                    <a:pt x="5216" y="16779"/>
                    <a:pt x="5174" y="16653"/>
                  </a:cubicBezTo>
                  <a:cubicBezTo>
                    <a:pt x="6289" y="15900"/>
                    <a:pt x="7234" y="15035"/>
                    <a:pt x="7795" y="13626"/>
                  </a:cubicBezTo>
                  <a:cubicBezTo>
                    <a:pt x="8599" y="11606"/>
                    <a:pt x="8379" y="9359"/>
                    <a:pt x="7559" y="7381"/>
                  </a:cubicBezTo>
                  <a:cubicBezTo>
                    <a:pt x="7406" y="7008"/>
                    <a:pt x="7206" y="6637"/>
                    <a:pt x="6985" y="6263"/>
                  </a:cubicBezTo>
                  <a:lnTo>
                    <a:pt x="6788" y="5943"/>
                  </a:lnTo>
                  <a:cubicBezTo>
                    <a:pt x="6717" y="5830"/>
                    <a:pt x="6644" y="5717"/>
                    <a:pt x="6571" y="5602"/>
                  </a:cubicBezTo>
                  <a:lnTo>
                    <a:pt x="6383" y="5311"/>
                  </a:lnTo>
                  <a:cubicBezTo>
                    <a:pt x="5368" y="3754"/>
                    <a:pt x="4277" y="2153"/>
                    <a:pt x="4658" y="374"/>
                  </a:cubicBezTo>
                  <a:close/>
                  <a:moveTo>
                    <a:pt x="4408" y="18066"/>
                  </a:moveTo>
                  <a:cubicBezTo>
                    <a:pt x="4519" y="18420"/>
                    <a:pt x="4618" y="18780"/>
                    <a:pt x="4697" y="19139"/>
                  </a:cubicBezTo>
                  <a:cubicBezTo>
                    <a:pt x="4394" y="18882"/>
                    <a:pt x="3942" y="18706"/>
                    <a:pt x="3539" y="18644"/>
                  </a:cubicBezTo>
                  <a:cubicBezTo>
                    <a:pt x="3821" y="18444"/>
                    <a:pt x="4114" y="18252"/>
                    <a:pt x="4408" y="18066"/>
                  </a:cubicBezTo>
                  <a:close/>
                  <a:moveTo>
                    <a:pt x="3200" y="18894"/>
                  </a:moveTo>
                  <a:cubicBezTo>
                    <a:pt x="3469" y="18949"/>
                    <a:pt x="3735" y="18997"/>
                    <a:pt x="3991" y="19111"/>
                  </a:cubicBezTo>
                  <a:cubicBezTo>
                    <a:pt x="4284" y="19240"/>
                    <a:pt x="4506" y="19474"/>
                    <a:pt x="4789" y="19609"/>
                  </a:cubicBezTo>
                  <a:cubicBezTo>
                    <a:pt x="4866" y="20068"/>
                    <a:pt x="4902" y="20524"/>
                    <a:pt x="4878" y="20969"/>
                  </a:cubicBezTo>
                  <a:cubicBezTo>
                    <a:pt x="4259" y="20284"/>
                    <a:pt x="3089" y="19823"/>
                    <a:pt x="2192" y="19804"/>
                  </a:cubicBezTo>
                  <a:cubicBezTo>
                    <a:pt x="2488" y="19477"/>
                    <a:pt x="2830" y="19177"/>
                    <a:pt x="3200" y="18894"/>
                  </a:cubicBezTo>
                  <a:close/>
                  <a:moveTo>
                    <a:pt x="3929" y="17434"/>
                  </a:moveTo>
                  <a:cubicBezTo>
                    <a:pt x="3962" y="17555"/>
                    <a:pt x="4003" y="17679"/>
                    <a:pt x="4058" y="17790"/>
                  </a:cubicBezTo>
                  <a:cubicBezTo>
                    <a:pt x="3645" y="18042"/>
                    <a:pt x="3239" y="18300"/>
                    <a:pt x="2855" y="18591"/>
                  </a:cubicBezTo>
                  <a:cubicBezTo>
                    <a:pt x="1825" y="19371"/>
                    <a:pt x="762" y="20698"/>
                    <a:pt x="738" y="22044"/>
                  </a:cubicBezTo>
                  <a:cubicBezTo>
                    <a:pt x="625" y="22020"/>
                    <a:pt x="510" y="21990"/>
                    <a:pt x="396" y="21955"/>
                  </a:cubicBezTo>
                  <a:cubicBezTo>
                    <a:pt x="634" y="20219"/>
                    <a:pt x="1810" y="18719"/>
                    <a:pt x="3482" y="17704"/>
                  </a:cubicBezTo>
                  <a:cubicBezTo>
                    <a:pt x="3633" y="17612"/>
                    <a:pt x="3782" y="17523"/>
                    <a:pt x="3929" y="17434"/>
                  </a:cubicBezTo>
                  <a:close/>
                  <a:moveTo>
                    <a:pt x="1978" y="20058"/>
                  </a:moveTo>
                  <a:lnTo>
                    <a:pt x="1987" y="20062"/>
                  </a:lnTo>
                  <a:cubicBezTo>
                    <a:pt x="2530" y="20221"/>
                    <a:pt x="3072" y="20315"/>
                    <a:pt x="3591" y="20559"/>
                  </a:cubicBezTo>
                  <a:cubicBezTo>
                    <a:pt x="4043" y="20772"/>
                    <a:pt x="4414" y="21100"/>
                    <a:pt x="4846" y="21335"/>
                  </a:cubicBezTo>
                  <a:cubicBezTo>
                    <a:pt x="4810" y="21605"/>
                    <a:pt x="4750" y="21871"/>
                    <a:pt x="4662" y="22129"/>
                  </a:cubicBezTo>
                  <a:cubicBezTo>
                    <a:pt x="3705" y="21481"/>
                    <a:pt x="2575" y="21090"/>
                    <a:pt x="1427" y="20997"/>
                  </a:cubicBezTo>
                  <a:cubicBezTo>
                    <a:pt x="1561" y="20661"/>
                    <a:pt x="1749" y="20350"/>
                    <a:pt x="1978" y="20058"/>
                  </a:cubicBezTo>
                  <a:close/>
                  <a:moveTo>
                    <a:pt x="6157" y="6025"/>
                  </a:moveTo>
                  <a:cubicBezTo>
                    <a:pt x="6219" y="6143"/>
                    <a:pt x="6288" y="6263"/>
                    <a:pt x="6385" y="6346"/>
                  </a:cubicBezTo>
                  <a:cubicBezTo>
                    <a:pt x="6390" y="6350"/>
                    <a:pt x="6395" y="6352"/>
                    <a:pt x="6400" y="6355"/>
                  </a:cubicBezTo>
                  <a:cubicBezTo>
                    <a:pt x="6246" y="6524"/>
                    <a:pt x="6096" y="6694"/>
                    <a:pt x="5963" y="6867"/>
                  </a:cubicBezTo>
                  <a:cubicBezTo>
                    <a:pt x="4873" y="8267"/>
                    <a:pt x="4117" y="9949"/>
                    <a:pt x="3923" y="11719"/>
                  </a:cubicBezTo>
                  <a:cubicBezTo>
                    <a:pt x="3740" y="13383"/>
                    <a:pt x="4186" y="14919"/>
                    <a:pt x="4704" y="16456"/>
                  </a:cubicBezTo>
                  <a:lnTo>
                    <a:pt x="4845" y="16869"/>
                  </a:lnTo>
                  <a:cubicBezTo>
                    <a:pt x="4887" y="16992"/>
                    <a:pt x="4928" y="17114"/>
                    <a:pt x="4971" y="17238"/>
                  </a:cubicBezTo>
                  <a:lnTo>
                    <a:pt x="5105" y="17631"/>
                  </a:lnTo>
                  <a:cubicBezTo>
                    <a:pt x="5117" y="17664"/>
                    <a:pt x="5128" y="17699"/>
                    <a:pt x="5138" y="17732"/>
                  </a:cubicBezTo>
                  <a:cubicBezTo>
                    <a:pt x="5173" y="17831"/>
                    <a:pt x="5204" y="17934"/>
                    <a:pt x="5236" y="18035"/>
                  </a:cubicBezTo>
                  <a:cubicBezTo>
                    <a:pt x="5250" y="18063"/>
                    <a:pt x="5262" y="18090"/>
                    <a:pt x="5277" y="18117"/>
                  </a:cubicBezTo>
                  <a:cubicBezTo>
                    <a:pt x="5283" y="18139"/>
                    <a:pt x="5288" y="18163"/>
                    <a:pt x="5297" y="18185"/>
                  </a:cubicBezTo>
                  <a:cubicBezTo>
                    <a:pt x="5297" y="18186"/>
                    <a:pt x="5298" y="18189"/>
                    <a:pt x="5298" y="18190"/>
                  </a:cubicBezTo>
                  <a:cubicBezTo>
                    <a:pt x="5297" y="18200"/>
                    <a:pt x="5297" y="18209"/>
                    <a:pt x="5293" y="18217"/>
                  </a:cubicBezTo>
                  <a:cubicBezTo>
                    <a:pt x="5826" y="19995"/>
                    <a:pt x="6112" y="22096"/>
                    <a:pt x="5039" y="23611"/>
                  </a:cubicBezTo>
                  <a:cubicBezTo>
                    <a:pt x="4846" y="23522"/>
                    <a:pt x="4657" y="23428"/>
                    <a:pt x="4471" y="23327"/>
                  </a:cubicBezTo>
                  <a:cubicBezTo>
                    <a:pt x="5348" y="22193"/>
                    <a:pt x="5437" y="20615"/>
                    <a:pt x="5133" y="19210"/>
                  </a:cubicBezTo>
                  <a:cubicBezTo>
                    <a:pt x="5033" y="18745"/>
                    <a:pt x="4903" y="18292"/>
                    <a:pt x="4758" y="17847"/>
                  </a:cubicBezTo>
                  <a:lnTo>
                    <a:pt x="4626" y="17450"/>
                  </a:lnTo>
                  <a:cubicBezTo>
                    <a:pt x="4585" y="17329"/>
                    <a:pt x="4543" y="17207"/>
                    <a:pt x="4500" y="17088"/>
                  </a:cubicBezTo>
                  <a:lnTo>
                    <a:pt x="4351" y="16671"/>
                  </a:lnTo>
                  <a:cubicBezTo>
                    <a:pt x="3799" y="15134"/>
                    <a:pt x="3252" y="13619"/>
                    <a:pt x="3403" y="11891"/>
                  </a:cubicBezTo>
                  <a:cubicBezTo>
                    <a:pt x="3596" y="9684"/>
                    <a:pt x="4647" y="7625"/>
                    <a:pt x="6157" y="6025"/>
                  </a:cubicBezTo>
                  <a:close/>
                  <a:moveTo>
                    <a:pt x="4500" y="0"/>
                  </a:moveTo>
                  <a:lnTo>
                    <a:pt x="4394" y="318"/>
                  </a:lnTo>
                  <a:cubicBezTo>
                    <a:pt x="3857" y="2217"/>
                    <a:pt x="5138" y="3950"/>
                    <a:pt x="6136" y="5546"/>
                  </a:cubicBezTo>
                  <a:cubicBezTo>
                    <a:pt x="5838" y="5835"/>
                    <a:pt x="5555" y="6127"/>
                    <a:pt x="5310" y="6429"/>
                  </a:cubicBezTo>
                  <a:cubicBezTo>
                    <a:pt x="4181" y="7821"/>
                    <a:pt x="3387" y="9501"/>
                    <a:pt x="3111" y="11280"/>
                  </a:cubicBezTo>
                  <a:cubicBezTo>
                    <a:pt x="2806" y="13244"/>
                    <a:pt x="3296" y="15005"/>
                    <a:pt x="3976" y="16837"/>
                  </a:cubicBezTo>
                  <a:cubicBezTo>
                    <a:pt x="3983" y="16852"/>
                    <a:pt x="3988" y="16868"/>
                    <a:pt x="3993" y="16884"/>
                  </a:cubicBezTo>
                  <a:cubicBezTo>
                    <a:pt x="3043" y="17449"/>
                    <a:pt x="2091" y="18020"/>
                    <a:pt x="1388" y="18914"/>
                  </a:cubicBezTo>
                  <a:cubicBezTo>
                    <a:pt x="729" y="19751"/>
                    <a:pt x="222" y="20786"/>
                    <a:pt x="42" y="21840"/>
                  </a:cubicBezTo>
                  <a:lnTo>
                    <a:pt x="0" y="22150"/>
                  </a:lnTo>
                  <a:lnTo>
                    <a:pt x="1218" y="22460"/>
                  </a:lnTo>
                  <a:lnTo>
                    <a:pt x="1218" y="22460"/>
                  </a:lnTo>
                  <a:lnTo>
                    <a:pt x="1205" y="22122"/>
                  </a:lnTo>
                  <a:cubicBezTo>
                    <a:pt x="1207" y="21824"/>
                    <a:pt x="1250" y="21544"/>
                    <a:pt x="1327" y="21281"/>
                  </a:cubicBezTo>
                  <a:cubicBezTo>
                    <a:pt x="2483" y="21495"/>
                    <a:pt x="3509" y="21875"/>
                    <a:pt x="4526" y="22462"/>
                  </a:cubicBezTo>
                  <a:cubicBezTo>
                    <a:pt x="4422" y="22691"/>
                    <a:pt x="4292" y="22915"/>
                    <a:pt x="4131" y="23130"/>
                  </a:cubicBezTo>
                  <a:lnTo>
                    <a:pt x="3959" y="23342"/>
                  </a:lnTo>
                  <a:lnTo>
                    <a:pt x="4277" y="23554"/>
                  </a:lnTo>
                  <a:cubicBezTo>
                    <a:pt x="4459" y="23667"/>
                    <a:pt x="4644" y="23771"/>
                    <a:pt x="4834" y="23866"/>
                  </a:cubicBezTo>
                  <a:lnTo>
                    <a:pt x="5210" y="24038"/>
                  </a:lnTo>
                  <a:lnTo>
                    <a:pt x="5412" y="23781"/>
                  </a:lnTo>
                  <a:cubicBezTo>
                    <a:pt x="6713" y="21990"/>
                    <a:pt x="6145" y="19700"/>
                    <a:pt x="5420" y="17430"/>
                  </a:cubicBezTo>
                  <a:cubicBezTo>
                    <a:pt x="7089" y="16361"/>
                    <a:pt x="8313" y="14974"/>
                    <a:pt x="8816" y="13011"/>
                  </a:cubicBezTo>
                  <a:cubicBezTo>
                    <a:pt x="9342" y="10958"/>
                    <a:pt x="8995" y="8820"/>
                    <a:pt x="8181" y="6891"/>
                  </a:cubicBezTo>
                  <a:cubicBezTo>
                    <a:pt x="8005" y="6464"/>
                    <a:pt x="7801" y="6051"/>
                    <a:pt x="7580" y="5649"/>
                  </a:cubicBezTo>
                  <a:cubicBezTo>
                    <a:pt x="8676" y="4541"/>
                    <a:pt x="9840" y="3311"/>
                    <a:pt x="9812" y="1733"/>
                  </a:cubicBezTo>
                  <a:lnTo>
                    <a:pt x="9782" y="1357"/>
                  </a:lnTo>
                  <a:lnTo>
                    <a:pt x="9495" y="1293"/>
                  </a:lnTo>
                  <a:cubicBezTo>
                    <a:pt x="9380" y="1271"/>
                    <a:pt x="9266" y="1253"/>
                    <a:pt x="9151" y="1239"/>
                  </a:cubicBezTo>
                  <a:lnTo>
                    <a:pt x="8895" y="1214"/>
                  </a:lnTo>
                  <a:lnTo>
                    <a:pt x="8892" y="1532"/>
                  </a:lnTo>
                  <a:cubicBezTo>
                    <a:pt x="8888" y="1610"/>
                    <a:pt x="8881" y="1687"/>
                    <a:pt x="8870" y="1763"/>
                  </a:cubicBezTo>
                  <a:cubicBezTo>
                    <a:pt x="7827" y="1170"/>
                    <a:pt x="6602" y="755"/>
                    <a:pt x="5394" y="755"/>
                  </a:cubicBezTo>
                  <a:cubicBezTo>
                    <a:pt x="5377" y="755"/>
                    <a:pt x="5361" y="755"/>
                    <a:pt x="5345" y="755"/>
                  </a:cubicBezTo>
                  <a:cubicBezTo>
                    <a:pt x="5352" y="676"/>
                    <a:pt x="5365" y="595"/>
                    <a:pt x="5381" y="514"/>
                  </a:cubicBezTo>
                  <a:lnTo>
                    <a:pt x="5477" y="157"/>
                  </a:lnTo>
                  <a:lnTo>
                    <a:pt x="5200" y="97"/>
                  </a:lnTo>
                  <a:cubicBezTo>
                    <a:pt x="5050" y="68"/>
                    <a:pt x="4901" y="45"/>
                    <a:pt x="4751" y="26"/>
                  </a:cubicBezTo>
                  <a:lnTo>
                    <a:pt x="45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1"/>
            <p:cNvSpPr/>
            <p:nvPr/>
          </p:nvSpPr>
          <p:spPr>
            <a:xfrm>
              <a:off x="3035505" y="2862837"/>
              <a:ext cx="106918" cy="64776"/>
            </a:xfrm>
            <a:custGeom>
              <a:rect b="b" l="l" r="r" t="t"/>
              <a:pathLst>
                <a:path extrusionOk="0" h="2072" w="3420">
                  <a:moveTo>
                    <a:pt x="552" y="0"/>
                  </a:moveTo>
                  <a:cubicBezTo>
                    <a:pt x="323" y="292"/>
                    <a:pt x="135" y="603"/>
                    <a:pt x="1" y="939"/>
                  </a:cubicBezTo>
                  <a:cubicBezTo>
                    <a:pt x="1150" y="1032"/>
                    <a:pt x="2279" y="1424"/>
                    <a:pt x="3236" y="2071"/>
                  </a:cubicBezTo>
                  <a:cubicBezTo>
                    <a:pt x="3322" y="1812"/>
                    <a:pt x="3383" y="1547"/>
                    <a:pt x="3420" y="1277"/>
                  </a:cubicBezTo>
                  <a:cubicBezTo>
                    <a:pt x="2988" y="1042"/>
                    <a:pt x="2617" y="713"/>
                    <a:pt x="2165" y="501"/>
                  </a:cubicBezTo>
                  <a:cubicBezTo>
                    <a:pt x="1648" y="257"/>
                    <a:pt x="1104" y="163"/>
                    <a:pt x="561" y="4"/>
                  </a:cubicBezTo>
                  <a:lnTo>
                    <a:pt x="5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1"/>
            <p:cNvSpPr/>
            <p:nvPr/>
          </p:nvSpPr>
          <p:spPr>
            <a:xfrm>
              <a:off x="3157644" y="2268525"/>
              <a:ext cx="108575" cy="58774"/>
            </a:xfrm>
            <a:custGeom>
              <a:rect b="b" l="l" r="r" t="t"/>
              <a:pathLst>
                <a:path extrusionOk="0" h="1880" w="3473">
                  <a:moveTo>
                    <a:pt x="0" y="1"/>
                  </a:moveTo>
                  <a:lnTo>
                    <a:pt x="0" y="1"/>
                  </a:lnTo>
                  <a:cubicBezTo>
                    <a:pt x="1" y="354"/>
                    <a:pt x="69" y="695"/>
                    <a:pt x="182" y="1026"/>
                  </a:cubicBezTo>
                  <a:cubicBezTo>
                    <a:pt x="184" y="1026"/>
                    <a:pt x="186" y="1026"/>
                    <a:pt x="188" y="1026"/>
                  </a:cubicBezTo>
                  <a:cubicBezTo>
                    <a:pt x="1136" y="1026"/>
                    <a:pt x="2346" y="1312"/>
                    <a:pt x="3146" y="1879"/>
                  </a:cubicBezTo>
                  <a:cubicBezTo>
                    <a:pt x="3286" y="1619"/>
                    <a:pt x="3399" y="1347"/>
                    <a:pt x="3473" y="1060"/>
                  </a:cubicBezTo>
                  <a:cubicBezTo>
                    <a:pt x="2348" y="439"/>
                    <a:pt x="1246" y="176"/>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1"/>
            <p:cNvSpPr/>
            <p:nvPr/>
          </p:nvSpPr>
          <p:spPr>
            <a:xfrm>
              <a:off x="3101561" y="2800565"/>
              <a:ext cx="36265" cy="33545"/>
            </a:xfrm>
            <a:custGeom>
              <a:rect b="b" l="l" r="r" t="t"/>
              <a:pathLst>
                <a:path extrusionOk="0" h="1073" w="1160">
                  <a:moveTo>
                    <a:pt x="869" y="0"/>
                  </a:moveTo>
                  <a:cubicBezTo>
                    <a:pt x="576" y="187"/>
                    <a:pt x="282" y="378"/>
                    <a:pt x="0" y="578"/>
                  </a:cubicBezTo>
                  <a:cubicBezTo>
                    <a:pt x="404" y="640"/>
                    <a:pt x="857" y="816"/>
                    <a:pt x="1159" y="1073"/>
                  </a:cubicBezTo>
                  <a:cubicBezTo>
                    <a:pt x="1079" y="713"/>
                    <a:pt x="979" y="354"/>
                    <a:pt x="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1"/>
            <p:cNvSpPr/>
            <p:nvPr/>
          </p:nvSpPr>
          <p:spPr>
            <a:xfrm>
              <a:off x="3194658" y="2358370"/>
              <a:ext cx="31356" cy="24291"/>
            </a:xfrm>
            <a:custGeom>
              <a:rect b="b" l="l" r="r" t="t"/>
              <a:pathLst>
                <a:path extrusionOk="0" h="777" w="1003">
                  <a:moveTo>
                    <a:pt x="0" y="1"/>
                  </a:moveTo>
                  <a:lnTo>
                    <a:pt x="0" y="1"/>
                  </a:lnTo>
                  <a:cubicBezTo>
                    <a:pt x="41" y="62"/>
                    <a:pt x="82" y="123"/>
                    <a:pt x="122" y="185"/>
                  </a:cubicBezTo>
                  <a:cubicBezTo>
                    <a:pt x="254" y="380"/>
                    <a:pt x="381" y="577"/>
                    <a:pt x="508" y="776"/>
                  </a:cubicBezTo>
                  <a:cubicBezTo>
                    <a:pt x="677" y="613"/>
                    <a:pt x="842" y="446"/>
                    <a:pt x="1003" y="277"/>
                  </a:cubicBezTo>
                  <a:cubicBezTo>
                    <a:pt x="850" y="222"/>
                    <a:pt x="702" y="148"/>
                    <a:pt x="545" y="108"/>
                  </a:cubicBezTo>
                  <a:cubicBezTo>
                    <a:pt x="365" y="62"/>
                    <a:pt x="182" y="32"/>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1"/>
            <p:cNvSpPr/>
            <p:nvPr/>
          </p:nvSpPr>
          <p:spPr>
            <a:xfrm>
              <a:off x="3216134" y="2285250"/>
              <a:ext cx="72123" cy="117047"/>
            </a:xfrm>
            <a:custGeom>
              <a:rect b="b" l="l" r="r" t="t"/>
              <a:pathLst>
                <a:path extrusionOk="0" h="3744" w="2307">
                  <a:moveTo>
                    <a:pt x="1962" y="0"/>
                  </a:moveTo>
                  <a:cubicBezTo>
                    <a:pt x="1943" y="1394"/>
                    <a:pt x="996" y="2442"/>
                    <a:pt x="0" y="3410"/>
                  </a:cubicBezTo>
                  <a:cubicBezTo>
                    <a:pt x="67" y="3520"/>
                    <a:pt x="130" y="3631"/>
                    <a:pt x="196" y="3743"/>
                  </a:cubicBezTo>
                  <a:cubicBezTo>
                    <a:pt x="1251" y="2681"/>
                    <a:pt x="2279" y="1566"/>
                    <a:pt x="2306" y="75"/>
                  </a:cubicBezTo>
                  <a:cubicBezTo>
                    <a:pt x="2192" y="48"/>
                    <a:pt x="2077" y="23"/>
                    <a:pt x="19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1"/>
            <p:cNvSpPr/>
            <p:nvPr/>
          </p:nvSpPr>
          <p:spPr>
            <a:xfrm>
              <a:off x="3124601" y="2247392"/>
              <a:ext cx="151592" cy="520833"/>
            </a:xfrm>
            <a:custGeom>
              <a:rect b="b" l="l" r="r" t="t"/>
              <a:pathLst>
                <a:path extrusionOk="0" h="16660" w="4849">
                  <a:moveTo>
                    <a:pt x="381" y="0"/>
                  </a:moveTo>
                  <a:lnTo>
                    <a:pt x="381" y="0"/>
                  </a:lnTo>
                  <a:cubicBezTo>
                    <a:pt x="0" y="1780"/>
                    <a:pt x="1090" y="3381"/>
                    <a:pt x="2106" y="4938"/>
                  </a:cubicBezTo>
                  <a:lnTo>
                    <a:pt x="2295" y="5230"/>
                  </a:lnTo>
                  <a:cubicBezTo>
                    <a:pt x="2369" y="5344"/>
                    <a:pt x="2441" y="5458"/>
                    <a:pt x="2512" y="5571"/>
                  </a:cubicBezTo>
                  <a:lnTo>
                    <a:pt x="2709" y="5891"/>
                  </a:lnTo>
                  <a:cubicBezTo>
                    <a:pt x="2929" y="6263"/>
                    <a:pt x="3129" y="6636"/>
                    <a:pt x="3283" y="7007"/>
                  </a:cubicBezTo>
                  <a:cubicBezTo>
                    <a:pt x="4103" y="8986"/>
                    <a:pt x="4323" y="11234"/>
                    <a:pt x="3520" y="13254"/>
                  </a:cubicBezTo>
                  <a:cubicBezTo>
                    <a:pt x="2958" y="14663"/>
                    <a:pt x="2013" y="15528"/>
                    <a:pt x="898" y="16281"/>
                  </a:cubicBezTo>
                  <a:cubicBezTo>
                    <a:pt x="940" y="16407"/>
                    <a:pt x="980" y="16533"/>
                    <a:pt x="1022" y="16659"/>
                  </a:cubicBezTo>
                  <a:cubicBezTo>
                    <a:pt x="1178" y="16559"/>
                    <a:pt x="1334" y="16458"/>
                    <a:pt x="1486" y="16351"/>
                  </a:cubicBezTo>
                  <a:cubicBezTo>
                    <a:pt x="2663" y="15527"/>
                    <a:pt x="3528" y="14444"/>
                    <a:pt x="3991" y="13076"/>
                  </a:cubicBezTo>
                  <a:cubicBezTo>
                    <a:pt x="4848" y="10550"/>
                    <a:pt x="4222" y="7870"/>
                    <a:pt x="3010" y="5574"/>
                  </a:cubicBezTo>
                  <a:lnTo>
                    <a:pt x="2832" y="5245"/>
                  </a:lnTo>
                  <a:cubicBezTo>
                    <a:pt x="2768" y="5132"/>
                    <a:pt x="2702" y="5019"/>
                    <a:pt x="2631" y="4904"/>
                  </a:cubicBezTo>
                  <a:lnTo>
                    <a:pt x="2447" y="4613"/>
                  </a:lnTo>
                  <a:cubicBezTo>
                    <a:pt x="1550" y="3226"/>
                    <a:pt x="352" y="1708"/>
                    <a:pt x="799" y="83"/>
                  </a:cubicBezTo>
                  <a:cubicBezTo>
                    <a:pt x="659" y="56"/>
                    <a:pt x="519" y="29"/>
                    <a:pt x="3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1"/>
            <p:cNvSpPr/>
            <p:nvPr/>
          </p:nvSpPr>
          <p:spPr>
            <a:xfrm>
              <a:off x="3123788" y="2593645"/>
              <a:ext cx="109825" cy="61368"/>
            </a:xfrm>
            <a:custGeom>
              <a:rect b="b" l="l" r="r" t="t"/>
              <a:pathLst>
                <a:path extrusionOk="0" h="1963" w="3513">
                  <a:moveTo>
                    <a:pt x="89" y="0"/>
                  </a:moveTo>
                  <a:cubicBezTo>
                    <a:pt x="29" y="379"/>
                    <a:pt x="0" y="762"/>
                    <a:pt x="1" y="1152"/>
                  </a:cubicBezTo>
                  <a:cubicBezTo>
                    <a:pt x="1" y="1166"/>
                    <a:pt x="2" y="1178"/>
                    <a:pt x="2" y="1192"/>
                  </a:cubicBezTo>
                  <a:cubicBezTo>
                    <a:pt x="4" y="1192"/>
                    <a:pt x="6" y="1192"/>
                    <a:pt x="7" y="1192"/>
                  </a:cubicBezTo>
                  <a:cubicBezTo>
                    <a:pt x="9" y="1192"/>
                    <a:pt x="10" y="1192"/>
                    <a:pt x="12" y="1193"/>
                  </a:cubicBezTo>
                  <a:cubicBezTo>
                    <a:pt x="545" y="1374"/>
                    <a:pt x="1059" y="1584"/>
                    <a:pt x="1610" y="1714"/>
                  </a:cubicBezTo>
                  <a:cubicBezTo>
                    <a:pt x="2132" y="1837"/>
                    <a:pt x="2667" y="1856"/>
                    <a:pt x="3188" y="1962"/>
                  </a:cubicBezTo>
                  <a:cubicBezTo>
                    <a:pt x="3333" y="1588"/>
                    <a:pt x="3439" y="1208"/>
                    <a:pt x="3512" y="822"/>
                  </a:cubicBezTo>
                  <a:lnTo>
                    <a:pt x="3512" y="822"/>
                  </a:lnTo>
                  <a:cubicBezTo>
                    <a:pt x="3405" y="830"/>
                    <a:pt x="3296" y="834"/>
                    <a:pt x="3187" y="834"/>
                  </a:cubicBezTo>
                  <a:cubicBezTo>
                    <a:pt x="2132" y="834"/>
                    <a:pt x="1006" y="477"/>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1"/>
            <p:cNvSpPr/>
            <p:nvPr/>
          </p:nvSpPr>
          <p:spPr>
            <a:xfrm>
              <a:off x="3142326" y="2502142"/>
              <a:ext cx="93475" cy="50020"/>
            </a:xfrm>
            <a:custGeom>
              <a:rect b="b" l="l" r="r" t="t"/>
              <a:pathLst>
                <a:path extrusionOk="0" h="1600" w="2990">
                  <a:moveTo>
                    <a:pt x="502" y="1"/>
                  </a:moveTo>
                  <a:cubicBezTo>
                    <a:pt x="311" y="345"/>
                    <a:pt x="147" y="700"/>
                    <a:pt x="1" y="1065"/>
                  </a:cubicBezTo>
                  <a:cubicBezTo>
                    <a:pt x="4" y="1065"/>
                    <a:pt x="7" y="1064"/>
                    <a:pt x="10" y="1064"/>
                  </a:cubicBezTo>
                  <a:cubicBezTo>
                    <a:pt x="11" y="1064"/>
                    <a:pt x="13" y="1064"/>
                    <a:pt x="14" y="1065"/>
                  </a:cubicBezTo>
                  <a:cubicBezTo>
                    <a:pt x="1014" y="1293"/>
                    <a:pt x="1975" y="1474"/>
                    <a:pt x="2989" y="1600"/>
                  </a:cubicBezTo>
                  <a:cubicBezTo>
                    <a:pt x="2956" y="1298"/>
                    <a:pt x="2907" y="996"/>
                    <a:pt x="2843" y="696"/>
                  </a:cubicBezTo>
                  <a:cubicBezTo>
                    <a:pt x="2841" y="696"/>
                    <a:pt x="2838" y="696"/>
                    <a:pt x="2835" y="696"/>
                  </a:cubicBezTo>
                  <a:cubicBezTo>
                    <a:pt x="2437" y="696"/>
                    <a:pt x="2025" y="546"/>
                    <a:pt x="1648" y="434"/>
                  </a:cubicBezTo>
                  <a:cubicBezTo>
                    <a:pt x="1252" y="316"/>
                    <a:pt x="871" y="181"/>
                    <a:pt x="5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1"/>
            <p:cNvSpPr/>
            <p:nvPr/>
          </p:nvSpPr>
          <p:spPr>
            <a:xfrm>
              <a:off x="3191844" y="2440807"/>
              <a:ext cx="16600" cy="15319"/>
            </a:xfrm>
            <a:custGeom>
              <a:rect b="b" l="l" r="r" t="t"/>
              <a:pathLst>
                <a:path extrusionOk="0" h="490" w="531">
                  <a:moveTo>
                    <a:pt x="292" y="1"/>
                  </a:moveTo>
                  <a:cubicBezTo>
                    <a:pt x="193" y="116"/>
                    <a:pt x="95" y="231"/>
                    <a:pt x="0" y="349"/>
                  </a:cubicBezTo>
                  <a:cubicBezTo>
                    <a:pt x="100" y="370"/>
                    <a:pt x="200" y="390"/>
                    <a:pt x="301" y="420"/>
                  </a:cubicBezTo>
                  <a:cubicBezTo>
                    <a:pt x="378" y="442"/>
                    <a:pt x="460" y="458"/>
                    <a:pt x="530" y="489"/>
                  </a:cubicBezTo>
                  <a:cubicBezTo>
                    <a:pt x="454" y="324"/>
                    <a:pt x="375" y="161"/>
                    <a:pt x="2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1"/>
            <p:cNvSpPr/>
            <p:nvPr/>
          </p:nvSpPr>
          <p:spPr>
            <a:xfrm>
              <a:off x="3003306" y="2780807"/>
              <a:ext cx="114515" cy="144120"/>
            </a:xfrm>
            <a:custGeom>
              <a:rect b="b" l="l" r="r" t="t"/>
              <a:pathLst>
                <a:path extrusionOk="0" h="4610" w="3663">
                  <a:moveTo>
                    <a:pt x="3534" y="0"/>
                  </a:moveTo>
                  <a:cubicBezTo>
                    <a:pt x="3386" y="90"/>
                    <a:pt x="3238" y="178"/>
                    <a:pt x="3087" y="270"/>
                  </a:cubicBezTo>
                  <a:cubicBezTo>
                    <a:pt x="1415" y="1285"/>
                    <a:pt x="239" y="2785"/>
                    <a:pt x="1" y="4521"/>
                  </a:cubicBezTo>
                  <a:cubicBezTo>
                    <a:pt x="115" y="4556"/>
                    <a:pt x="230" y="4586"/>
                    <a:pt x="344" y="4610"/>
                  </a:cubicBezTo>
                  <a:cubicBezTo>
                    <a:pt x="367" y="3264"/>
                    <a:pt x="1430" y="1938"/>
                    <a:pt x="2460" y="1157"/>
                  </a:cubicBezTo>
                  <a:cubicBezTo>
                    <a:pt x="2845" y="866"/>
                    <a:pt x="3251" y="608"/>
                    <a:pt x="3663" y="356"/>
                  </a:cubicBezTo>
                  <a:cubicBezTo>
                    <a:pt x="3607" y="244"/>
                    <a:pt x="3566" y="120"/>
                    <a:pt x="3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1"/>
            <p:cNvSpPr/>
            <p:nvPr/>
          </p:nvSpPr>
          <p:spPr>
            <a:xfrm>
              <a:off x="3092495" y="2424113"/>
              <a:ext cx="98508" cy="549782"/>
            </a:xfrm>
            <a:custGeom>
              <a:rect b="b" l="l" r="r" t="t"/>
              <a:pathLst>
                <a:path extrusionOk="0" h="17586" w="3151">
                  <a:moveTo>
                    <a:pt x="2908" y="1"/>
                  </a:moveTo>
                  <a:cubicBezTo>
                    <a:pt x="1398" y="1599"/>
                    <a:pt x="347" y="3659"/>
                    <a:pt x="154" y="5867"/>
                  </a:cubicBezTo>
                  <a:cubicBezTo>
                    <a:pt x="1" y="7595"/>
                    <a:pt x="550" y="9110"/>
                    <a:pt x="1102" y="10647"/>
                  </a:cubicBezTo>
                  <a:lnTo>
                    <a:pt x="1251" y="11063"/>
                  </a:lnTo>
                  <a:cubicBezTo>
                    <a:pt x="1294" y="11182"/>
                    <a:pt x="1336" y="11303"/>
                    <a:pt x="1377" y="11425"/>
                  </a:cubicBezTo>
                  <a:lnTo>
                    <a:pt x="1509" y="11822"/>
                  </a:lnTo>
                  <a:cubicBezTo>
                    <a:pt x="1654" y="12266"/>
                    <a:pt x="1784" y="12719"/>
                    <a:pt x="1884" y="13185"/>
                  </a:cubicBezTo>
                  <a:cubicBezTo>
                    <a:pt x="2186" y="14591"/>
                    <a:pt x="2098" y="16168"/>
                    <a:pt x="1222" y="17300"/>
                  </a:cubicBezTo>
                  <a:cubicBezTo>
                    <a:pt x="1408" y="17404"/>
                    <a:pt x="1597" y="17497"/>
                    <a:pt x="1790" y="17586"/>
                  </a:cubicBezTo>
                  <a:cubicBezTo>
                    <a:pt x="2863" y="16071"/>
                    <a:pt x="2577" y="13969"/>
                    <a:pt x="2044" y="12193"/>
                  </a:cubicBezTo>
                  <a:cubicBezTo>
                    <a:pt x="2048" y="12186"/>
                    <a:pt x="2048" y="12176"/>
                    <a:pt x="2049" y="12166"/>
                  </a:cubicBezTo>
                  <a:cubicBezTo>
                    <a:pt x="2049" y="12165"/>
                    <a:pt x="2047" y="12162"/>
                    <a:pt x="2047" y="12161"/>
                  </a:cubicBezTo>
                  <a:cubicBezTo>
                    <a:pt x="2039" y="12139"/>
                    <a:pt x="2034" y="12115"/>
                    <a:pt x="2028" y="12093"/>
                  </a:cubicBezTo>
                  <a:cubicBezTo>
                    <a:pt x="2014" y="12066"/>
                    <a:pt x="2000" y="12039"/>
                    <a:pt x="1987" y="12011"/>
                  </a:cubicBezTo>
                  <a:cubicBezTo>
                    <a:pt x="1955" y="11909"/>
                    <a:pt x="1924" y="11807"/>
                    <a:pt x="1889" y="11708"/>
                  </a:cubicBezTo>
                  <a:cubicBezTo>
                    <a:pt x="1878" y="11674"/>
                    <a:pt x="1867" y="11640"/>
                    <a:pt x="1856" y="11606"/>
                  </a:cubicBezTo>
                  <a:lnTo>
                    <a:pt x="1722" y="11214"/>
                  </a:lnTo>
                  <a:cubicBezTo>
                    <a:pt x="1680" y="11092"/>
                    <a:pt x="1639" y="10969"/>
                    <a:pt x="1596" y="10845"/>
                  </a:cubicBezTo>
                  <a:lnTo>
                    <a:pt x="1455" y="10432"/>
                  </a:lnTo>
                  <a:cubicBezTo>
                    <a:pt x="937" y="8896"/>
                    <a:pt x="490" y="7358"/>
                    <a:pt x="674" y="5695"/>
                  </a:cubicBezTo>
                  <a:cubicBezTo>
                    <a:pt x="869" y="3925"/>
                    <a:pt x="1624" y="2243"/>
                    <a:pt x="2713" y="843"/>
                  </a:cubicBezTo>
                  <a:cubicBezTo>
                    <a:pt x="2848" y="670"/>
                    <a:pt x="2997" y="500"/>
                    <a:pt x="3150" y="331"/>
                  </a:cubicBezTo>
                  <a:cubicBezTo>
                    <a:pt x="3145" y="328"/>
                    <a:pt x="3140" y="326"/>
                    <a:pt x="3135" y="322"/>
                  </a:cubicBezTo>
                  <a:cubicBezTo>
                    <a:pt x="3038" y="239"/>
                    <a:pt x="2968" y="119"/>
                    <a:pt x="2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1"/>
            <p:cNvSpPr/>
            <p:nvPr/>
          </p:nvSpPr>
          <p:spPr>
            <a:xfrm>
              <a:off x="3144452" y="2730883"/>
              <a:ext cx="13943" cy="12599"/>
            </a:xfrm>
            <a:custGeom>
              <a:rect b="b" l="l" r="r" t="t"/>
              <a:pathLst>
                <a:path extrusionOk="0" h="403" w="446">
                  <a:moveTo>
                    <a:pt x="0" y="0"/>
                  </a:moveTo>
                  <a:lnTo>
                    <a:pt x="0" y="0"/>
                  </a:lnTo>
                  <a:cubicBezTo>
                    <a:pt x="42" y="134"/>
                    <a:pt x="85" y="269"/>
                    <a:pt x="128" y="402"/>
                  </a:cubicBezTo>
                  <a:cubicBezTo>
                    <a:pt x="236" y="333"/>
                    <a:pt x="341" y="260"/>
                    <a:pt x="445" y="186"/>
                  </a:cubicBezTo>
                  <a:cubicBezTo>
                    <a:pt x="290" y="144"/>
                    <a:pt x="138" y="78"/>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1"/>
            <p:cNvSpPr/>
            <p:nvPr/>
          </p:nvSpPr>
          <p:spPr>
            <a:xfrm>
              <a:off x="3131728" y="2686147"/>
              <a:ext cx="64776" cy="43299"/>
            </a:xfrm>
            <a:custGeom>
              <a:rect b="b" l="l" r="r" t="t"/>
              <a:pathLst>
                <a:path extrusionOk="0" h="1385" w="2072">
                  <a:moveTo>
                    <a:pt x="0" y="1"/>
                  </a:moveTo>
                  <a:lnTo>
                    <a:pt x="0" y="1"/>
                  </a:lnTo>
                  <a:cubicBezTo>
                    <a:pt x="84" y="347"/>
                    <a:pt x="185" y="701"/>
                    <a:pt x="291" y="1059"/>
                  </a:cubicBezTo>
                  <a:cubicBezTo>
                    <a:pt x="452" y="1141"/>
                    <a:pt x="614" y="1222"/>
                    <a:pt x="783" y="1281"/>
                  </a:cubicBezTo>
                  <a:cubicBezTo>
                    <a:pt x="907" y="1325"/>
                    <a:pt x="1038" y="1348"/>
                    <a:pt x="1164" y="1384"/>
                  </a:cubicBezTo>
                  <a:cubicBezTo>
                    <a:pt x="1492" y="1126"/>
                    <a:pt x="1800" y="842"/>
                    <a:pt x="2071" y="514"/>
                  </a:cubicBezTo>
                  <a:cubicBezTo>
                    <a:pt x="1364" y="498"/>
                    <a:pt x="639" y="2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3" name="Google Shape;1453;p41"/>
          <p:cNvGrpSpPr/>
          <p:nvPr/>
        </p:nvGrpSpPr>
        <p:grpSpPr>
          <a:xfrm rot="-1440891">
            <a:off x="8184478" y="717331"/>
            <a:ext cx="326846" cy="510609"/>
            <a:chOff x="3309813" y="3866575"/>
            <a:chExt cx="326825" cy="510575"/>
          </a:xfrm>
        </p:grpSpPr>
        <p:sp>
          <p:nvSpPr>
            <p:cNvPr id="1454" name="Google Shape;1454;p41"/>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1"/>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1"/>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1"/>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1"/>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1"/>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1"/>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1"/>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1"/>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1"/>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1"/>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1"/>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1"/>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1"/>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1"/>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1"/>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1"/>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1"/>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1"/>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1"/>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sp>
        <p:nvSpPr>
          <p:cNvPr id="1478" name="Google Shape;1478;p42"/>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Training Results:</a:t>
            </a:r>
            <a:endParaRPr/>
          </a:p>
        </p:txBody>
      </p:sp>
      <p:sp>
        <p:nvSpPr>
          <p:cNvPr id="1479" name="Google Shape;1479;p42"/>
          <p:cNvSpPr txBox="1"/>
          <p:nvPr>
            <p:ph idx="1" type="body"/>
          </p:nvPr>
        </p:nvSpPr>
        <p:spPr>
          <a:xfrm>
            <a:off x="720000" y="1104305"/>
            <a:ext cx="7704000" cy="196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The algorithms evaluated were Support Vector Classifier (SVC), Gradient Boosting Classifier (GBC), and Extra Trees Classifier (ETC).</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AUC-ROC score, precision, recall, f1-score, and overall accuracy were used to evaluate the performance of each algorithm.</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SVC algorithm achieved a moderate level of performance with an overall accuracy of 0.76.</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GBC algorithm performed slightly better than the SVC algorithm with an overall accuracy of 0.77.</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ETC algorithm performed slightly worse than the other two algorithms with an overall accuracy of 0.74.</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results suggest that the GBC algorithm achieved the best performance on the binary classification task, followed closely by the SVC algorithm.</a:t>
            </a:r>
            <a:endParaRPr>
              <a:solidFill>
                <a:schemeClr val="dk1"/>
              </a:solidFill>
            </a:endParaRPr>
          </a:p>
        </p:txBody>
      </p:sp>
      <p:grpSp>
        <p:nvGrpSpPr>
          <p:cNvPr id="1480" name="Google Shape;1480;p42"/>
          <p:cNvGrpSpPr/>
          <p:nvPr/>
        </p:nvGrpSpPr>
        <p:grpSpPr>
          <a:xfrm>
            <a:off x="592238" y="3853131"/>
            <a:ext cx="173569" cy="309061"/>
            <a:chOff x="2157276" y="1521031"/>
            <a:chExt cx="173569" cy="309061"/>
          </a:xfrm>
        </p:grpSpPr>
        <p:sp>
          <p:nvSpPr>
            <p:cNvPr id="1481" name="Google Shape;1481;p42"/>
            <p:cNvSpPr/>
            <p:nvPr/>
          </p:nvSpPr>
          <p:spPr>
            <a:xfrm>
              <a:off x="2157276" y="1521031"/>
              <a:ext cx="173569" cy="309061"/>
            </a:xfrm>
            <a:custGeom>
              <a:rect b="b" l="l" r="r" t="t"/>
              <a:pathLst>
                <a:path extrusionOk="0" h="9886" w="5552">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2"/>
            <p:cNvSpPr/>
            <p:nvPr/>
          </p:nvSpPr>
          <p:spPr>
            <a:xfrm>
              <a:off x="2185724" y="1563202"/>
              <a:ext cx="21759" cy="19977"/>
            </a:xfrm>
            <a:custGeom>
              <a:rect b="b" l="l" r="r" t="t"/>
              <a:pathLst>
                <a:path extrusionOk="0" h="639" w="696">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2"/>
            <p:cNvSpPr/>
            <p:nvPr/>
          </p:nvSpPr>
          <p:spPr>
            <a:xfrm>
              <a:off x="2187818" y="1592995"/>
              <a:ext cx="17382" cy="27323"/>
            </a:xfrm>
            <a:custGeom>
              <a:rect b="b" l="l" r="r" t="t"/>
              <a:pathLst>
                <a:path extrusionOk="0" h="874" w="556">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2"/>
            <p:cNvSpPr/>
            <p:nvPr/>
          </p:nvSpPr>
          <p:spPr>
            <a:xfrm>
              <a:off x="2262064" y="1699315"/>
              <a:ext cx="15225" cy="5752"/>
            </a:xfrm>
            <a:custGeom>
              <a:rect b="b" l="l" r="r" t="t"/>
              <a:pathLst>
                <a:path extrusionOk="0" h="184" w="487">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2"/>
            <p:cNvSpPr/>
            <p:nvPr/>
          </p:nvSpPr>
          <p:spPr>
            <a:xfrm>
              <a:off x="2270442" y="1709600"/>
              <a:ext cx="8597" cy="4783"/>
            </a:xfrm>
            <a:custGeom>
              <a:rect b="b" l="l" r="r" t="t"/>
              <a:pathLst>
                <a:path extrusionOk="0" h="153" w="275">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2"/>
            <p:cNvSpPr/>
            <p:nvPr/>
          </p:nvSpPr>
          <p:spPr>
            <a:xfrm>
              <a:off x="2175063" y="1538224"/>
              <a:ext cx="107668" cy="141900"/>
            </a:xfrm>
            <a:custGeom>
              <a:rect b="b" l="l" r="r" t="t"/>
              <a:pathLst>
                <a:path extrusionOk="0" h="4539" w="3444">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2"/>
            <p:cNvSpPr/>
            <p:nvPr/>
          </p:nvSpPr>
          <p:spPr>
            <a:xfrm>
              <a:off x="2221768" y="1538287"/>
              <a:ext cx="60899" cy="117922"/>
            </a:xfrm>
            <a:custGeom>
              <a:rect b="b" l="l" r="r" t="t"/>
              <a:pathLst>
                <a:path extrusionOk="0" h="3772" w="1948">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2"/>
            <p:cNvSpPr/>
            <p:nvPr/>
          </p:nvSpPr>
          <p:spPr>
            <a:xfrm>
              <a:off x="2192507" y="1597965"/>
              <a:ext cx="6721" cy="17507"/>
            </a:xfrm>
            <a:custGeom>
              <a:rect b="b" l="l" r="r" t="t"/>
              <a:pathLst>
                <a:path extrusionOk="0" h="560" w="215">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2"/>
            <p:cNvSpPr/>
            <p:nvPr/>
          </p:nvSpPr>
          <p:spPr>
            <a:xfrm>
              <a:off x="2190413" y="1568017"/>
              <a:ext cx="11630" cy="10410"/>
            </a:xfrm>
            <a:custGeom>
              <a:rect b="b" l="l" r="r" t="t"/>
              <a:pathLst>
                <a:path extrusionOk="0" h="333" w="372">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2"/>
            <p:cNvSpPr/>
            <p:nvPr/>
          </p:nvSpPr>
          <p:spPr>
            <a:xfrm>
              <a:off x="2200729" y="1667710"/>
              <a:ext cx="111294" cy="145121"/>
            </a:xfrm>
            <a:custGeom>
              <a:rect b="b" l="l" r="r" t="t"/>
              <a:pathLst>
                <a:path extrusionOk="0" h="4642" w="356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2"/>
            <p:cNvSpPr/>
            <p:nvPr/>
          </p:nvSpPr>
          <p:spPr>
            <a:xfrm>
              <a:off x="2255437" y="1668585"/>
              <a:ext cx="55647" cy="139024"/>
            </a:xfrm>
            <a:custGeom>
              <a:rect b="b" l="l" r="r" t="t"/>
              <a:pathLst>
                <a:path extrusionOk="0" h="4447" w="178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2" name="Google Shape;1492;p42"/>
          <p:cNvGrpSpPr/>
          <p:nvPr/>
        </p:nvGrpSpPr>
        <p:grpSpPr>
          <a:xfrm>
            <a:off x="6988888" y="986924"/>
            <a:ext cx="171201" cy="157715"/>
            <a:chOff x="3739015" y="1518936"/>
            <a:chExt cx="153186" cy="141119"/>
          </a:xfrm>
        </p:grpSpPr>
        <p:sp>
          <p:nvSpPr>
            <p:cNvPr id="1493" name="Google Shape;1493;p42"/>
            <p:cNvSpPr/>
            <p:nvPr/>
          </p:nvSpPr>
          <p:spPr>
            <a:xfrm>
              <a:off x="3739015" y="1518936"/>
              <a:ext cx="153186" cy="141119"/>
            </a:xfrm>
            <a:custGeom>
              <a:rect b="b" l="l" r="r" t="t"/>
              <a:pathLst>
                <a:path extrusionOk="0" h="4514" w="4900">
                  <a:moveTo>
                    <a:pt x="2540" y="376"/>
                  </a:moveTo>
                  <a:cubicBezTo>
                    <a:pt x="3259" y="376"/>
                    <a:pt x="3839" y="815"/>
                    <a:pt x="4091" y="1421"/>
                  </a:cubicBezTo>
                  <a:cubicBezTo>
                    <a:pt x="4157" y="1665"/>
                    <a:pt x="4161" y="1893"/>
                    <a:pt x="4120" y="2103"/>
                  </a:cubicBezTo>
                  <a:cubicBezTo>
                    <a:pt x="3150" y="1621"/>
                    <a:pt x="1999" y="1345"/>
                    <a:pt x="955" y="1096"/>
                  </a:cubicBezTo>
                  <a:cubicBezTo>
                    <a:pt x="1244" y="790"/>
                    <a:pt x="1606" y="557"/>
                    <a:pt x="2059" y="439"/>
                  </a:cubicBezTo>
                  <a:cubicBezTo>
                    <a:pt x="2224" y="396"/>
                    <a:pt x="2385" y="376"/>
                    <a:pt x="2540" y="376"/>
                  </a:cubicBezTo>
                  <a:close/>
                  <a:moveTo>
                    <a:pt x="780" y="1337"/>
                  </a:moveTo>
                  <a:cubicBezTo>
                    <a:pt x="1845" y="1677"/>
                    <a:pt x="2937" y="2138"/>
                    <a:pt x="4034" y="2389"/>
                  </a:cubicBezTo>
                  <a:cubicBezTo>
                    <a:pt x="3968" y="2539"/>
                    <a:pt x="3881" y="2676"/>
                    <a:pt x="3771" y="2799"/>
                  </a:cubicBezTo>
                  <a:cubicBezTo>
                    <a:pt x="2770" y="2362"/>
                    <a:pt x="1715" y="2004"/>
                    <a:pt x="677" y="1671"/>
                  </a:cubicBezTo>
                  <a:cubicBezTo>
                    <a:pt x="697" y="1560"/>
                    <a:pt x="730" y="1447"/>
                    <a:pt x="780" y="1337"/>
                  </a:cubicBezTo>
                  <a:close/>
                  <a:moveTo>
                    <a:pt x="655" y="1925"/>
                  </a:moveTo>
                  <a:lnTo>
                    <a:pt x="655" y="1925"/>
                  </a:lnTo>
                  <a:cubicBezTo>
                    <a:pt x="1592" y="2325"/>
                    <a:pt x="2550" y="2717"/>
                    <a:pt x="3520" y="3029"/>
                  </a:cubicBezTo>
                  <a:cubicBezTo>
                    <a:pt x="3183" y="3281"/>
                    <a:pt x="2746" y="3426"/>
                    <a:pt x="2299" y="3426"/>
                  </a:cubicBezTo>
                  <a:cubicBezTo>
                    <a:pt x="2251" y="3426"/>
                    <a:pt x="2203" y="3425"/>
                    <a:pt x="2154" y="3421"/>
                  </a:cubicBezTo>
                  <a:cubicBezTo>
                    <a:pt x="1298" y="3363"/>
                    <a:pt x="665" y="2678"/>
                    <a:pt x="655" y="1925"/>
                  </a:cubicBezTo>
                  <a:close/>
                  <a:moveTo>
                    <a:pt x="403" y="2288"/>
                  </a:moveTo>
                  <a:lnTo>
                    <a:pt x="403" y="2288"/>
                  </a:lnTo>
                  <a:cubicBezTo>
                    <a:pt x="537" y="2981"/>
                    <a:pt x="1106" y="3584"/>
                    <a:pt x="1907" y="3736"/>
                  </a:cubicBezTo>
                  <a:cubicBezTo>
                    <a:pt x="2044" y="3762"/>
                    <a:pt x="2182" y="3774"/>
                    <a:pt x="2318" y="3774"/>
                  </a:cubicBezTo>
                  <a:cubicBezTo>
                    <a:pt x="2926" y="3774"/>
                    <a:pt x="3503" y="3526"/>
                    <a:pt x="3895" y="3124"/>
                  </a:cubicBezTo>
                  <a:cubicBezTo>
                    <a:pt x="3909" y="3120"/>
                    <a:pt x="3920" y="3116"/>
                    <a:pt x="3932" y="3110"/>
                  </a:cubicBezTo>
                  <a:lnTo>
                    <a:pt x="3932" y="3110"/>
                  </a:lnTo>
                  <a:cubicBezTo>
                    <a:pt x="3560" y="3736"/>
                    <a:pt x="2912" y="4137"/>
                    <a:pt x="2220" y="4137"/>
                  </a:cubicBezTo>
                  <a:cubicBezTo>
                    <a:pt x="1941" y="4137"/>
                    <a:pt x="1656" y="4072"/>
                    <a:pt x="1379" y="3930"/>
                  </a:cubicBezTo>
                  <a:cubicBezTo>
                    <a:pt x="700" y="3585"/>
                    <a:pt x="372" y="2940"/>
                    <a:pt x="403" y="2288"/>
                  </a:cubicBezTo>
                  <a:close/>
                  <a:moveTo>
                    <a:pt x="2586" y="1"/>
                  </a:moveTo>
                  <a:cubicBezTo>
                    <a:pt x="1294" y="1"/>
                    <a:pt x="34" y="1075"/>
                    <a:pt x="1" y="2398"/>
                  </a:cubicBezTo>
                  <a:cubicBezTo>
                    <a:pt x="0" y="2439"/>
                    <a:pt x="20" y="2467"/>
                    <a:pt x="47" y="2483"/>
                  </a:cubicBezTo>
                  <a:cubicBezTo>
                    <a:pt x="56" y="3108"/>
                    <a:pt x="341" y="3727"/>
                    <a:pt x="910" y="4117"/>
                  </a:cubicBezTo>
                  <a:cubicBezTo>
                    <a:pt x="1307" y="4388"/>
                    <a:pt x="1747" y="4513"/>
                    <a:pt x="2181" y="4513"/>
                  </a:cubicBezTo>
                  <a:cubicBezTo>
                    <a:pt x="3102" y="4513"/>
                    <a:pt x="3994" y="3952"/>
                    <a:pt x="4384" y="3034"/>
                  </a:cubicBezTo>
                  <a:cubicBezTo>
                    <a:pt x="4900" y="1819"/>
                    <a:pt x="4367" y="278"/>
                    <a:pt x="2977" y="34"/>
                  </a:cubicBezTo>
                  <a:cubicBezTo>
                    <a:pt x="2847" y="12"/>
                    <a:pt x="2716" y="1"/>
                    <a:pt x="2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2"/>
            <p:cNvSpPr/>
            <p:nvPr/>
          </p:nvSpPr>
          <p:spPr>
            <a:xfrm>
              <a:off x="3768807" y="1530659"/>
              <a:ext cx="100290" cy="54053"/>
            </a:xfrm>
            <a:custGeom>
              <a:rect b="b" l="l" r="r" t="t"/>
              <a:pathLst>
                <a:path extrusionOk="0" h="1729" w="3208">
                  <a:moveTo>
                    <a:pt x="1586" y="1"/>
                  </a:moveTo>
                  <a:cubicBezTo>
                    <a:pt x="1431" y="1"/>
                    <a:pt x="1270" y="21"/>
                    <a:pt x="1105" y="64"/>
                  </a:cubicBezTo>
                  <a:cubicBezTo>
                    <a:pt x="652" y="182"/>
                    <a:pt x="288" y="415"/>
                    <a:pt x="1" y="721"/>
                  </a:cubicBezTo>
                  <a:cubicBezTo>
                    <a:pt x="1045" y="970"/>
                    <a:pt x="2196" y="1246"/>
                    <a:pt x="3166" y="1728"/>
                  </a:cubicBezTo>
                  <a:cubicBezTo>
                    <a:pt x="3208" y="1518"/>
                    <a:pt x="3203" y="1289"/>
                    <a:pt x="3136" y="1046"/>
                  </a:cubicBezTo>
                  <a:cubicBezTo>
                    <a:pt x="2886" y="440"/>
                    <a:pt x="2306" y="1"/>
                    <a:pt x="15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2"/>
            <p:cNvSpPr/>
            <p:nvPr/>
          </p:nvSpPr>
          <p:spPr>
            <a:xfrm>
              <a:off x="3760116" y="1560702"/>
              <a:ext cx="104948" cy="45737"/>
            </a:xfrm>
            <a:custGeom>
              <a:rect b="b" l="l" r="r" t="t"/>
              <a:pathLst>
                <a:path extrusionOk="0" h="1463" w="3357">
                  <a:moveTo>
                    <a:pt x="103" y="1"/>
                  </a:moveTo>
                  <a:cubicBezTo>
                    <a:pt x="55" y="111"/>
                    <a:pt x="22" y="224"/>
                    <a:pt x="1" y="335"/>
                  </a:cubicBezTo>
                  <a:cubicBezTo>
                    <a:pt x="1039" y="668"/>
                    <a:pt x="2094" y="1025"/>
                    <a:pt x="3095" y="1463"/>
                  </a:cubicBezTo>
                  <a:cubicBezTo>
                    <a:pt x="3205" y="1342"/>
                    <a:pt x="3292" y="1203"/>
                    <a:pt x="3357" y="1053"/>
                  </a:cubicBezTo>
                  <a:cubicBezTo>
                    <a:pt x="2262" y="802"/>
                    <a:pt x="1169" y="342"/>
                    <a:pt x="1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2"/>
            <p:cNvSpPr/>
            <p:nvPr/>
          </p:nvSpPr>
          <p:spPr>
            <a:xfrm>
              <a:off x="3759491" y="1579146"/>
              <a:ext cx="89598" cy="46988"/>
            </a:xfrm>
            <a:custGeom>
              <a:rect b="b" l="l" r="r" t="t"/>
              <a:pathLst>
                <a:path extrusionOk="0" h="1503" w="2866">
                  <a:moveTo>
                    <a:pt x="0" y="0"/>
                  </a:moveTo>
                  <a:lnTo>
                    <a:pt x="0" y="0"/>
                  </a:lnTo>
                  <a:cubicBezTo>
                    <a:pt x="10" y="753"/>
                    <a:pt x="643" y="1437"/>
                    <a:pt x="1499" y="1497"/>
                  </a:cubicBezTo>
                  <a:cubicBezTo>
                    <a:pt x="1546" y="1501"/>
                    <a:pt x="1592" y="1502"/>
                    <a:pt x="1638" y="1502"/>
                  </a:cubicBezTo>
                  <a:cubicBezTo>
                    <a:pt x="2087" y="1502"/>
                    <a:pt x="2526" y="1357"/>
                    <a:pt x="2865" y="1104"/>
                  </a:cubicBezTo>
                  <a:cubicBezTo>
                    <a:pt x="1895" y="794"/>
                    <a:pt x="937" y="40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2"/>
            <p:cNvSpPr/>
            <p:nvPr/>
          </p:nvSpPr>
          <p:spPr>
            <a:xfrm>
              <a:off x="3750613" y="1590494"/>
              <a:ext cx="111326" cy="57836"/>
            </a:xfrm>
            <a:custGeom>
              <a:rect b="b" l="l" r="r" t="t"/>
              <a:pathLst>
                <a:path extrusionOk="0" h="1850" w="3561">
                  <a:moveTo>
                    <a:pt x="32" y="1"/>
                  </a:moveTo>
                  <a:lnTo>
                    <a:pt x="32" y="1"/>
                  </a:lnTo>
                  <a:cubicBezTo>
                    <a:pt x="1" y="652"/>
                    <a:pt x="328" y="1297"/>
                    <a:pt x="1008" y="1644"/>
                  </a:cubicBezTo>
                  <a:cubicBezTo>
                    <a:pt x="1284" y="1785"/>
                    <a:pt x="1569" y="1849"/>
                    <a:pt x="1847" y="1849"/>
                  </a:cubicBezTo>
                  <a:cubicBezTo>
                    <a:pt x="2539" y="1849"/>
                    <a:pt x="3188" y="1448"/>
                    <a:pt x="3561" y="822"/>
                  </a:cubicBezTo>
                  <a:lnTo>
                    <a:pt x="3561" y="822"/>
                  </a:lnTo>
                  <a:cubicBezTo>
                    <a:pt x="3550" y="828"/>
                    <a:pt x="3538" y="833"/>
                    <a:pt x="3524" y="837"/>
                  </a:cubicBezTo>
                  <a:cubicBezTo>
                    <a:pt x="3133" y="1238"/>
                    <a:pt x="2556" y="1487"/>
                    <a:pt x="1949" y="1487"/>
                  </a:cubicBezTo>
                  <a:cubicBezTo>
                    <a:pt x="1812" y="1487"/>
                    <a:pt x="1674" y="1474"/>
                    <a:pt x="1536" y="1448"/>
                  </a:cubicBezTo>
                  <a:cubicBezTo>
                    <a:pt x="737" y="1296"/>
                    <a:pt x="167" y="693"/>
                    <a:pt x="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8" name="Google Shape;1498;p42"/>
          <p:cNvGrpSpPr/>
          <p:nvPr/>
        </p:nvGrpSpPr>
        <p:grpSpPr>
          <a:xfrm>
            <a:off x="369849" y="3007437"/>
            <a:ext cx="222401" cy="217587"/>
            <a:chOff x="3679086" y="979362"/>
            <a:chExt cx="222401" cy="217587"/>
          </a:xfrm>
        </p:grpSpPr>
        <p:sp>
          <p:nvSpPr>
            <p:cNvPr id="1499" name="Google Shape;1499;p42"/>
            <p:cNvSpPr/>
            <p:nvPr/>
          </p:nvSpPr>
          <p:spPr>
            <a:xfrm>
              <a:off x="3679086" y="979362"/>
              <a:ext cx="222401" cy="217587"/>
            </a:xfrm>
            <a:custGeom>
              <a:rect b="b" l="l" r="r" t="t"/>
              <a:pathLst>
                <a:path extrusionOk="0" h="6960" w="7114">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2"/>
            <p:cNvSpPr/>
            <p:nvPr/>
          </p:nvSpPr>
          <p:spPr>
            <a:xfrm>
              <a:off x="3696405" y="996556"/>
              <a:ext cx="162409" cy="88660"/>
            </a:xfrm>
            <a:custGeom>
              <a:rect b="b" l="l" r="r" t="t"/>
              <a:pathLst>
                <a:path extrusionOk="0" h="2836" w="5195">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2"/>
            <p:cNvSpPr/>
            <p:nvPr/>
          </p:nvSpPr>
          <p:spPr>
            <a:xfrm>
              <a:off x="3706471" y="1065988"/>
              <a:ext cx="171412" cy="95319"/>
            </a:xfrm>
            <a:custGeom>
              <a:rect b="b" l="l" r="r" t="t"/>
              <a:pathLst>
                <a:path extrusionOk="0" h="3049" w="5483">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2"/>
            <p:cNvSpPr/>
            <p:nvPr/>
          </p:nvSpPr>
          <p:spPr>
            <a:xfrm>
              <a:off x="3696561" y="1034414"/>
              <a:ext cx="177759" cy="83783"/>
            </a:xfrm>
            <a:custGeom>
              <a:rect b="b" l="l" r="r" t="t"/>
              <a:pathLst>
                <a:path extrusionOk="0" h="2680" w="5686">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2"/>
            <p:cNvSpPr/>
            <p:nvPr/>
          </p:nvSpPr>
          <p:spPr>
            <a:xfrm>
              <a:off x="3726916" y="1097125"/>
              <a:ext cx="156906" cy="82658"/>
            </a:xfrm>
            <a:custGeom>
              <a:rect b="b" l="l" r="r" t="t"/>
              <a:pathLst>
                <a:path extrusionOk="0" h="2644" w="5019">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4" name="Google Shape;1504;p42"/>
          <p:cNvGrpSpPr/>
          <p:nvPr/>
        </p:nvGrpSpPr>
        <p:grpSpPr>
          <a:xfrm>
            <a:off x="7359849" y="348719"/>
            <a:ext cx="257989" cy="227942"/>
            <a:chOff x="3659860" y="553674"/>
            <a:chExt cx="230842" cy="203957"/>
          </a:xfrm>
        </p:grpSpPr>
        <p:sp>
          <p:nvSpPr>
            <p:cNvPr id="1505" name="Google Shape;1505;p42"/>
            <p:cNvSpPr/>
            <p:nvPr/>
          </p:nvSpPr>
          <p:spPr>
            <a:xfrm>
              <a:off x="3659860" y="553674"/>
              <a:ext cx="230842" cy="203957"/>
            </a:xfrm>
            <a:custGeom>
              <a:rect b="b" l="l" r="r" t="t"/>
              <a:pathLst>
                <a:path extrusionOk="0" h="6524" w="7384">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2"/>
            <p:cNvSpPr/>
            <p:nvPr/>
          </p:nvSpPr>
          <p:spPr>
            <a:xfrm>
              <a:off x="3709254" y="569680"/>
              <a:ext cx="152061" cy="81032"/>
            </a:xfrm>
            <a:custGeom>
              <a:rect b="b" l="l" r="r" t="t"/>
              <a:pathLst>
                <a:path extrusionOk="0" h="2592" w="4864">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2"/>
            <p:cNvSpPr/>
            <p:nvPr/>
          </p:nvSpPr>
          <p:spPr>
            <a:xfrm>
              <a:off x="3693623" y="606444"/>
              <a:ext cx="167942" cy="75280"/>
            </a:xfrm>
            <a:custGeom>
              <a:rect b="b" l="l" r="r" t="t"/>
              <a:pathLst>
                <a:path extrusionOk="0" h="2408" w="5372">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2"/>
            <p:cNvSpPr/>
            <p:nvPr/>
          </p:nvSpPr>
          <p:spPr>
            <a:xfrm>
              <a:off x="3690028" y="667185"/>
              <a:ext cx="147496" cy="74436"/>
            </a:xfrm>
            <a:custGeom>
              <a:rect b="b" l="l" r="r" t="t"/>
              <a:pathLst>
                <a:path extrusionOk="0" h="2381" w="4718">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2"/>
            <p:cNvSpPr/>
            <p:nvPr/>
          </p:nvSpPr>
          <p:spPr>
            <a:xfrm>
              <a:off x="3692122" y="634423"/>
              <a:ext cx="157626" cy="90599"/>
            </a:xfrm>
            <a:custGeom>
              <a:rect b="b" l="l" r="r" t="t"/>
              <a:pathLst>
                <a:path extrusionOk="0" h="2898" w="5042">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0" name="Google Shape;1510;p42"/>
          <p:cNvGrpSpPr/>
          <p:nvPr/>
        </p:nvGrpSpPr>
        <p:grpSpPr>
          <a:xfrm rot="1279291">
            <a:off x="8041147" y="4715043"/>
            <a:ext cx="197509" cy="252198"/>
            <a:chOff x="2588872" y="3067444"/>
            <a:chExt cx="170662" cy="217900"/>
          </a:xfrm>
        </p:grpSpPr>
        <p:sp>
          <p:nvSpPr>
            <p:cNvPr id="1511" name="Google Shape;1511;p42"/>
            <p:cNvSpPr/>
            <p:nvPr/>
          </p:nvSpPr>
          <p:spPr>
            <a:xfrm>
              <a:off x="2653865" y="3174952"/>
              <a:ext cx="83502" cy="90911"/>
            </a:xfrm>
            <a:custGeom>
              <a:rect b="b" l="l" r="r" t="t"/>
              <a:pathLst>
                <a:path extrusionOk="0" h="2908" w="2671">
                  <a:moveTo>
                    <a:pt x="1659" y="0"/>
                  </a:moveTo>
                  <a:cubicBezTo>
                    <a:pt x="1279" y="437"/>
                    <a:pt x="694" y="817"/>
                    <a:pt x="131" y="817"/>
                  </a:cubicBezTo>
                  <a:cubicBezTo>
                    <a:pt x="87" y="817"/>
                    <a:pt x="44" y="815"/>
                    <a:pt x="0" y="810"/>
                  </a:cubicBezTo>
                  <a:lnTo>
                    <a:pt x="0" y="810"/>
                  </a:lnTo>
                  <a:lnTo>
                    <a:pt x="791" y="2396"/>
                  </a:lnTo>
                  <a:cubicBezTo>
                    <a:pt x="900" y="2616"/>
                    <a:pt x="1089" y="2780"/>
                    <a:pt x="1325" y="2860"/>
                  </a:cubicBezTo>
                  <a:cubicBezTo>
                    <a:pt x="1422" y="2892"/>
                    <a:pt x="1521" y="2908"/>
                    <a:pt x="1620" y="2908"/>
                  </a:cubicBezTo>
                  <a:cubicBezTo>
                    <a:pt x="1654" y="2908"/>
                    <a:pt x="1688" y="2906"/>
                    <a:pt x="1722" y="2902"/>
                  </a:cubicBezTo>
                  <a:cubicBezTo>
                    <a:pt x="1827" y="2891"/>
                    <a:pt x="1931" y="2861"/>
                    <a:pt x="2029" y="2812"/>
                  </a:cubicBezTo>
                  <a:cubicBezTo>
                    <a:pt x="2484" y="2585"/>
                    <a:pt x="2670" y="2029"/>
                    <a:pt x="2442" y="1574"/>
                  </a:cubicBezTo>
                  <a:lnTo>
                    <a:pt x="16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2"/>
            <p:cNvSpPr/>
            <p:nvPr/>
          </p:nvSpPr>
          <p:spPr>
            <a:xfrm>
              <a:off x="2611068" y="3086889"/>
              <a:ext cx="89598" cy="100134"/>
            </a:xfrm>
            <a:custGeom>
              <a:rect b="b" l="l" r="r" t="t"/>
              <a:pathLst>
                <a:path extrusionOk="0" h="3203" w="2866">
                  <a:moveTo>
                    <a:pt x="1320" y="1945"/>
                  </a:moveTo>
                  <a:cubicBezTo>
                    <a:pt x="1486" y="1945"/>
                    <a:pt x="1507" y="2189"/>
                    <a:pt x="1331" y="2209"/>
                  </a:cubicBezTo>
                  <a:cubicBezTo>
                    <a:pt x="1324" y="2210"/>
                    <a:pt x="1317" y="2210"/>
                    <a:pt x="1311" y="2210"/>
                  </a:cubicBezTo>
                  <a:cubicBezTo>
                    <a:pt x="1148" y="2210"/>
                    <a:pt x="1127" y="1966"/>
                    <a:pt x="1302" y="1946"/>
                  </a:cubicBezTo>
                  <a:cubicBezTo>
                    <a:pt x="1308" y="1945"/>
                    <a:pt x="1314" y="1945"/>
                    <a:pt x="1320" y="1945"/>
                  </a:cubicBezTo>
                  <a:close/>
                  <a:moveTo>
                    <a:pt x="1618" y="2327"/>
                  </a:moveTo>
                  <a:cubicBezTo>
                    <a:pt x="1764" y="2327"/>
                    <a:pt x="1836" y="2553"/>
                    <a:pt x="1676" y="2604"/>
                  </a:cubicBezTo>
                  <a:cubicBezTo>
                    <a:pt x="1554" y="2641"/>
                    <a:pt x="1429" y="2693"/>
                    <a:pt x="1300" y="2699"/>
                  </a:cubicBezTo>
                  <a:cubicBezTo>
                    <a:pt x="1298" y="2699"/>
                    <a:pt x="1296" y="2699"/>
                    <a:pt x="1294" y="2699"/>
                  </a:cubicBezTo>
                  <a:cubicBezTo>
                    <a:pt x="1185" y="2699"/>
                    <a:pt x="1106" y="2549"/>
                    <a:pt x="1213" y="2479"/>
                  </a:cubicBezTo>
                  <a:cubicBezTo>
                    <a:pt x="1323" y="2407"/>
                    <a:pt x="1447" y="2375"/>
                    <a:pt x="1569" y="2335"/>
                  </a:cubicBezTo>
                  <a:cubicBezTo>
                    <a:pt x="1586" y="2330"/>
                    <a:pt x="1602" y="2327"/>
                    <a:pt x="1618" y="2327"/>
                  </a:cubicBezTo>
                  <a:close/>
                  <a:moveTo>
                    <a:pt x="1051" y="1"/>
                  </a:moveTo>
                  <a:cubicBezTo>
                    <a:pt x="910" y="1"/>
                    <a:pt x="771" y="34"/>
                    <a:pt x="643" y="98"/>
                  </a:cubicBezTo>
                  <a:cubicBezTo>
                    <a:pt x="187" y="325"/>
                    <a:pt x="0" y="881"/>
                    <a:pt x="227" y="1336"/>
                  </a:cubicBezTo>
                  <a:lnTo>
                    <a:pt x="1158" y="3203"/>
                  </a:lnTo>
                  <a:cubicBezTo>
                    <a:pt x="1491" y="3154"/>
                    <a:pt x="1805" y="3182"/>
                    <a:pt x="2135" y="3037"/>
                  </a:cubicBezTo>
                  <a:cubicBezTo>
                    <a:pt x="2419" y="2912"/>
                    <a:pt x="2666" y="2724"/>
                    <a:pt x="2866" y="2490"/>
                  </a:cubicBezTo>
                  <a:lnTo>
                    <a:pt x="1880" y="512"/>
                  </a:lnTo>
                  <a:cubicBezTo>
                    <a:pt x="1770" y="292"/>
                    <a:pt x="1581" y="129"/>
                    <a:pt x="1347" y="50"/>
                  </a:cubicBezTo>
                  <a:cubicBezTo>
                    <a:pt x="1250" y="17"/>
                    <a:pt x="1150" y="1"/>
                    <a:pt x="1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2"/>
            <p:cNvSpPr/>
            <p:nvPr/>
          </p:nvSpPr>
          <p:spPr>
            <a:xfrm>
              <a:off x="2588872" y="3067444"/>
              <a:ext cx="170662" cy="217900"/>
            </a:xfrm>
            <a:custGeom>
              <a:rect b="b" l="l" r="r" t="t"/>
              <a:pathLst>
                <a:path extrusionOk="0" h="6970" w="5459">
                  <a:moveTo>
                    <a:pt x="1761" y="623"/>
                  </a:moveTo>
                  <a:cubicBezTo>
                    <a:pt x="1860" y="623"/>
                    <a:pt x="1960" y="639"/>
                    <a:pt x="2057" y="672"/>
                  </a:cubicBezTo>
                  <a:cubicBezTo>
                    <a:pt x="2291" y="750"/>
                    <a:pt x="2480" y="914"/>
                    <a:pt x="2590" y="1134"/>
                  </a:cubicBezTo>
                  <a:lnTo>
                    <a:pt x="3575" y="3112"/>
                  </a:lnTo>
                  <a:cubicBezTo>
                    <a:pt x="3376" y="3346"/>
                    <a:pt x="3129" y="3534"/>
                    <a:pt x="2845" y="3659"/>
                  </a:cubicBezTo>
                  <a:cubicBezTo>
                    <a:pt x="2515" y="3805"/>
                    <a:pt x="2200" y="3778"/>
                    <a:pt x="1868" y="3825"/>
                  </a:cubicBezTo>
                  <a:lnTo>
                    <a:pt x="937" y="1958"/>
                  </a:lnTo>
                  <a:cubicBezTo>
                    <a:pt x="710" y="1501"/>
                    <a:pt x="897" y="947"/>
                    <a:pt x="1353" y="720"/>
                  </a:cubicBezTo>
                  <a:cubicBezTo>
                    <a:pt x="1481" y="656"/>
                    <a:pt x="1620" y="623"/>
                    <a:pt x="1761" y="623"/>
                  </a:cubicBezTo>
                  <a:close/>
                  <a:moveTo>
                    <a:pt x="3738" y="3440"/>
                  </a:moveTo>
                  <a:lnTo>
                    <a:pt x="4521" y="5014"/>
                  </a:lnTo>
                  <a:cubicBezTo>
                    <a:pt x="4749" y="5468"/>
                    <a:pt x="4563" y="6024"/>
                    <a:pt x="4108" y="6251"/>
                  </a:cubicBezTo>
                  <a:cubicBezTo>
                    <a:pt x="4010" y="6299"/>
                    <a:pt x="3906" y="6330"/>
                    <a:pt x="3801" y="6341"/>
                  </a:cubicBezTo>
                  <a:cubicBezTo>
                    <a:pt x="3768" y="6345"/>
                    <a:pt x="3734" y="6347"/>
                    <a:pt x="3701" y="6347"/>
                  </a:cubicBezTo>
                  <a:cubicBezTo>
                    <a:pt x="3602" y="6347"/>
                    <a:pt x="3501" y="6330"/>
                    <a:pt x="3404" y="6299"/>
                  </a:cubicBezTo>
                  <a:cubicBezTo>
                    <a:pt x="3170" y="6220"/>
                    <a:pt x="2979" y="6055"/>
                    <a:pt x="2870" y="5836"/>
                  </a:cubicBezTo>
                  <a:lnTo>
                    <a:pt x="2079" y="4251"/>
                  </a:lnTo>
                  <a:lnTo>
                    <a:pt x="2079" y="4251"/>
                  </a:lnTo>
                  <a:cubicBezTo>
                    <a:pt x="2122" y="4256"/>
                    <a:pt x="2165" y="4258"/>
                    <a:pt x="2208" y="4258"/>
                  </a:cubicBezTo>
                  <a:cubicBezTo>
                    <a:pt x="2772" y="4258"/>
                    <a:pt x="3358" y="3878"/>
                    <a:pt x="3738" y="3440"/>
                  </a:cubicBezTo>
                  <a:close/>
                  <a:moveTo>
                    <a:pt x="1760" y="0"/>
                  </a:moveTo>
                  <a:cubicBezTo>
                    <a:pt x="1703" y="0"/>
                    <a:pt x="1646" y="3"/>
                    <a:pt x="1590" y="10"/>
                  </a:cubicBezTo>
                  <a:cubicBezTo>
                    <a:pt x="1412" y="29"/>
                    <a:pt x="1238" y="79"/>
                    <a:pt x="1074" y="163"/>
                  </a:cubicBezTo>
                  <a:cubicBezTo>
                    <a:pt x="312" y="542"/>
                    <a:pt x="0" y="1473"/>
                    <a:pt x="380" y="2235"/>
                  </a:cubicBezTo>
                  <a:lnTo>
                    <a:pt x="2313" y="6113"/>
                  </a:lnTo>
                  <a:cubicBezTo>
                    <a:pt x="2496" y="6482"/>
                    <a:pt x="2814" y="6757"/>
                    <a:pt x="3206" y="6889"/>
                  </a:cubicBezTo>
                  <a:cubicBezTo>
                    <a:pt x="3368" y="6943"/>
                    <a:pt x="3535" y="6970"/>
                    <a:pt x="3701" y="6970"/>
                  </a:cubicBezTo>
                  <a:cubicBezTo>
                    <a:pt x="3936" y="6970"/>
                    <a:pt x="4169" y="6916"/>
                    <a:pt x="4385" y="6809"/>
                  </a:cubicBezTo>
                  <a:cubicBezTo>
                    <a:pt x="5148" y="6429"/>
                    <a:pt x="5458" y="5499"/>
                    <a:pt x="5078" y="4736"/>
                  </a:cubicBezTo>
                  <a:lnTo>
                    <a:pt x="3146" y="857"/>
                  </a:lnTo>
                  <a:cubicBezTo>
                    <a:pt x="2962" y="489"/>
                    <a:pt x="2645" y="213"/>
                    <a:pt x="2253" y="81"/>
                  </a:cubicBezTo>
                  <a:cubicBezTo>
                    <a:pt x="2091" y="27"/>
                    <a:pt x="1925" y="0"/>
                    <a:pt x="17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2"/>
            <p:cNvSpPr/>
            <p:nvPr/>
          </p:nvSpPr>
          <p:spPr>
            <a:xfrm>
              <a:off x="2645612" y="3159634"/>
              <a:ext cx="22853" cy="11630"/>
            </a:xfrm>
            <a:custGeom>
              <a:rect b="b" l="l" r="r" t="t"/>
              <a:pathLst>
                <a:path extrusionOk="0" h="372" w="731">
                  <a:moveTo>
                    <a:pt x="513" y="0"/>
                  </a:moveTo>
                  <a:cubicBezTo>
                    <a:pt x="497" y="0"/>
                    <a:pt x="481" y="3"/>
                    <a:pt x="464" y="8"/>
                  </a:cubicBezTo>
                  <a:cubicBezTo>
                    <a:pt x="342" y="48"/>
                    <a:pt x="217" y="80"/>
                    <a:pt x="108" y="152"/>
                  </a:cubicBezTo>
                  <a:cubicBezTo>
                    <a:pt x="1" y="222"/>
                    <a:pt x="80" y="372"/>
                    <a:pt x="189" y="372"/>
                  </a:cubicBezTo>
                  <a:cubicBezTo>
                    <a:pt x="191" y="372"/>
                    <a:pt x="193" y="372"/>
                    <a:pt x="195" y="372"/>
                  </a:cubicBezTo>
                  <a:cubicBezTo>
                    <a:pt x="324" y="366"/>
                    <a:pt x="449" y="315"/>
                    <a:pt x="571" y="277"/>
                  </a:cubicBezTo>
                  <a:cubicBezTo>
                    <a:pt x="731" y="226"/>
                    <a:pt x="659"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2"/>
            <p:cNvSpPr/>
            <p:nvPr/>
          </p:nvSpPr>
          <p:spPr>
            <a:xfrm>
              <a:off x="2646268" y="3147661"/>
              <a:ext cx="11911" cy="8347"/>
            </a:xfrm>
            <a:custGeom>
              <a:rect b="b" l="l" r="r" t="t"/>
              <a:pathLst>
                <a:path extrusionOk="0" h="267" w="381">
                  <a:moveTo>
                    <a:pt x="194" y="1"/>
                  </a:moveTo>
                  <a:cubicBezTo>
                    <a:pt x="188" y="1"/>
                    <a:pt x="182" y="1"/>
                    <a:pt x="176" y="2"/>
                  </a:cubicBezTo>
                  <a:cubicBezTo>
                    <a:pt x="1" y="22"/>
                    <a:pt x="22" y="266"/>
                    <a:pt x="185" y="266"/>
                  </a:cubicBezTo>
                  <a:cubicBezTo>
                    <a:pt x="191" y="266"/>
                    <a:pt x="198" y="266"/>
                    <a:pt x="205" y="265"/>
                  </a:cubicBezTo>
                  <a:cubicBezTo>
                    <a:pt x="381" y="246"/>
                    <a:pt x="359"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6" name="Google Shape;1516;p42"/>
          <p:cNvGrpSpPr/>
          <p:nvPr/>
        </p:nvGrpSpPr>
        <p:grpSpPr>
          <a:xfrm rot="641300">
            <a:off x="8523958" y="2168186"/>
            <a:ext cx="458781" cy="1120676"/>
            <a:chOff x="2990926" y="2235794"/>
            <a:chExt cx="307623" cy="751488"/>
          </a:xfrm>
        </p:grpSpPr>
        <p:sp>
          <p:nvSpPr>
            <p:cNvPr id="1517" name="Google Shape;1517;p42"/>
            <p:cNvSpPr/>
            <p:nvPr/>
          </p:nvSpPr>
          <p:spPr>
            <a:xfrm>
              <a:off x="2990926" y="2235794"/>
              <a:ext cx="307623" cy="751488"/>
            </a:xfrm>
            <a:custGeom>
              <a:rect b="b" l="l" r="r" t="t"/>
              <a:pathLst>
                <a:path extrusionOk="0" h="24038" w="9840">
                  <a:moveTo>
                    <a:pt x="5331" y="1047"/>
                  </a:moveTo>
                  <a:cubicBezTo>
                    <a:pt x="6578" y="1223"/>
                    <a:pt x="7681" y="1487"/>
                    <a:pt x="8804" y="2107"/>
                  </a:cubicBezTo>
                  <a:cubicBezTo>
                    <a:pt x="8731" y="2394"/>
                    <a:pt x="8619" y="2666"/>
                    <a:pt x="8477" y="2926"/>
                  </a:cubicBezTo>
                  <a:cubicBezTo>
                    <a:pt x="7677" y="2358"/>
                    <a:pt x="6464" y="2072"/>
                    <a:pt x="5513" y="2072"/>
                  </a:cubicBezTo>
                  <a:cubicBezTo>
                    <a:pt x="5402" y="1740"/>
                    <a:pt x="5333" y="1400"/>
                    <a:pt x="5331" y="1047"/>
                  </a:cubicBezTo>
                  <a:close/>
                  <a:moveTo>
                    <a:pt x="5627" y="2370"/>
                  </a:moveTo>
                  <a:cubicBezTo>
                    <a:pt x="6088" y="2467"/>
                    <a:pt x="6549" y="2547"/>
                    <a:pt x="7001" y="2685"/>
                  </a:cubicBezTo>
                  <a:cubicBezTo>
                    <a:pt x="7454" y="2822"/>
                    <a:pt x="7874" y="3045"/>
                    <a:pt x="8318" y="3197"/>
                  </a:cubicBezTo>
                  <a:cubicBezTo>
                    <a:pt x="8150" y="3462"/>
                    <a:pt x="7952" y="3715"/>
                    <a:pt x="7736" y="3958"/>
                  </a:cubicBezTo>
                  <a:cubicBezTo>
                    <a:pt x="7397" y="3664"/>
                    <a:pt x="6736" y="3645"/>
                    <a:pt x="6330" y="3639"/>
                  </a:cubicBezTo>
                  <a:cubicBezTo>
                    <a:pt x="6063" y="3228"/>
                    <a:pt x="5810" y="2806"/>
                    <a:pt x="5627" y="2370"/>
                  </a:cubicBezTo>
                  <a:close/>
                  <a:moveTo>
                    <a:pt x="6516" y="3921"/>
                  </a:moveTo>
                  <a:cubicBezTo>
                    <a:pt x="6699" y="3953"/>
                    <a:pt x="6881" y="3984"/>
                    <a:pt x="7059" y="4029"/>
                  </a:cubicBezTo>
                  <a:cubicBezTo>
                    <a:pt x="7218" y="4069"/>
                    <a:pt x="7366" y="4143"/>
                    <a:pt x="7518" y="4198"/>
                  </a:cubicBezTo>
                  <a:cubicBezTo>
                    <a:pt x="7357" y="4367"/>
                    <a:pt x="7193" y="4534"/>
                    <a:pt x="7023" y="4697"/>
                  </a:cubicBezTo>
                  <a:cubicBezTo>
                    <a:pt x="6898" y="4498"/>
                    <a:pt x="6769" y="4301"/>
                    <a:pt x="6638" y="4104"/>
                  </a:cubicBezTo>
                  <a:cubicBezTo>
                    <a:pt x="6597" y="4042"/>
                    <a:pt x="6556" y="3982"/>
                    <a:pt x="6516" y="3921"/>
                  </a:cubicBezTo>
                  <a:close/>
                  <a:moveTo>
                    <a:pt x="9166" y="1582"/>
                  </a:moveTo>
                  <a:cubicBezTo>
                    <a:pt x="9281" y="1605"/>
                    <a:pt x="9396" y="1630"/>
                    <a:pt x="9510" y="1657"/>
                  </a:cubicBezTo>
                  <a:cubicBezTo>
                    <a:pt x="9484" y="3148"/>
                    <a:pt x="8455" y="4262"/>
                    <a:pt x="7400" y="5325"/>
                  </a:cubicBezTo>
                  <a:cubicBezTo>
                    <a:pt x="7335" y="5213"/>
                    <a:pt x="7272" y="5102"/>
                    <a:pt x="7204" y="4992"/>
                  </a:cubicBezTo>
                  <a:cubicBezTo>
                    <a:pt x="8200" y="4024"/>
                    <a:pt x="9147" y="2976"/>
                    <a:pt x="9166" y="1582"/>
                  </a:cubicBezTo>
                  <a:close/>
                  <a:moveTo>
                    <a:pt x="6720" y="6559"/>
                  </a:moveTo>
                  <a:cubicBezTo>
                    <a:pt x="6803" y="6719"/>
                    <a:pt x="6882" y="6883"/>
                    <a:pt x="6958" y="7047"/>
                  </a:cubicBezTo>
                  <a:cubicBezTo>
                    <a:pt x="6888" y="7017"/>
                    <a:pt x="6808" y="7002"/>
                    <a:pt x="6730" y="6978"/>
                  </a:cubicBezTo>
                  <a:cubicBezTo>
                    <a:pt x="6629" y="6948"/>
                    <a:pt x="6528" y="6925"/>
                    <a:pt x="6429" y="6907"/>
                  </a:cubicBezTo>
                  <a:cubicBezTo>
                    <a:pt x="6523" y="6789"/>
                    <a:pt x="6620" y="6672"/>
                    <a:pt x="6720" y="6559"/>
                  </a:cubicBezTo>
                  <a:close/>
                  <a:moveTo>
                    <a:pt x="6245" y="7141"/>
                  </a:moveTo>
                  <a:cubicBezTo>
                    <a:pt x="6375" y="7195"/>
                    <a:pt x="6505" y="7251"/>
                    <a:pt x="6641" y="7295"/>
                  </a:cubicBezTo>
                  <a:cubicBezTo>
                    <a:pt x="6747" y="7329"/>
                    <a:pt x="6840" y="7371"/>
                    <a:pt x="6938" y="7371"/>
                  </a:cubicBezTo>
                  <a:cubicBezTo>
                    <a:pt x="6981" y="7371"/>
                    <a:pt x="7024" y="7363"/>
                    <a:pt x="7070" y="7344"/>
                  </a:cubicBezTo>
                  <a:cubicBezTo>
                    <a:pt x="7075" y="7341"/>
                    <a:pt x="7079" y="7336"/>
                    <a:pt x="7083" y="7333"/>
                  </a:cubicBezTo>
                  <a:cubicBezTo>
                    <a:pt x="7299" y="7841"/>
                    <a:pt x="7478" y="8363"/>
                    <a:pt x="7611" y="8896"/>
                  </a:cubicBezTo>
                  <a:cubicBezTo>
                    <a:pt x="7308" y="8786"/>
                    <a:pt x="6976" y="8735"/>
                    <a:pt x="6667" y="8647"/>
                  </a:cubicBezTo>
                  <a:cubicBezTo>
                    <a:pt x="6267" y="8532"/>
                    <a:pt x="5875" y="8401"/>
                    <a:pt x="5474" y="8289"/>
                  </a:cubicBezTo>
                  <a:cubicBezTo>
                    <a:pt x="5705" y="7892"/>
                    <a:pt x="5964" y="7508"/>
                    <a:pt x="6245" y="7141"/>
                  </a:cubicBezTo>
                  <a:close/>
                  <a:moveTo>
                    <a:pt x="5343" y="8521"/>
                  </a:moveTo>
                  <a:cubicBezTo>
                    <a:pt x="5712" y="8700"/>
                    <a:pt x="6095" y="8836"/>
                    <a:pt x="6490" y="8954"/>
                  </a:cubicBezTo>
                  <a:cubicBezTo>
                    <a:pt x="6867" y="9064"/>
                    <a:pt x="7278" y="9216"/>
                    <a:pt x="7676" y="9216"/>
                  </a:cubicBezTo>
                  <a:cubicBezTo>
                    <a:pt x="7679" y="9216"/>
                    <a:pt x="7682" y="9216"/>
                    <a:pt x="7684" y="9216"/>
                  </a:cubicBezTo>
                  <a:cubicBezTo>
                    <a:pt x="7748" y="9516"/>
                    <a:pt x="7798" y="9818"/>
                    <a:pt x="7830" y="10120"/>
                  </a:cubicBezTo>
                  <a:cubicBezTo>
                    <a:pt x="6818" y="9994"/>
                    <a:pt x="5857" y="9813"/>
                    <a:pt x="4857" y="9585"/>
                  </a:cubicBezTo>
                  <a:cubicBezTo>
                    <a:pt x="4856" y="9584"/>
                    <a:pt x="4854" y="9584"/>
                    <a:pt x="4853" y="9584"/>
                  </a:cubicBezTo>
                  <a:cubicBezTo>
                    <a:pt x="4850" y="9584"/>
                    <a:pt x="4847" y="9585"/>
                    <a:pt x="4843" y="9585"/>
                  </a:cubicBezTo>
                  <a:cubicBezTo>
                    <a:pt x="4987" y="9220"/>
                    <a:pt x="5154" y="8865"/>
                    <a:pt x="5343" y="8521"/>
                  </a:cubicBezTo>
                  <a:close/>
                  <a:moveTo>
                    <a:pt x="4742" y="9850"/>
                  </a:moveTo>
                  <a:cubicBezTo>
                    <a:pt x="4743" y="9850"/>
                    <a:pt x="4743" y="9851"/>
                    <a:pt x="4745" y="9851"/>
                  </a:cubicBezTo>
                  <a:cubicBezTo>
                    <a:pt x="5651" y="10246"/>
                    <a:pt x="6747" y="10463"/>
                    <a:pt x="7751" y="10463"/>
                  </a:cubicBezTo>
                  <a:cubicBezTo>
                    <a:pt x="7788" y="10463"/>
                    <a:pt x="7825" y="10463"/>
                    <a:pt x="7861" y="10462"/>
                  </a:cubicBezTo>
                  <a:lnTo>
                    <a:pt x="7861" y="10462"/>
                  </a:lnTo>
                  <a:cubicBezTo>
                    <a:pt x="7896" y="10970"/>
                    <a:pt x="7880" y="11478"/>
                    <a:pt x="7808" y="11978"/>
                  </a:cubicBezTo>
                  <a:cubicBezTo>
                    <a:pt x="6614" y="11766"/>
                    <a:pt x="5529" y="11589"/>
                    <a:pt x="4384" y="11161"/>
                  </a:cubicBezTo>
                  <a:cubicBezTo>
                    <a:pt x="4467" y="10713"/>
                    <a:pt x="4589" y="10276"/>
                    <a:pt x="4742" y="9850"/>
                  </a:cubicBezTo>
                  <a:close/>
                  <a:moveTo>
                    <a:pt x="4336" y="11448"/>
                  </a:moveTo>
                  <a:cubicBezTo>
                    <a:pt x="5255" y="11925"/>
                    <a:pt x="6380" y="12282"/>
                    <a:pt x="7435" y="12282"/>
                  </a:cubicBezTo>
                  <a:cubicBezTo>
                    <a:pt x="7544" y="12282"/>
                    <a:pt x="7653" y="12278"/>
                    <a:pt x="7760" y="12270"/>
                  </a:cubicBezTo>
                  <a:lnTo>
                    <a:pt x="7760" y="12270"/>
                  </a:lnTo>
                  <a:cubicBezTo>
                    <a:pt x="7688" y="12655"/>
                    <a:pt x="7580" y="13035"/>
                    <a:pt x="7436" y="13410"/>
                  </a:cubicBezTo>
                  <a:cubicBezTo>
                    <a:pt x="6916" y="13305"/>
                    <a:pt x="6381" y="13285"/>
                    <a:pt x="5859" y="13161"/>
                  </a:cubicBezTo>
                  <a:cubicBezTo>
                    <a:pt x="5308" y="13031"/>
                    <a:pt x="4795" y="12819"/>
                    <a:pt x="4261" y="12640"/>
                  </a:cubicBezTo>
                  <a:cubicBezTo>
                    <a:pt x="4259" y="12639"/>
                    <a:pt x="4258" y="12639"/>
                    <a:pt x="4256" y="12639"/>
                  </a:cubicBezTo>
                  <a:cubicBezTo>
                    <a:pt x="4255" y="12639"/>
                    <a:pt x="4253" y="12639"/>
                    <a:pt x="4251" y="12639"/>
                  </a:cubicBezTo>
                  <a:cubicBezTo>
                    <a:pt x="4251" y="12625"/>
                    <a:pt x="4250" y="12613"/>
                    <a:pt x="4250" y="12599"/>
                  </a:cubicBezTo>
                  <a:cubicBezTo>
                    <a:pt x="4248" y="12210"/>
                    <a:pt x="4279" y="11826"/>
                    <a:pt x="4336" y="11448"/>
                  </a:cubicBezTo>
                  <a:close/>
                  <a:moveTo>
                    <a:pt x="4264" y="12935"/>
                  </a:moveTo>
                  <a:cubicBezTo>
                    <a:pt x="5012" y="13380"/>
                    <a:pt x="6034" y="13699"/>
                    <a:pt x="6950" y="13699"/>
                  </a:cubicBezTo>
                  <a:cubicBezTo>
                    <a:pt x="7078" y="13699"/>
                    <a:pt x="7204" y="13693"/>
                    <a:pt x="7327" y="13680"/>
                  </a:cubicBezTo>
                  <a:lnTo>
                    <a:pt x="7327" y="13680"/>
                  </a:lnTo>
                  <a:cubicBezTo>
                    <a:pt x="7244" y="13868"/>
                    <a:pt x="7151" y="14056"/>
                    <a:pt x="7047" y="14239"/>
                  </a:cubicBezTo>
                  <a:cubicBezTo>
                    <a:pt x="6975" y="14365"/>
                    <a:pt x="6900" y="14484"/>
                    <a:pt x="6819" y="14598"/>
                  </a:cubicBezTo>
                  <a:cubicBezTo>
                    <a:pt x="6002" y="14464"/>
                    <a:pt x="5230" y="14332"/>
                    <a:pt x="4434" y="14079"/>
                  </a:cubicBezTo>
                  <a:lnTo>
                    <a:pt x="4429" y="14079"/>
                  </a:lnTo>
                  <a:cubicBezTo>
                    <a:pt x="4347" y="13687"/>
                    <a:pt x="4288" y="13305"/>
                    <a:pt x="4264" y="12935"/>
                  </a:cubicBezTo>
                  <a:close/>
                  <a:moveTo>
                    <a:pt x="4504" y="14407"/>
                  </a:moveTo>
                  <a:lnTo>
                    <a:pt x="4504" y="14407"/>
                  </a:lnTo>
                  <a:cubicBezTo>
                    <a:pt x="5142" y="14701"/>
                    <a:pt x="5868" y="14904"/>
                    <a:pt x="6575" y="14920"/>
                  </a:cubicBezTo>
                  <a:cubicBezTo>
                    <a:pt x="6304" y="15249"/>
                    <a:pt x="5997" y="15534"/>
                    <a:pt x="5668" y="15790"/>
                  </a:cubicBezTo>
                  <a:cubicBezTo>
                    <a:pt x="5542" y="15753"/>
                    <a:pt x="5412" y="15731"/>
                    <a:pt x="5287" y="15687"/>
                  </a:cubicBezTo>
                  <a:cubicBezTo>
                    <a:pt x="5117" y="15628"/>
                    <a:pt x="4955" y="15547"/>
                    <a:pt x="4795" y="15465"/>
                  </a:cubicBezTo>
                  <a:cubicBezTo>
                    <a:pt x="4687" y="15107"/>
                    <a:pt x="4587" y="14753"/>
                    <a:pt x="4504" y="14407"/>
                  </a:cubicBezTo>
                  <a:close/>
                  <a:moveTo>
                    <a:pt x="4911" y="15838"/>
                  </a:moveTo>
                  <a:lnTo>
                    <a:pt x="4911" y="15838"/>
                  </a:lnTo>
                  <a:cubicBezTo>
                    <a:pt x="5049" y="15915"/>
                    <a:pt x="5203" y="15982"/>
                    <a:pt x="5356" y="16023"/>
                  </a:cubicBezTo>
                  <a:cubicBezTo>
                    <a:pt x="5252" y="16096"/>
                    <a:pt x="5146" y="16169"/>
                    <a:pt x="5039" y="16241"/>
                  </a:cubicBezTo>
                  <a:cubicBezTo>
                    <a:pt x="4995" y="16106"/>
                    <a:pt x="4953" y="15973"/>
                    <a:pt x="4911" y="15838"/>
                  </a:cubicBezTo>
                  <a:close/>
                  <a:moveTo>
                    <a:pt x="4658" y="374"/>
                  </a:moveTo>
                  <a:lnTo>
                    <a:pt x="4658" y="374"/>
                  </a:lnTo>
                  <a:cubicBezTo>
                    <a:pt x="4798" y="402"/>
                    <a:pt x="4936" y="429"/>
                    <a:pt x="5076" y="458"/>
                  </a:cubicBezTo>
                  <a:cubicBezTo>
                    <a:pt x="4629" y="2082"/>
                    <a:pt x="5827" y="3600"/>
                    <a:pt x="6724" y="4987"/>
                  </a:cubicBezTo>
                  <a:lnTo>
                    <a:pt x="6909" y="5278"/>
                  </a:lnTo>
                  <a:cubicBezTo>
                    <a:pt x="6979" y="5391"/>
                    <a:pt x="7045" y="5504"/>
                    <a:pt x="7109" y="5618"/>
                  </a:cubicBezTo>
                  <a:lnTo>
                    <a:pt x="7288" y="5947"/>
                  </a:lnTo>
                  <a:cubicBezTo>
                    <a:pt x="8497" y="8242"/>
                    <a:pt x="9124" y="10922"/>
                    <a:pt x="8267" y="13448"/>
                  </a:cubicBezTo>
                  <a:cubicBezTo>
                    <a:pt x="7804" y="14816"/>
                    <a:pt x="6938" y="15898"/>
                    <a:pt x="5762" y="16723"/>
                  </a:cubicBezTo>
                  <a:cubicBezTo>
                    <a:pt x="5610" y="16830"/>
                    <a:pt x="5454" y="16931"/>
                    <a:pt x="5298" y="17032"/>
                  </a:cubicBezTo>
                  <a:cubicBezTo>
                    <a:pt x="5256" y="16905"/>
                    <a:pt x="5216" y="16779"/>
                    <a:pt x="5174" y="16653"/>
                  </a:cubicBezTo>
                  <a:cubicBezTo>
                    <a:pt x="6289" y="15900"/>
                    <a:pt x="7234" y="15035"/>
                    <a:pt x="7795" y="13626"/>
                  </a:cubicBezTo>
                  <a:cubicBezTo>
                    <a:pt x="8599" y="11606"/>
                    <a:pt x="8379" y="9359"/>
                    <a:pt x="7559" y="7381"/>
                  </a:cubicBezTo>
                  <a:cubicBezTo>
                    <a:pt x="7406" y="7008"/>
                    <a:pt x="7206" y="6637"/>
                    <a:pt x="6985" y="6263"/>
                  </a:cubicBezTo>
                  <a:lnTo>
                    <a:pt x="6788" y="5943"/>
                  </a:lnTo>
                  <a:cubicBezTo>
                    <a:pt x="6717" y="5830"/>
                    <a:pt x="6644" y="5717"/>
                    <a:pt x="6571" y="5602"/>
                  </a:cubicBezTo>
                  <a:lnTo>
                    <a:pt x="6383" y="5311"/>
                  </a:lnTo>
                  <a:cubicBezTo>
                    <a:pt x="5368" y="3754"/>
                    <a:pt x="4277" y="2153"/>
                    <a:pt x="4658" y="374"/>
                  </a:cubicBezTo>
                  <a:close/>
                  <a:moveTo>
                    <a:pt x="4408" y="18066"/>
                  </a:moveTo>
                  <a:cubicBezTo>
                    <a:pt x="4519" y="18420"/>
                    <a:pt x="4618" y="18780"/>
                    <a:pt x="4697" y="19139"/>
                  </a:cubicBezTo>
                  <a:cubicBezTo>
                    <a:pt x="4394" y="18882"/>
                    <a:pt x="3942" y="18706"/>
                    <a:pt x="3539" y="18644"/>
                  </a:cubicBezTo>
                  <a:cubicBezTo>
                    <a:pt x="3821" y="18444"/>
                    <a:pt x="4114" y="18252"/>
                    <a:pt x="4408" y="18066"/>
                  </a:cubicBezTo>
                  <a:close/>
                  <a:moveTo>
                    <a:pt x="3200" y="18894"/>
                  </a:moveTo>
                  <a:cubicBezTo>
                    <a:pt x="3469" y="18949"/>
                    <a:pt x="3735" y="18997"/>
                    <a:pt x="3991" y="19111"/>
                  </a:cubicBezTo>
                  <a:cubicBezTo>
                    <a:pt x="4284" y="19240"/>
                    <a:pt x="4506" y="19474"/>
                    <a:pt x="4789" y="19609"/>
                  </a:cubicBezTo>
                  <a:cubicBezTo>
                    <a:pt x="4866" y="20068"/>
                    <a:pt x="4902" y="20524"/>
                    <a:pt x="4878" y="20969"/>
                  </a:cubicBezTo>
                  <a:cubicBezTo>
                    <a:pt x="4259" y="20284"/>
                    <a:pt x="3089" y="19823"/>
                    <a:pt x="2192" y="19804"/>
                  </a:cubicBezTo>
                  <a:cubicBezTo>
                    <a:pt x="2488" y="19477"/>
                    <a:pt x="2830" y="19177"/>
                    <a:pt x="3200" y="18894"/>
                  </a:cubicBezTo>
                  <a:close/>
                  <a:moveTo>
                    <a:pt x="3929" y="17434"/>
                  </a:moveTo>
                  <a:cubicBezTo>
                    <a:pt x="3962" y="17555"/>
                    <a:pt x="4003" y="17679"/>
                    <a:pt x="4058" y="17790"/>
                  </a:cubicBezTo>
                  <a:cubicBezTo>
                    <a:pt x="3645" y="18042"/>
                    <a:pt x="3239" y="18300"/>
                    <a:pt x="2855" y="18591"/>
                  </a:cubicBezTo>
                  <a:cubicBezTo>
                    <a:pt x="1825" y="19371"/>
                    <a:pt x="762" y="20698"/>
                    <a:pt x="738" y="22044"/>
                  </a:cubicBezTo>
                  <a:cubicBezTo>
                    <a:pt x="625" y="22020"/>
                    <a:pt x="510" y="21990"/>
                    <a:pt x="396" y="21955"/>
                  </a:cubicBezTo>
                  <a:cubicBezTo>
                    <a:pt x="634" y="20219"/>
                    <a:pt x="1810" y="18719"/>
                    <a:pt x="3482" y="17704"/>
                  </a:cubicBezTo>
                  <a:cubicBezTo>
                    <a:pt x="3633" y="17612"/>
                    <a:pt x="3782" y="17523"/>
                    <a:pt x="3929" y="17434"/>
                  </a:cubicBezTo>
                  <a:close/>
                  <a:moveTo>
                    <a:pt x="1978" y="20058"/>
                  </a:moveTo>
                  <a:lnTo>
                    <a:pt x="1987" y="20062"/>
                  </a:lnTo>
                  <a:cubicBezTo>
                    <a:pt x="2530" y="20221"/>
                    <a:pt x="3072" y="20315"/>
                    <a:pt x="3591" y="20559"/>
                  </a:cubicBezTo>
                  <a:cubicBezTo>
                    <a:pt x="4043" y="20772"/>
                    <a:pt x="4414" y="21100"/>
                    <a:pt x="4846" y="21335"/>
                  </a:cubicBezTo>
                  <a:cubicBezTo>
                    <a:pt x="4810" y="21605"/>
                    <a:pt x="4750" y="21871"/>
                    <a:pt x="4662" y="22129"/>
                  </a:cubicBezTo>
                  <a:cubicBezTo>
                    <a:pt x="3705" y="21481"/>
                    <a:pt x="2575" y="21090"/>
                    <a:pt x="1427" y="20997"/>
                  </a:cubicBezTo>
                  <a:cubicBezTo>
                    <a:pt x="1561" y="20661"/>
                    <a:pt x="1749" y="20350"/>
                    <a:pt x="1978" y="20058"/>
                  </a:cubicBezTo>
                  <a:close/>
                  <a:moveTo>
                    <a:pt x="6157" y="6025"/>
                  </a:moveTo>
                  <a:cubicBezTo>
                    <a:pt x="6219" y="6143"/>
                    <a:pt x="6288" y="6263"/>
                    <a:pt x="6385" y="6346"/>
                  </a:cubicBezTo>
                  <a:cubicBezTo>
                    <a:pt x="6390" y="6350"/>
                    <a:pt x="6395" y="6352"/>
                    <a:pt x="6400" y="6355"/>
                  </a:cubicBezTo>
                  <a:cubicBezTo>
                    <a:pt x="6246" y="6524"/>
                    <a:pt x="6096" y="6694"/>
                    <a:pt x="5963" y="6867"/>
                  </a:cubicBezTo>
                  <a:cubicBezTo>
                    <a:pt x="4873" y="8267"/>
                    <a:pt x="4117" y="9949"/>
                    <a:pt x="3923" y="11719"/>
                  </a:cubicBezTo>
                  <a:cubicBezTo>
                    <a:pt x="3740" y="13383"/>
                    <a:pt x="4186" y="14919"/>
                    <a:pt x="4704" y="16456"/>
                  </a:cubicBezTo>
                  <a:lnTo>
                    <a:pt x="4845" y="16869"/>
                  </a:lnTo>
                  <a:cubicBezTo>
                    <a:pt x="4887" y="16992"/>
                    <a:pt x="4928" y="17114"/>
                    <a:pt x="4971" y="17238"/>
                  </a:cubicBezTo>
                  <a:lnTo>
                    <a:pt x="5105" y="17631"/>
                  </a:lnTo>
                  <a:cubicBezTo>
                    <a:pt x="5117" y="17664"/>
                    <a:pt x="5128" y="17699"/>
                    <a:pt x="5138" y="17732"/>
                  </a:cubicBezTo>
                  <a:cubicBezTo>
                    <a:pt x="5173" y="17831"/>
                    <a:pt x="5204" y="17934"/>
                    <a:pt x="5236" y="18035"/>
                  </a:cubicBezTo>
                  <a:cubicBezTo>
                    <a:pt x="5250" y="18063"/>
                    <a:pt x="5262" y="18090"/>
                    <a:pt x="5277" y="18117"/>
                  </a:cubicBezTo>
                  <a:cubicBezTo>
                    <a:pt x="5283" y="18139"/>
                    <a:pt x="5288" y="18163"/>
                    <a:pt x="5297" y="18185"/>
                  </a:cubicBezTo>
                  <a:cubicBezTo>
                    <a:pt x="5297" y="18186"/>
                    <a:pt x="5298" y="18189"/>
                    <a:pt x="5298" y="18190"/>
                  </a:cubicBezTo>
                  <a:cubicBezTo>
                    <a:pt x="5297" y="18200"/>
                    <a:pt x="5297" y="18209"/>
                    <a:pt x="5293" y="18217"/>
                  </a:cubicBezTo>
                  <a:cubicBezTo>
                    <a:pt x="5826" y="19995"/>
                    <a:pt x="6112" y="22096"/>
                    <a:pt x="5039" y="23611"/>
                  </a:cubicBezTo>
                  <a:cubicBezTo>
                    <a:pt x="4846" y="23522"/>
                    <a:pt x="4657" y="23428"/>
                    <a:pt x="4471" y="23327"/>
                  </a:cubicBezTo>
                  <a:cubicBezTo>
                    <a:pt x="5348" y="22193"/>
                    <a:pt x="5437" y="20615"/>
                    <a:pt x="5133" y="19210"/>
                  </a:cubicBezTo>
                  <a:cubicBezTo>
                    <a:pt x="5033" y="18745"/>
                    <a:pt x="4903" y="18292"/>
                    <a:pt x="4758" y="17847"/>
                  </a:cubicBezTo>
                  <a:lnTo>
                    <a:pt x="4626" y="17450"/>
                  </a:lnTo>
                  <a:cubicBezTo>
                    <a:pt x="4585" y="17329"/>
                    <a:pt x="4543" y="17207"/>
                    <a:pt x="4500" y="17088"/>
                  </a:cubicBezTo>
                  <a:lnTo>
                    <a:pt x="4351" y="16671"/>
                  </a:lnTo>
                  <a:cubicBezTo>
                    <a:pt x="3799" y="15134"/>
                    <a:pt x="3252" y="13619"/>
                    <a:pt x="3403" y="11891"/>
                  </a:cubicBezTo>
                  <a:cubicBezTo>
                    <a:pt x="3596" y="9684"/>
                    <a:pt x="4647" y="7625"/>
                    <a:pt x="6157" y="6025"/>
                  </a:cubicBezTo>
                  <a:close/>
                  <a:moveTo>
                    <a:pt x="4500" y="0"/>
                  </a:moveTo>
                  <a:lnTo>
                    <a:pt x="4394" y="318"/>
                  </a:lnTo>
                  <a:cubicBezTo>
                    <a:pt x="3857" y="2217"/>
                    <a:pt x="5138" y="3950"/>
                    <a:pt x="6136" y="5546"/>
                  </a:cubicBezTo>
                  <a:cubicBezTo>
                    <a:pt x="5838" y="5835"/>
                    <a:pt x="5555" y="6127"/>
                    <a:pt x="5310" y="6429"/>
                  </a:cubicBezTo>
                  <a:cubicBezTo>
                    <a:pt x="4181" y="7821"/>
                    <a:pt x="3387" y="9501"/>
                    <a:pt x="3111" y="11280"/>
                  </a:cubicBezTo>
                  <a:cubicBezTo>
                    <a:pt x="2806" y="13244"/>
                    <a:pt x="3296" y="15005"/>
                    <a:pt x="3976" y="16837"/>
                  </a:cubicBezTo>
                  <a:cubicBezTo>
                    <a:pt x="3983" y="16852"/>
                    <a:pt x="3988" y="16868"/>
                    <a:pt x="3993" y="16884"/>
                  </a:cubicBezTo>
                  <a:cubicBezTo>
                    <a:pt x="3043" y="17449"/>
                    <a:pt x="2091" y="18020"/>
                    <a:pt x="1388" y="18914"/>
                  </a:cubicBezTo>
                  <a:cubicBezTo>
                    <a:pt x="729" y="19751"/>
                    <a:pt x="222" y="20786"/>
                    <a:pt x="42" y="21840"/>
                  </a:cubicBezTo>
                  <a:lnTo>
                    <a:pt x="0" y="22150"/>
                  </a:lnTo>
                  <a:lnTo>
                    <a:pt x="1218" y="22460"/>
                  </a:lnTo>
                  <a:lnTo>
                    <a:pt x="1218" y="22460"/>
                  </a:lnTo>
                  <a:lnTo>
                    <a:pt x="1205" y="22122"/>
                  </a:lnTo>
                  <a:cubicBezTo>
                    <a:pt x="1207" y="21824"/>
                    <a:pt x="1250" y="21544"/>
                    <a:pt x="1327" y="21281"/>
                  </a:cubicBezTo>
                  <a:cubicBezTo>
                    <a:pt x="2483" y="21495"/>
                    <a:pt x="3509" y="21875"/>
                    <a:pt x="4526" y="22462"/>
                  </a:cubicBezTo>
                  <a:cubicBezTo>
                    <a:pt x="4422" y="22691"/>
                    <a:pt x="4292" y="22915"/>
                    <a:pt x="4131" y="23130"/>
                  </a:cubicBezTo>
                  <a:lnTo>
                    <a:pt x="3959" y="23342"/>
                  </a:lnTo>
                  <a:lnTo>
                    <a:pt x="4277" y="23554"/>
                  </a:lnTo>
                  <a:cubicBezTo>
                    <a:pt x="4459" y="23667"/>
                    <a:pt x="4644" y="23771"/>
                    <a:pt x="4834" y="23866"/>
                  </a:cubicBezTo>
                  <a:lnTo>
                    <a:pt x="5210" y="24038"/>
                  </a:lnTo>
                  <a:lnTo>
                    <a:pt x="5412" y="23781"/>
                  </a:lnTo>
                  <a:cubicBezTo>
                    <a:pt x="6713" y="21990"/>
                    <a:pt x="6145" y="19700"/>
                    <a:pt x="5420" y="17430"/>
                  </a:cubicBezTo>
                  <a:cubicBezTo>
                    <a:pt x="7089" y="16361"/>
                    <a:pt x="8313" y="14974"/>
                    <a:pt x="8816" y="13011"/>
                  </a:cubicBezTo>
                  <a:cubicBezTo>
                    <a:pt x="9342" y="10958"/>
                    <a:pt x="8995" y="8820"/>
                    <a:pt x="8181" y="6891"/>
                  </a:cubicBezTo>
                  <a:cubicBezTo>
                    <a:pt x="8005" y="6464"/>
                    <a:pt x="7801" y="6051"/>
                    <a:pt x="7580" y="5649"/>
                  </a:cubicBezTo>
                  <a:cubicBezTo>
                    <a:pt x="8676" y="4541"/>
                    <a:pt x="9840" y="3311"/>
                    <a:pt x="9812" y="1733"/>
                  </a:cubicBezTo>
                  <a:lnTo>
                    <a:pt x="9782" y="1357"/>
                  </a:lnTo>
                  <a:lnTo>
                    <a:pt x="9495" y="1293"/>
                  </a:lnTo>
                  <a:cubicBezTo>
                    <a:pt x="9380" y="1271"/>
                    <a:pt x="9266" y="1253"/>
                    <a:pt x="9151" y="1239"/>
                  </a:cubicBezTo>
                  <a:lnTo>
                    <a:pt x="8895" y="1214"/>
                  </a:lnTo>
                  <a:lnTo>
                    <a:pt x="8892" y="1532"/>
                  </a:lnTo>
                  <a:cubicBezTo>
                    <a:pt x="8888" y="1610"/>
                    <a:pt x="8881" y="1687"/>
                    <a:pt x="8870" y="1763"/>
                  </a:cubicBezTo>
                  <a:cubicBezTo>
                    <a:pt x="7827" y="1170"/>
                    <a:pt x="6602" y="755"/>
                    <a:pt x="5394" y="755"/>
                  </a:cubicBezTo>
                  <a:cubicBezTo>
                    <a:pt x="5377" y="755"/>
                    <a:pt x="5361" y="755"/>
                    <a:pt x="5345" y="755"/>
                  </a:cubicBezTo>
                  <a:cubicBezTo>
                    <a:pt x="5352" y="676"/>
                    <a:pt x="5365" y="595"/>
                    <a:pt x="5381" y="514"/>
                  </a:cubicBezTo>
                  <a:lnTo>
                    <a:pt x="5477" y="157"/>
                  </a:lnTo>
                  <a:lnTo>
                    <a:pt x="5200" y="97"/>
                  </a:lnTo>
                  <a:cubicBezTo>
                    <a:pt x="5050" y="68"/>
                    <a:pt x="4901" y="45"/>
                    <a:pt x="4751" y="26"/>
                  </a:cubicBezTo>
                  <a:lnTo>
                    <a:pt x="45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2"/>
            <p:cNvSpPr/>
            <p:nvPr/>
          </p:nvSpPr>
          <p:spPr>
            <a:xfrm>
              <a:off x="3035505" y="2862837"/>
              <a:ext cx="106918" cy="64776"/>
            </a:xfrm>
            <a:custGeom>
              <a:rect b="b" l="l" r="r" t="t"/>
              <a:pathLst>
                <a:path extrusionOk="0" h="2072" w="3420">
                  <a:moveTo>
                    <a:pt x="552" y="0"/>
                  </a:moveTo>
                  <a:cubicBezTo>
                    <a:pt x="323" y="292"/>
                    <a:pt x="135" y="603"/>
                    <a:pt x="1" y="939"/>
                  </a:cubicBezTo>
                  <a:cubicBezTo>
                    <a:pt x="1150" y="1032"/>
                    <a:pt x="2279" y="1424"/>
                    <a:pt x="3236" y="2071"/>
                  </a:cubicBezTo>
                  <a:cubicBezTo>
                    <a:pt x="3322" y="1812"/>
                    <a:pt x="3383" y="1547"/>
                    <a:pt x="3420" y="1277"/>
                  </a:cubicBezTo>
                  <a:cubicBezTo>
                    <a:pt x="2988" y="1042"/>
                    <a:pt x="2617" y="713"/>
                    <a:pt x="2165" y="501"/>
                  </a:cubicBezTo>
                  <a:cubicBezTo>
                    <a:pt x="1648" y="257"/>
                    <a:pt x="1104" y="163"/>
                    <a:pt x="561" y="4"/>
                  </a:cubicBezTo>
                  <a:lnTo>
                    <a:pt x="5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2"/>
            <p:cNvSpPr/>
            <p:nvPr/>
          </p:nvSpPr>
          <p:spPr>
            <a:xfrm>
              <a:off x="3157644" y="2268525"/>
              <a:ext cx="108575" cy="58774"/>
            </a:xfrm>
            <a:custGeom>
              <a:rect b="b" l="l" r="r" t="t"/>
              <a:pathLst>
                <a:path extrusionOk="0" h="1880" w="3473">
                  <a:moveTo>
                    <a:pt x="0" y="1"/>
                  </a:moveTo>
                  <a:lnTo>
                    <a:pt x="0" y="1"/>
                  </a:lnTo>
                  <a:cubicBezTo>
                    <a:pt x="1" y="354"/>
                    <a:pt x="69" y="695"/>
                    <a:pt x="182" y="1026"/>
                  </a:cubicBezTo>
                  <a:cubicBezTo>
                    <a:pt x="184" y="1026"/>
                    <a:pt x="186" y="1026"/>
                    <a:pt x="188" y="1026"/>
                  </a:cubicBezTo>
                  <a:cubicBezTo>
                    <a:pt x="1136" y="1026"/>
                    <a:pt x="2346" y="1312"/>
                    <a:pt x="3146" y="1879"/>
                  </a:cubicBezTo>
                  <a:cubicBezTo>
                    <a:pt x="3286" y="1619"/>
                    <a:pt x="3399" y="1347"/>
                    <a:pt x="3473" y="1060"/>
                  </a:cubicBezTo>
                  <a:cubicBezTo>
                    <a:pt x="2348" y="439"/>
                    <a:pt x="1246" y="176"/>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2"/>
            <p:cNvSpPr/>
            <p:nvPr/>
          </p:nvSpPr>
          <p:spPr>
            <a:xfrm>
              <a:off x="3101561" y="2800565"/>
              <a:ext cx="36265" cy="33545"/>
            </a:xfrm>
            <a:custGeom>
              <a:rect b="b" l="l" r="r" t="t"/>
              <a:pathLst>
                <a:path extrusionOk="0" h="1073" w="1160">
                  <a:moveTo>
                    <a:pt x="869" y="0"/>
                  </a:moveTo>
                  <a:cubicBezTo>
                    <a:pt x="576" y="187"/>
                    <a:pt x="282" y="378"/>
                    <a:pt x="0" y="578"/>
                  </a:cubicBezTo>
                  <a:cubicBezTo>
                    <a:pt x="404" y="640"/>
                    <a:pt x="857" y="816"/>
                    <a:pt x="1159" y="1073"/>
                  </a:cubicBezTo>
                  <a:cubicBezTo>
                    <a:pt x="1079" y="713"/>
                    <a:pt x="979" y="354"/>
                    <a:pt x="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2"/>
            <p:cNvSpPr/>
            <p:nvPr/>
          </p:nvSpPr>
          <p:spPr>
            <a:xfrm>
              <a:off x="3194658" y="2358370"/>
              <a:ext cx="31356" cy="24291"/>
            </a:xfrm>
            <a:custGeom>
              <a:rect b="b" l="l" r="r" t="t"/>
              <a:pathLst>
                <a:path extrusionOk="0" h="777" w="1003">
                  <a:moveTo>
                    <a:pt x="0" y="1"/>
                  </a:moveTo>
                  <a:lnTo>
                    <a:pt x="0" y="1"/>
                  </a:lnTo>
                  <a:cubicBezTo>
                    <a:pt x="41" y="62"/>
                    <a:pt x="82" y="123"/>
                    <a:pt x="122" y="185"/>
                  </a:cubicBezTo>
                  <a:cubicBezTo>
                    <a:pt x="254" y="380"/>
                    <a:pt x="381" y="577"/>
                    <a:pt x="508" y="776"/>
                  </a:cubicBezTo>
                  <a:cubicBezTo>
                    <a:pt x="677" y="613"/>
                    <a:pt x="842" y="446"/>
                    <a:pt x="1003" y="277"/>
                  </a:cubicBezTo>
                  <a:cubicBezTo>
                    <a:pt x="850" y="222"/>
                    <a:pt x="702" y="148"/>
                    <a:pt x="545" y="108"/>
                  </a:cubicBezTo>
                  <a:cubicBezTo>
                    <a:pt x="365" y="62"/>
                    <a:pt x="182" y="32"/>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2"/>
            <p:cNvSpPr/>
            <p:nvPr/>
          </p:nvSpPr>
          <p:spPr>
            <a:xfrm>
              <a:off x="3216134" y="2285250"/>
              <a:ext cx="72123" cy="117047"/>
            </a:xfrm>
            <a:custGeom>
              <a:rect b="b" l="l" r="r" t="t"/>
              <a:pathLst>
                <a:path extrusionOk="0" h="3744" w="2307">
                  <a:moveTo>
                    <a:pt x="1962" y="0"/>
                  </a:moveTo>
                  <a:cubicBezTo>
                    <a:pt x="1943" y="1394"/>
                    <a:pt x="996" y="2442"/>
                    <a:pt x="0" y="3410"/>
                  </a:cubicBezTo>
                  <a:cubicBezTo>
                    <a:pt x="67" y="3520"/>
                    <a:pt x="130" y="3631"/>
                    <a:pt x="196" y="3743"/>
                  </a:cubicBezTo>
                  <a:cubicBezTo>
                    <a:pt x="1251" y="2681"/>
                    <a:pt x="2279" y="1566"/>
                    <a:pt x="2306" y="75"/>
                  </a:cubicBezTo>
                  <a:cubicBezTo>
                    <a:pt x="2192" y="48"/>
                    <a:pt x="2077" y="23"/>
                    <a:pt x="19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2"/>
            <p:cNvSpPr/>
            <p:nvPr/>
          </p:nvSpPr>
          <p:spPr>
            <a:xfrm>
              <a:off x="3124601" y="2247392"/>
              <a:ext cx="151592" cy="520833"/>
            </a:xfrm>
            <a:custGeom>
              <a:rect b="b" l="l" r="r" t="t"/>
              <a:pathLst>
                <a:path extrusionOk="0" h="16660" w="4849">
                  <a:moveTo>
                    <a:pt x="381" y="0"/>
                  </a:moveTo>
                  <a:lnTo>
                    <a:pt x="381" y="0"/>
                  </a:lnTo>
                  <a:cubicBezTo>
                    <a:pt x="0" y="1780"/>
                    <a:pt x="1090" y="3381"/>
                    <a:pt x="2106" y="4938"/>
                  </a:cubicBezTo>
                  <a:lnTo>
                    <a:pt x="2295" y="5230"/>
                  </a:lnTo>
                  <a:cubicBezTo>
                    <a:pt x="2369" y="5344"/>
                    <a:pt x="2441" y="5458"/>
                    <a:pt x="2512" y="5571"/>
                  </a:cubicBezTo>
                  <a:lnTo>
                    <a:pt x="2709" y="5891"/>
                  </a:lnTo>
                  <a:cubicBezTo>
                    <a:pt x="2929" y="6263"/>
                    <a:pt x="3129" y="6636"/>
                    <a:pt x="3283" y="7007"/>
                  </a:cubicBezTo>
                  <a:cubicBezTo>
                    <a:pt x="4103" y="8986"/>
                    <a:pt x="4323" y="11234"/>
                    <a:pt x="3520" y="13254"/>
                  </a:cubicBezTo>
                  <a:cubicBezTo>
                    <a:pt x="2958" y="14663"/>
                    <a:pt x="2013" y="15528"/>
                    <a:pt x="898" y="16281"/>
                  </a:cubicBezTo>
                  <a:cubicBezTo>
                    <a:pt x="940" y="16407"/>
                    <a:pt x="980" y="16533"/>
                    <a:pt x="1022" y="16659"/>
                  </a:cubicBezTo>
                  <a:cubicBezTo>
                    <a:pt x="1178" y="16559"/>
                    <a:pt x="1334" y="16458"/>
                    <a:pt x="1486" y="16351"/>
                  </a:cubicBezTo>
                  <a:cubicBezTo>
                    <a:pt x="2663" y="15527"/>
                    <a:pt x="3528" y="14444"/>
                    <a:pt x="3991" y="13076"/>
                  </a:cubicBezTo>
                  <a:cubicBezTo>
                    <a:pt x="4848" y="10550"/>
                    <a:pt x="4222" y="7870"/>
                    <a:pt x="3010" y="5574"/>
                  </a:cubicBezTo>
                  <a:lnTo>
                    <a:pt x="2832" y="5245"/>
                  </a:lnTo>
                  <a:cubicBezTo>
                    <a:pt x="2768" y="5132"/>
                    <a:pt x="2702" y="5019"/>
                    <a:pt x="2631" y="4904"/>
                  </a:cubicBezTo>
                  <a:lnTo>
                    <a:pt x="2447" y="4613"/>
                  </a:lnTo>
                  <a:cubicBezTo>
                    <a:pt x="1550" y="3226"/>
                    <a:pt x="352" y="1708"/>
                    <a:pt x="799" y="83"/>
                  </a:cubicBezTo>
                  <a:cubicBezTo>
                    <a:pt x="659" y="56"/>
                    <a:pt x="519" y="29"/>
                    <a:pt x="3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2"/>
            <p:cNvSpPr/>
            <p:nvPr/>
          </p:nvSpPr>
          <p:spPr>
            <a:xfrm>
              <a:off x="3123788" y="2593645"/>
              <a:ext cx="109825" cy="61368"/>
            </a:xfrm>
            <a:custGeom>
              <a:rect b="b" l="l" r="r" t="t"/>
              <a:pathLst>
                <a:path extrusionOk="0" h="1963" w="3513">
                  <a:moveTo>
                    <a:pt x="89" y="0"/>
                  </a:moveTo>
                  <a:cubicBezTo>
                    <a:pt x="29" y="379"/>
                    <a:pt x="0" y="762"/>
                    <a:pt x="1" y="1152"/>
                  </a:cubicBezTo>
                  <a:cubicBezTo>
                    <a:pt x="1" y="1166"/>
                    <a:pt x="2" y="1178"/>
                    <a:pt x="2" y="1192"/>
                  </a:cubicBezTo>
                  <a:cubicBezTo>
                    <a:pt x="4" y="1192"/>
                    <a:pt x="6" y="1192"/>
                    <a:pt x="7" y="1192"/>
                  </a:cubicBezTo>
                  <a:cubicBezTo>
                    <a:pt x="9" y="1192"/>
                    <a:pt x="10" y="1192"/>
                    <a:pt x="12" y="1193"/>
                  </a:cubicBezTo>
                  <a:cubicBezTo>
                    <a:pt x="545" y="1374"/>
                    <a:pt x="1059" y="1584"/>
                    <a:pt x="1610" y="1714"/>
                  </a:cubicBezTo>
                  <a:cubicBezTo>
                    <a:pt x="2132" y="1837"/>
                    <a:pt x="2667" y="1856"/>
                    <a:pt x="3188" y="1962"/>
                  </a:cubicBezTo>
                  <a:cubicBezTo>
                    <a:pt x="3333" y="1588"/>
                    <a:pt x="3439" y="1208"/>
                    <a:pt x="3512" y="822"/>
                  </a:cubicBezTo>
                  <a:lnTo>
                    <a:pt x="3512" y="822"/>
                  </a:lnTo>
                  <a:cubicBezTo>
                    <a:pt x="3405" y="830"/>
                    <a:pt x="3296" y="834"/>
                    <a:pt x="3187" y="834"/>
                  </a:cubicBezTo>
                  <a:cubicBezTo>
                    <a:pt x="2132" y="834"/>
                    <a:pt x="1006" y="477"/>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2"/>
            <p:cNvSpPr/>
            <p:nvPr/>
          </p:nvSpPr>
          <p:spPr>
            <a:xfrm>
              <a:off x="3142326" y="2502142"/>
              <a:ext cx="93475" cy="50020"/>
            </a:xfrm>
            <a:custGeom>
              <a:rect b="b" l="l" r="r" t="t"/>
              <a:pathLst>
                <a:path extrusionOk="0" h="1600" w="2990">
                  <a:moveTo>
                    <a:pt x="502" y="1"/>
                  </a:moveTo>
                  <a:cubicBezTo>
                    <a:pt x="311" y="345"/>
                    <a:pt x="147" y="700"/>
                    <a:pt x="1" y="1065"/>
                  </a:cubicBezTo>
                  <a:cubicBezTo>
                    <a:pt x="4" y="1065"/>
                    <a:pt x="7" y="1064"/>
                    <a:pt x="10" y="1064"/>
                  </a:cubicBezTo>
                  <a:cubicBezTo>
                    <a:pt x="11" y="1064"/>
                    <a:pt x="13" y="1064"/>
                    <a:pt x="14" y="1065"/>
                  </a:cubicBezTo>
                  <a:cubicBezTo>
                    <a:pt x="1014" y="1293"/>
                    <a:pt x="1975" y="1474"/>
                    <a:pt x="2989" y="1600"/>
                  </a:cubicBezTo>
                  <a:cubicBezTo>
                    <a:pt x="2956" y="1298"/>
                    <a:pt x="2907" y="996"/>
                    <a:pt x="2843" y="696"/>
                  </a:cubicBezTo>
                  <a:cubicBezTo>
                    <a:pt x="2841" y="696"/>
                    <a:pt x="2838" y="696"/>
                    <a:pt x="2835" y="696"/>
                  </a:cubicBezTo>
                  <a:cubicBezTo>
                    <a:pt x="2437" y="696"/>
                    <a:pt x="2025" y="546"/>
                    <a:pt x="1648" y="434"/>
                  </a:cubicBezTo>
                  <a:cubicBezTo>
                    <a:pt x="1252" y="316"/>
                    <a:pt x="871" y="181"/>
                    <a:pt x="5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2"/>
            <p:cNvSpPr/>
            <p:nvPr/>
          </p:nvSpPr>
          <p:spPr>
            <a:xfrm>
              <a:off x="3191844" y="2440807"/>
              <a:ext cx="16600" cy="15319"/>
            </a:xfrm>
            <a:custGeom>
              <a:rect b="b" l="l" r="r" t="t"/>
              <a:pathLst>
                <a:path extrusionOk="0" h="490" w="531">
                  <a:moveTo>
                    <a:pt x="292" y="1"/>
                  </a:moveTo>
                  <a:cubicBezTo>
                    <a:pt x="193" y="116"/>
                    <a:pt x="95" y="231"/>
                    <a:pt x="0" y="349"/>
                  </a:cubicBezTo>
                  <a:cubicBezTo>
                    <a:pt x="100" y="370"/>
                    <a:pt x="200" y="390"/>
                    <a:pt x="301" y="420"/>
                  </a:cubicBezTo>
                  <a:cubicBezTo>
                    <a:pt x="378" y="442"/>
                    <a:pt x="460" y="458"/>
                    <a:pt x="530" y="489"/>
                  </a:cubicBezTo>
                  <a:cubicBezTo>
                    <a:pt x="454" y="324"/>
                    <a:pt x="375" y="161"/>
                    <a:pt x="2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2"/>
            <p:cNvSpPr/>
            <p:nvPr/>
          </p:nvSpPr>
          <p:spPr>
            <a:xfrm>
              <a:off x="3003306" y="2780807"/>
              <a:ext cx="114515" cy="144120"/>
            </a:xfrm>
            <a:custGeom>
              <a:rect b="b" l="l" r="r" t="t"/>
              <a:pathLst>
                <a:path extrusionOk="0" h="4610" w="3663">
                  <a:moveTo>
                    <a:pt x="3534" y="0"/>
                  </a:moveTo>
                  <a:cubicBezTo>
                    <a:pt x="3386" y="90"/>
                    <a:pt x="3238" y="178"/>
                    <a:pt x="3087" y="270"/>
                  </a:cubicBezTo>
                  <a:cubicBezTo>
                    <a:pt x="1415" y="1285"/>
                    <a:pt x="239" y="2785"/>
                    <a:pt x="1" y="4521"/>
                  </a:cubicBezTo>
                  <a:cubicBezTo>
                    <a:pt x="115" y="4556"/>
                    <a:pt x="230" y="4586"/>
                    <a:pt x="344" y="4610"/>
                  </a:cubicBezTo>
                  <a:cubicBezTo>
                    <a:pt x="367" y="3264"/>
                    <a:pt x="1430" y="1938"/>
                    <a:pt x="2460" y="1157"/>
                  </a:cubicBezTo>
                  <a:cubicBezTo>
                    <a:pt x="2845" y="866"/>
                    <a:pt x="3251" y="608"/>
                    <a:pt x="3663" y="356"/>
                  </a:cubicBezTo>
                  <a:cubicBezTo>
                    <a:pt x="3607" y="244"/>
                    <a:pt x="3566" y="120"/>
                    <a:pt x="3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2"/>
            <p:cNvSpPr/>
            <p:nvPr/>
          </p:nvSpPr>
          <p:spPr>
            <a:xfrm>
              <a:off x="3092495" y="2424113"/>
              <a:ext cx="98508" cy="549782"/>
            </a:xfrm>
            <a:custGeom>
              <a:rect b="b" l="l" r="r" t="t"/>
              <a:pathLst>
                <a:path extrusionOk="0" h="17586" w="3151">
                  <a:moveTo>
                    <a:pt x="2908" y="1"/>
                  </a:moveTo>
                  <a:cubicBezTo>
                    <a:pt x="1398" y="1599"/>
                    <a:pt x="347" y="3659"/>
                    <a:pt x="154" y="5867"/>
                  </a:cubicBezTo>
                  <a:cubicBezTo>
                    <a:pt x="1" y="7595"/>
                    <a:pt x="550" y="9110"/>
                    <a:pt x="1102" y="10647"/>
                  </a:cubicBezTo>
                  <a:lnTo>
                    <a:pt x="1251" y="11063"/>
                  </a:lnTo>
                  <a:cubicBezTo>
                    <a:pt x="1294" y="11182"/>
                    <a:pt x="1336" y="11303"/>
                    <a:pt x="1377" y="11425"/>
                  </a:cubicBezTo>
                  <a:lnTo>
                    <a:pt x="1509" y="11822"/>
                  </a:lnTo>
                  <a:cubicBezTo>
                    <a:pt x="1654" y="12266"/>
                    <a:pt x="1784" y="12719"/>
                    <a:pt x="1884" y="13185"/>
                  </a:cubicBezTo>
                  <a:cubicBezTo>
                    <a:pt x="2186" y="14591"/>
                    <a:pt x="2098" y="16168"/>
                    <a:pt x="1222" y="17300"/>
                  </a:cubicBezTo>
                  <a:cubicBezTo>
                    <a:pt x="1408" y="17404"/>
                    <a:pt x="1597" y="17497"/>
                    <a:pt x="1790" y="17586"/>
                  </a:cubicBezTo>
                  <a:cubicBezTo>
                    <a:pt x="2863" y="16071"/>
                    <a:pt x="2577" y="13969"/>
                    <a:pt x="2044" y="12193"/>
                  </a:cubicBezTo>
                  <a:cubicBezTo>
                    <a:pt x="2048" y="12186"/>
                    <a:pt x="2048" y="12176"/>
                    <a:pt x="2049" y="12166"/>
                  </a:cubicBezTo>
                  <a:cubicBezTo>
                    <a:pt x="2049" y="12165"/>
                    <a:pt x="2047" y="12162"/>
                    <a:pt x="2047" y="12161"/>
                  </a:cubicBezTo>
                  <a:cubicBezTo>
                    <a:pt x="2039" y="12139"/>
                    <a:pt x="2034" y="12115"/>
                    <a:pt x="2028" y="12093"/>
                  </a:cubicBezTo>
                  <a:cubicBezTo>
                    <a:pt x="2014" y="12066"/>
                    <a:pt x="2000" y="12039"/>
                    <a:pt x="1987" y="12011"/>
                  </a:cubicBezTo>
                  <a:cubicBezTo>
                    <a:pt x="1955" y="11909"/>
                    <a:pt x="1924" y="11807"/>
                    <a:pt x="1889" y="11708"/>
                  </a:cubicBezTo>
                  <a:cubicBezTo>
                    <a:pt x="1878" y="11674"/>
                    <a:pt x="1867" y="11640"/>
                    <a:pt x="1856" y="11606"/>
                  </a:cubicBezTo>
                  <a:lnTo>
                    <a:pt x="1722" y="11214"/>
                  </a:lnTo>
                  <a:cubicBezTo>
                    <a:pt x="1680" y="11092"/>
                    <a:pt x="1639" y="10969"/>
                    <a:pt x="1596" y="10845"/>
                  </a:cubicBezTo>
                  <a:lnTo>
                    <a:pt x="1455" y="10432"/>
                  </a:lnTo>
                  <a:cubicBezTo>
                    <a:pt x="937" y="8896"/>
                    <a:pt x="490" y="7358"/>
                    <a:pt x="674" y="5695"/>
                  </a:cubicBezTo>
                  <a:cubicBezTo>
                    <a:pt x="869" y="3925"/>
                    <a:pt x="1624" y="2243"/>
                    <a:pt x="2713" y="843"/>
                  </a:cubicBezTo>
                  <a:cubicBezTo>
                    <a:pt x="2848" y="670"/>
                    <a:pt x="2997" y="500"/>
                    <a:pt x="3150" y="331"/>
                  </a:cubicBezTo>
                  <a:cubicBezTo>
                    <a:pt x="3145" y="328"/>
                    <a:pt x="3140" y="326"/>
                    <a:pt x="3135" y="322"/>
                  </a:cubicBezTo>
                  <a:cubicBezTo>
                    <a:pt x="3038" y="239"/>
                    <a:pt x="2968" y="119"/>
                    <a:pt x="2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2"/>
            <p:cNvSpPr/>
            <p:nvPr/>
          </p:nvSpPr>
          <p:spPr>
            <a:xfrm>
              <a:off x="3144452" y="2730883"/>
              <a:ext cx="13943" cy="12599"/>
            </a:xfrm>
            <a:custGeom>
              <a:rect b="b" l="l" r="r" t="t"/>
              <a:pathLst>
                <a:path extrusionOk="0" h="403" w="446">
                  <a:moveTo>
                    <a:pt x="0" y="0"/>
                  </a:moveTo>
                  <a:lnTo>
                    <a:pt x="0" y="0"/>
                  </a:lnTo>
                  <a:cubicBezTo>
                    <a:pt x="42" y="134"/>
                    <a:pt x="85" y="269"/>
                    <a:pt x="128" y="402"/>
                  </a:cubicBezTo>
                  <a:cubicBezTo>
                    <a:pt x="236" y="333"/>
                    <a:pt x="341" y="260"/>
                    <a:pt x="445" y="186"/>
                  </a:cubicBezTo>
                  <a:cubicBezTo>
                    <a:pt x="290" y="144"/>
                    <a:pt x="138" y="78"/>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2"/>
            <p:cNvSpPr/>
            <p:nvPr/>
          </p:nvSpPr>
          <p:spPr>
            <a:xfrm>
              <a:off x="3131728" y="2686147"/>
              <a:ext cx="64776" cy="43299"/>
            </a:xfrm>
            <a:custGeom>
              <a:rect b="b" l="l" r="r" t="t"/>
              <a:pathLst>
                <a:path extrusionOk="0" h="1385" w="2072">
                  <a:moveTo>
                    <a:pt x="0" y="1"/>
                  </a:moveTo>
                  <a:lnTo>
                    <a:pt x="0" y="1"/>
                  </a:lnTo>
                  <a:cubicBezTo>
                    <a:pt x="84" y="347"/>
                    <a:pt x="185" y="701"/>
                    <a:pt x="291" y="1059"/>
                  </a:cubicBezTo>
                  <a:cubicBezTo>
                    <a:pt x="452" y="1141"/>
                    <a:pt x="614" y="1222"/>
                    <a:pt x="783" y="1281"/>
                  </a:cubicBezTo>
                  <a:cubicBezTo>
                    <a:pt x="907" y="1325"/>
                    <a:pt x="1038" y="1348"/>
                    <a:pt x="1164" y="1384"/>
                  </a:cubicBezTo>
                  <a:cubicBezTo>
                    <a:pt x="1492" y="1126"/>
                    <a:pt x="1800" y="842"/>
                    <a:pt x="2071" y="514"/>
                  </a:cubicBezTo>
                  <a:cubicBezTo>
                    <a:pt x="1364" y="498"/>
                    <a:pt x="639" y="2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31" name="Google Shape;1531;p42"/>
          <p:cNvPicPr preferRelativeResize="0"/>
          <p:nvPr/>
        </p:nvPicPr>
        <p:blipFill>
          <a:blip r:embed="rId3">
            <a:alphaModFix/>
          </a:blip>
          <a:stretch>
            <a:fillRect/>
          </a:stretch>
        </p:blipFill>
        <p:spPr>
          <a:xfrm>
            <a:off x="6108300" y="3453958"/>
            <a:ext cx="2788948" cy="1186293"/>
          </a:xfrm>
          <a:prstGeom prst="rect">
            <a:avLst/>
          </a:prstGeom>
          <a:noFill/>
          <a:ln>
            <a:noFill/>
          </a:ln>
        </p:spPr>
      </p:pic>
      <p:pic>
        <p:nvPicPr>
          <p:cNvPr id="1532" name="Google Shape;1532;p42"/>
          <p:cNvPicPr preferRelativeResize="0"/>
          <p:nvPr/>
        </p:nvPicPr>
        <p:blipFill>
          <a:blip r:embed="rId4">
            <a:alphaModFix/>
          </a:blip>
          <a:stretch>
            <a:fillRect/>
          </a:stretch>
        </p:blipFill>
        <p:spPr>
          <a:xfrm>
            <a:off x="132025" y="3453946"/>
            <a:ext cx="2788977" cy="1186303"/>
          </a:xfrm>
          <a:prstGeom prst="rect">
            <a:avLst/>
          </a:prstGeom>
          <a:noFill/>
          <a:ln>
            <a:noFill/>
          </a:ln>
        </p:spPr>
      </p:pic>
      <p:pic>
        <p:nvPicPr>
          <p:cNvPr id="1533" name="Google Shape;1533;p42"/>
          <p:cNvPicPr preferRelativeResize="0"/>
          <p:nvPr/>
        </p:nvPicPr>
        <p:blipFill>
          <a:blip r:embed="rId5">
            <a:alphaModFix/>
          </a:blip>
          <a:stretch>
            <a:fillRect/>
          </a:stretch>
        </p:blipFill>
        <p:spPr>
          <a:xfrm>
            <a:off x="3120163" y="3453950"/>
            <a:ext cx="2788967" cy="1186301"/>
          </a:xfrm>
          <a:prstGeom prst="rect">
            <a:avLst/>
          </a:prstGeom>
          <a:noFill/>
          <a:ln>
            <a:noFill/>
          </a:ln>
        </p:spPr>
      </p:pic>
      <p:grpSp>
        <p:nvGrpSpPr>
          <p:cNvPr id="1534" name="Google Shape;1534;p42"/>
          <p:cNvGrpSpPr/>
          <p:nvPr/>
        </p:nvGrpSpPr>
        <p:grpSpPr>
          <a:xfrm rot="-1440891">
            <a:off x="8184478" y="717331"/>
            <a:ext cx="326846" cy="510609"/>
            <a:chOff x="3309813" y="3866575"/>
            <a:chExt cx="326825" cy="510575"/>
          </a:xfrm>
        </p:grpSpPr>
        <p:sp>
          <p:nvSpPr>
            <p:cNvPr id="1535" name="Google Shape;1535;p42"/>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2"/>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2"/>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2"/>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2"/>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2"/>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2"/>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2"/>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2"/>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2"/>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2"/>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2"/>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2"/>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2"/>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2"/>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2"/>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2"/>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2"/>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2"/>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2"/>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43"/>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60" name="Google Shape;1560;p43"/>
          <p:cNvSpPr txBox="1"/>
          <p:nvPr>
            <p:ph idx="1" type="body"/>
          </p:nvPr>
        </p:nvSpPr>
        <p:spPr>
          <a:xfrm>
            <a:off x="720000" y="1229075"/>
            <a:ext cx="7704000" cy="2703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The study evaluated the relationship between various factors and the risk of heart disease, including race, gender, age, diabetes status, general health, and sleep time.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analysis showed that age, gender, diabetes, general health, and race were significant predictors of heart disease.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age group with the highest risk for heart disease is the 80 or older age group, with a log transformed score of 8.108.</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Gender also plays a role in heart disease risk, with males having a higher log transformed score of 8.885 compared to females with a score of 8.268.</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Among the evaluated algorithms, the Gradient Boosting Classifier (GBC) performed the best in predicting the risk of heart disease, followed closely by the Support Vector Classifier (SVC).</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overall accuracy of the GBC model was 0.77, indicating that it correctly classified 77% of cases.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study highlights the importance of considering various factors in predicting the risk of heart disease and suggests that machine learning algorithms can be effective in predicting disease risk.</a:t>
            </a:r>
            <a:endParaRPr>
              <a:solidFill>
                <a:schemeClr val="dk1"/>
              </a:solidFill>
            </a:endParaRPr>
          </a:p>
          <a:p>
            <a:pPr indent="0" lvl="0" marL="0" rtl="0" algn="l">
              <a:spcBef>
                <a:spcPts val="0"/>
              </a:spcBef>
              <a:spcAft>
                <a:spcPts val="0"/>
              </a:spcAft>
              <a:buNone/>
            </a:pPr>
            <a:r>
              <a:t/>
            </a:r>
            <a:endParaRPr>
              <a:solidFill>
                <a:schemeClr val="dk1"/>
              </a:solidFill>
            </a:endParaRPr>
          </a:p>
        </p:txBody>
      </p:sp>
      <p:grpSp>
        <p:nvGrpSpPr>
          <p:cNvPr id="1561" name="Google Shape;1561;p43"/>
          <p:cNvGrpSpPr/>
          <p:nvPr/>
        </p:nvGrpSpPr>
        <p:grpSpPr>
          <a:xfrm>
            <a:off x="592238" y="3853131"/>
            <a:ext cx="173569" cy="309061"/>
            <a:chOff x="2157276" y="1521031"/>
            <a:chExt cx="173569" cy="309061"/>
          </a:xfrm>
        </p:grpSpPr>
        <p:sp>
          <p:nvSpPr>
            <p:cNvPr id="1562" name="Google Shape;1562;p43"/>
            <p:cNvSpPr/>
            <p:nvPr/>
          </p:nvSpPr>
          <p:spPr>
            <a:xfrm>
              <a:off x="2157276" y="1521031"/>
              <a:ext cx="173569" cy="309061"/>
            </a:xfrm>
            <a:custGeom>
              <a:rect b="b" l="l" r="r" t="t"/>
              <a:pathLst>
                <a:path extrusionOk="0" h="9886" w="5552">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3"/>
            <p:cNvSpPr/>
            <p:nvPr/>
          </p:nvSpPr>
          <p:spPr>
            <a:xfrm>
              <a:off x="2185724" y="1563202"/>
              <a:ext cx="21759" cy="19977"/>
            </a:xfrm>
            <a:custGeom>
              <a:rect b="b" l="l" r="r" t="t"/>
              <a:pathLst>
                <a:path extrusionOk="0" h="639" w="696">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3"/>
            <p:cNvSpPr/>
            <p:nvPr/>
          </p:nvSpPr>
          <p:spPr>
            <a:xfrm>
              <a:off x="2187818" y="1592995"/>
              <a:ext cx="17382" cy="27323"/>
            </a:xfrm>
            <a:custGeom>
              <a:rect b="b" l="l" r="r" t="t"/>
              <a:pathLst>
                <a:path extrusionOk="0" h="874" w="556">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3"/>
            <p:cNvSpPr/>
            <p:nvPr/>
          </p:nvSpPr>
          <p:spPr>
            <a:xfrm>
              <a:off x="2262064" y="1699315"/>
              <a:ext cx="15225" cy="5752"/>
            </a:xfrm>
            <a:custGeom>
              <a:rect b="b" l="l" r="r" t="t"/>
              <a:pathLst>
                <a:path extrusionOk="0" h="184" w="487">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3"/>
            <p:cNvSpPr/>
            <p:nvPr/>
          </p:nvSpPr>
          <p:spPr>
            <a:xfrm>
              <a:off x="2270442" y="1709600"/>
              <a:ext cx="8597" cy="4783"/>
            </a:xfrm>
            <a:custGeom>
              <a:rect b="b" l="l" r="r" t="t"/>
              <a:pathLst>
                <a:path extrusionOk="0" h="153" w="275">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3"/>
            <p:cNvSpPr/>
            <p:nvPr/>
          </p:nvSpPr>
          <p:spPr>
            <a:xfrm>
              <a:off x="2175063" y="1538224"/>
              <a:ext cx="107668" cy="141900"/>
            </a:xfrm>
            <a:custGeom>
              <a:rect b="b" l="l" r="r" t="t"/>
              <a:pathLst>
                <a:path extrusionOk="0" h="4539" w="3444">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3"/>
            <p:cNvSpPr/>
            <p:nvPr/>
          </p:nvSpPr>
          <p:spPr>
            <a:xfrm>
              <a:off x="2221768" y="1538287"/>
              <a:ext cx="60899" cy="117922"/>
            </a:xfrm>
            <a:custGeom>
              <a:rect b="b" l="l" r="r" t="t"/>
              <a:pathLst>
                <a:path extrusionOk="0" h="3772" w="1948">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3"/>
            <p:cNvSpPr/>
            <p:nvPr/>
          </p:nvSpPr>
          <p:spPr>
            <a:xfrm>
              <a:off x="2192507" y="1597965"/>
              <a:ext cx="6721" cy="17507"/>
            </a:xfrm>
            <a:custGeom>
              <a:rect b="b" l="l" r="r" t="t"/>
              <a:pathLst>
                <a:path extrusionOk="0" h="560" w="215">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3"/>
            <p:cNvSpPr/>
            <p:nvPr/>
          </p:nvSpPr>
          <p:spPr>
            <a:xfrm>
              <a:off x="2190413" y="1568017"/>
              <a:ext cx="11630" cy="10410"/>
            </a:xfrm>
            <a:custGeom>
              <a:rect b="b" l="l" r="r" t="t"/>
              <a:pathLst>
                <a:path extrusionOk="0" h="333" w="372">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3"/>
            <p:cNvSpPr/>
            <p:nvPr/>
          </p:nvSpPr>
          <p:spPr>
            <a:xfrm>
              <a:off x="2200729" y="1667710"/>
              <a:ext cx="111294" cy="145121"/>
            </a:xfrm>
            <a:custGeom>
              <a:rect b="b" l="l" r="r" t="t"/>
              <a:pathLst>
                <a:path extrusionOk="0" h="4642" w="356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3"/>
            <p:cNvSpPr/>
            <p:nvPr/>
          </p:nvSpPr>
          <p:spPr>
            <a:xfrm>
              <a:off x="2255437" y="1668585"/>
              <a:ext cx="55647" cy="139024"/>
            </a:xfrm>
            <a:custGeom>
              <a:rect b="b" l="l" r="r" t="t"/>
              <a:pathLst>
                <a:path extrusionOk="0" h="4447" w="178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43"/>
          <p:cNvGrpSpPr/>
          <p:nvPr/>
        </p:nvGrpSpPr>
        <p:grpSpPr>
          <a:xfrm>
            <a:off x="6988888" y="986924"/>
            <a:ext cx="171201" cy="157715"/>
            <a:chOff x="3739015" y="1518936"/>
            <a:chExt cx="153186" cy="141119"/>
          </a:xfrm>
        </p:grpSpPr>
        <p:sp>
          <p:nvSpPr>
            <p:cNvPr id="1574" name="Google Shape;1574;p43"/>
            <p:cNvSpPr/>
            <p:nvPr/>
          </p:nvSpPr>
          <p:spPr>
            <a:xfrm>
              <a:off x="3739015" y="1518936"/>
              <a:ext cx="153186" cy="141119"/>
            </a:xfrm>
            <a:custGeom>
              <a:rect b="b" l="l" r="r" t="t"/>
              <a:pathLst>
                <a:path extrusionOk="0" h="4514" w="4900">
                  <a:moveTo>
                    <a:pt x="2540" y="376"/>
                  </a:moveTo>
                  <a:cubicBezTo>
                    <a:pt x="3259" y="376"/>
                    <a:pt x="3839" y="815"/>
                    <a:pt x="4091" y="1421"/>
                  </a:cubicBezTo>
                  <a:cubicBezTo>
                    <a:pt x="4157" y="1665"/>
                    <a:pt x="4161" y="1893"/>
                    <a:pt x="4120" y="2103"/>
                  </a:cubicBezTo>
                  <a:cubicBezTo>
                    <a:pt x="3150" y="1621"/>
                    <a:pt x="1999" y="1345"/>
                    <a:pt x="955" y="1096"/>
                  </a:cubicBezTo>
                  <a:cubicBezTo>
                    <a:pt x="1244" y="790"/>
                    <a:pt x="1606" y="557"/>
                    <a:pt x="2059" y="439"/>
                  </a:cubicBezTo>
                  <a:cubicBezTo>
                    <a:pt x="2224" y="396"/>
                    <a:pt x="2385" y="376"/>
                    <a:pt x="2540" y="376"/>
                  </a:cubicBezTo>
                  <a:close/>
                  <a:moveTo>
                    <a:pt x="780" y="1337"/>
                  </a:moveTo>
                  <a:cubicBezTo>
                    <a:pt x="1845" y="1677"/>
                    <a:pt x="2937" y="2138"/>
                    <a:pt x="4034" y="2389"/>
                  </a:cubicBezTo>
                  <a:cubicBezTo>
                    <a:pt x="3968" y="2539"/>
                    <a:pt x="3881" y="2676"/>
                    <a:pt x="3771" y="2799"/>
                  </a:cubicBezTo>
                  <a:cubicBezTo>
                    <a:pt x="2770" y="2362"/>
                    <a:pt x="1715" y="2004"/>
                    <a:pt x="677" y="1671"/>
                  </a:cubicBezTo>
                  <a:cubicBezTo>
                    <a:pt x="697" y="1560"/>
                    <a:pt x="730" y="1447"/>
                    <a:pt x="780" y="1337"/>
                  </a:cubicBezTo>
                  <a:close/>
                  <a:moveTo>
                    <a:pt x="655" y="1925"/>
                  </a:moveTo>
                  <a:lnTo>
                    <a:pt x="655" y="1925"/>
                  </a:lnTo>
                  <a:cubicBezTo>
                    <a:pt x="1592" y="2325"/>
                    <a:pt x="2550" y="2717"/>
                    <a:pt x="3520" y="3029"/>
                  </a:cubicBezTo>
                  <a:cubicBezTo>
                    <a:pt x="3183" y="3281"/>
                    <a:pt x="2746" y="3426"/>
                    <a:pt x="2299" y="3426"/>
                  </a:cubicBezTo>
                  <a:cubicBezTo>
                    <a:pt x="2251" y="3426"/>
                    <a:pt x="2203" y="3425"/>
                    <a:pt x="2154" y="3421"/>
                  </a:cubicBezTo>
                  <a:cubicBezTo>
                    <a:pt x="1298" y="3363"/>
                    <a:pt x="665" y="2678"/>
                    <a:pt x="655" y="1925"/>
                  </a:cubicBezTo>
                  <a:close/>
                  <a:moveTo>
                    <a:pt x="403" y="2288"/>
                  </a:moveTo>
                  <a:lnTo>
                    <a:pt x="403" y="2288"/>
                  </a:lnTo>
                  <a:cubicBezTo>
                    <a:pt x="537" y="2981"/>
                    <a:pt x="1106" y="3584"/>
                    <a:pt x="1907" y="3736"/>
                  </a:cubicBezTo>
                  <a:cubicBezTo>
                    <a:pt x="2044" y="3762"/>
                    <a:pt x="2182" y="3774"/>
                    <a:pt x="2318" y="3774"/>
                  </a:cubicBezTo>
                  <a:cubicBezTo>
                    <a:pt x="2926" y="3774"/>
                    <a:pt x="3503" y="3526"/>
                    <a:pt x="3895" y="3124"/>
                  </a:cubicBezTo>
                  <a:cubicBezTo>
                    <a:pt x="3909" y="3120"/>
                    <a:pt x="3920" y="3116"/>
                    <a:pt x="3932" y="3110"/>
                  </a:cubicBezTo>
                  <a:lnTo>
                    <a:pt x="3932" y="3110"/>
                  </a:lnTo>
                  <a:cubicBezTo>
                    <a:pt x="3560" y="3736"/>
                    <a:pt x="2912" y="4137"/>
                    <a:pt x="2220" y="4137"/>
                  </a:cubicBezTo>
                  <a:cubicBezTo>
                    <a:pt x="1941" y="4137"/>
                    <a:pt x="1656" y="4072"/>
                    <a:pt x="1379" y="3930"/>
                  </a:cubicBezTo>
                  <a:cubicBezTo>
                    <a:pt x="700" y="3585"/>
                    <a:pt x="372" y="2940"/>
                    <a:pt x="403" y="2288"/>
                  </a:cubicBezTo>
                  <a:close/>
                  <a:moveTo>
                    <a:pt x="2586" y="1"/>
                  </a:moveTo>
                  <a:cubicBezTo>
                    <a:pt x="1294" y="1"/>
                    <a:pt x="34" y="1075"/>
                    <a:pt x="1" y="2398"/>
                  </a:cubicBezTo>
                  <a:cubicBezTo>
                    <a:pt x="0" y="2439"/>
                    <a:pt x="20" y="2467"/>
                    <a:pt x="47" y="2483"/>
                  </a:cubicBezTo>
                  <a:cubicBezTo>
                    <a:pt x="56" y="3108"/>
                    <a:pt x="341" y="3727"/>
                    <a:pt x="910" y="4117"/>
                  </a:cubicBezTo>
                  <a:cubicBezTo>
                    <a:pt x="1307" y="4388"/>
                    <a:pt x="1747" y="4513"/>
                    <a:pt x="2181" y="4513"/>
                  </a:cubicBezTo>
                  <a:cubicBezTo>
                    <a:pt x="3102" y="4513"/>
                    <a:pt x="3994" y="3952"/>
                    <a:pt x="4384" y="3034"/>
                  </a:cubicBezTo>
                  <a:cubicBezTo>
                    <a:pt x="4900" y="1819"/>
                    <a:pt x="4367" y="278"/>
                    <a:pt x="2977" y="34"/>
                  </a:cubicBezTo>
                  <a:cubicBezTo>
                    <a:pt x="2847" y="12"/>
                    <a:pt x="2716" y="1"/>
                    <a:pt x="2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3"/>
            <p:cNvSpPr/>
            <p:nvPr/>
          </p:nvSpPr>
          <p:spPr>
            <a:xfrm>
              <a:off x="3768807" y="1530659"/>
              <a:ext cx="100290" cy="54053"/>
            </a:xfrm>
            <a:custGeom>
              <a:rect b="b" l="l" r="r" t="t"/>
              <a:pathLst>
                <a:path extrusionOk="0" h="1729" w="3208">
                  <a:moveTo>
                    <a:pt x="1586" y="1"/>
                  </a:moveTo>
                  <a:cubicBezTo>
                    <a:pt x="1431" y="1"/>
                    <a:pt x="1270" y="21"/>
                    <a:pt x="1105" y="64"/>
                  </a:cubicBezTo>
                  <a:cubicBezTo>
                    <a:pt x="652" y="182"/>
                    <a:pt x="288" y="415"/>
                    <a:pt x="1" y="721"/>
                  </a:cubicBezTo>
                  <a:cubicBezTo>
                    <a:pt x="1045" y="970"/>
                    <a:pt x="2196" y="1246"/>
                    <a:pt x="3166" y="1728"/>
                  </a:cubicBezTo>
                  <a:cubicBezTo>
                    <a:pt x="3208" y="1518"/>
                    <a:pt x="3203" y="1289"/>
                    <a:pt x="3136" y="1046"/>
                  </a:cubicBezTo>
                  <a:cubicBezTo>
                    <a:pt x="2886" y="440"/>
                    <a:pt x="2306" y="1"/>
                    <a:pt x="15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3"/>
            <p:cNvSpPr/>
            <p:nvPr/>
          </p:nvSpPr>
          <p:spPr>
            <a:xfrm>
              <a:off x="3760116" y="1560702"/>
              <a:ext cx="104948" cy="45737"/>
            </a:xfrm>
            <a:custGeom>
              <a:rect b="b" l="l" r="r" t="t"/>
              <a:pathLst>
                <a:path extrusionOk="0" h="1463" w="3357">
                  <a:moveTo>
                    <a:pt x="103" y="1"/>
                  </a:moveTo>
                  <a:cubicBezTo>
                    <a:pt x="55" y="111"/>
                    <a:pt x="22" y="224"/>
                    <a:pt x="1" y="335"/>
                  </a:cubicBezTo>
                  <a:cubicBezTo>
                    <a:pt x="1039" y="668"/>
                    <a:pt x="2094" y="1025"/>
                    <a:pt x="3095" y="1463"/>
                  </a:cubicBezTo>
                  <a:cubicBezTo>
                    <a:pt x="3205" y="1342"/>
                    <a:pt x="3292" y="1203"/>
                    <a:pt x="3357" y="1053"/>
                  </a:cubicBezTo>
                  <a:cubicBezTo>
                    <a:pt x="2262" y="802"/>
                    <a:pt x="1169" y="342"/>
                    <a:pt x="1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3"/>
            <p:cNvSpPr/>
            <p:nvPr/>
          </p:nvSpPr>
          <p:spPr>
            <a:xfrm>
              <a:off x="3759491" y="1579146"/>
              <a:ext cx="89598" cy="46988"/>
            </a:xfrm>
            <a:custGeom>
              <a:rect b="b" l="l" r="r" t="t"/>
              <a:pathLst>
                <a:path extrusionOk="0" h="1503" w="2866">
                  <a:moveTo>
                    <a:pt x="0" y="0"/>
                  </a:moveTo>
                  <a:lnTo>
                    <a:pt x="0" y="0"/>
                  </a:lnTo>
                  <a:cubicBezTo>
                    <a:pt x="10" y="753"/>
                    <a:pt x="643" y="1437"/>
                    <a:pt x="1499" y="1497"/>
                  </a:cubicBezTo>
                  <a:cubicBezTo>
                    <a:pt x="1546" y="1501"/>
                    <a:pt x="1592" y="1502"/>
                    <a:pt x="1638" y="1502"/>
                  </a:cubicBezTo>
                  <a:cubicBezTo>
                    <a:pt x="2087" y="1502"/>
                    <a:pt x="2526" y="1357"/>
                    <a:pt x="2865" y="1104"/>
                  </a:cubicBezTo>
                  <a:cubicBezTo>
                    <a:pt x="1895" y="794"/>
                    <a:pt x="937" y="40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3"/>
            <p:cNvSpPr/>
            <p:nvPr/>
          </p:nvSpPr>
          <p:spPr>
            <a:xfrm>
              <a:off x="3750613" y="1590494"/>
              <a:ext cx="111326" cy="57836"/>
            </a:xfrm>
            <a:custGeom>
              <a:rect b="b" l="l" r="r" t="t"/>
              <a:pathLst>
                <a:path extrusionOk="0" h="1850" w="3561">
                  <a:moveTo>
                    <a:pt x="32" y="1"/>
                  </a:moveTo>
                  <a:lnTo>
                    <a:pt x="32" y="1"/>
                  </a:lnTo>
                  <a:cubicBezTo>
                    <a:pt x="1" y="652"/>
                    <a:pt x="328" y="1297"/>
                    <a:pt x="1008" y="1644"/>
                  </a:cubicBezTo>
                  <a:cubicBezTo>
                    <a:pt x="1284" y="1785"/>
                    <a:pt x="1569" y="1849"/>
                    <a:pt x="1847" y="1849"/>
                  </a:cubicBezTo>
                  <a:cubicBezTo>
                    <a:pt x="2539" y="1849"/>
                    <a:pt x="3188" y="1448"/>
                    <a:pt x="3561" y="822"/>
                  </a:cubicBezTo>
                  <a:lnTo>
                    <a:pt x="3561" y="822"/>
                  </a:lnTo>
                  <a:cubicBezTo>
                    <a:pt x="3550" y="828"/>
                    <a:pt x="3538" y="833"/>
                    <a:pt x="3524" y="837"/>
                  </a:cubicBezTo>
                  <a:cubicBezTo>
                    <a:pt x="3133" y="1238"/>
                    <a:pt x="2556" y="1487"/>
                    <a:pt x="1949" y="1487"/>
                  </a:cubicBezTo>
                  <a:cubicBezTo>
                    <a:pt x="1812" y="1487"/>
                    <a:pt x="1674" y="1474"/>
                    <a:pt x="1536" y="1448"/>
                  </a:cubicBezTo>
                  <a:cubicBezTo>
                    <a:pt x="737" y="1296"/>
                    <a:pt x="167" y="693"/>
                    <a:pt x="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9" name="Google Shape;1579;p43"/>
          <p:cNvGrpSpPr/>
          <p:nvPr/>
        </p:nvGrpSpPr>
        <p:grpSpPr>
          <a:xfrm>
            <a:off x="361749" y="4603362"/>
            <a:ext cx="222401" cy="217587"/>
            <a:chOff x="3679086" y="979362"/>
            <a:chExt cx="222401" cy="217587"/>
          </a:xfrm>
        </p:grpSpPr>
        <p:sp>
          <p:nvSpPr>
            <p:cNvPr id="1580" name="Google Shape;1580;p43"/>
            <p:cNvSpPr/>
            <p:nvPr/>
          </p:nvSpPr>
          <p:spPr>
            <a:xfrm>
              <a:off x="3679086" y="979362"/>
              <a:ext cx="222401" cy="217587"/>
            </a:xfrm>
            <a:custGeom>
              <a:rect b="b" l="l" r="r" t="t"/>
              <a:pathLst>
                <a:path extrusionOk="0" h="6960" w="7114">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3"/>
            <p:cNvSpPr/>
            <p:nvPr/>
          </p:nvSpPr>
          <p:spPr>
            <a:xfrm>
              <a:off x="3696405" y="996556"/>
              <a:ext cx="162409" cy="88660"/>
            </a:xfrm>
            <a:custGeom>
              <a:rect b="b" l="l" r="r" t="t"/>
              <a:pathLst>
                <a:path extrusionOk="0" h="2836" w="5195">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3"/>
            <p:cNvSpPr/>
            <p:nvPr/>
          </p:nvSpPr>
          <p:spPr>
            <a:xfrm>
              <a:off x="3706471" y="1065988"/>
              <a:ext cx="171412" cy="95319"/>
            </a:xfrm>
            <a:custGeom>
              <a:rect b="b" l="l" r="r" t="t"/>
              <a:pathLst>
                <a:path extrusionOk="0" h="3049" w="5483">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3"/>
            <p:cNvSpPr/>
            <p:nvPr/>
          </p:nvSpPr>
          <p:spPr>
            <a:xfrm>
              <a:off x="3696561" y="1034414"/>
              <a:ext cx="177759" cy="83783"/>
            </a:xfrm>
            <a:custGeom>
              <a:rect b="b" l="l" r="r" t="t"/>
              <a:pathLst>
                <a:path extrusionOk="0" h="2680" w="5686">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3"/>
            <p:cNvSpPr/>
            <p:nvPr/>
          </p:nvSpPr>
          <p:spPr>
            <a:xfrm>
              <a:off x="3726916" y="1097125"/>
              <a:ext cx="156906" cy="82658"/>
            </a:xfrm>
            <a:custGeom>
              <a:rect b="b" l="l" r="r" t="t"/>
              <a:pathLst>
                <a:path extrusionOk="0" h="2644" w="5019">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5" name="Google Shape;1585;p43"/>
          <p:cNvGrpSpPr/>
          <p:nvPr/>
        </p:nvGrpSpPr>
        <p:grpSpPr>
          <a:xfrm>
            <a:off x="7359849" y="348719"/>
            <a:ext cx="257989" cy="227942"/>
            <a:chOff x="3659860" y="553674"/>
            <a:chExt cx="230842" cy="203957"/>
          </a:xfrm>
        </p:grpSpPr>
        <p:sp>
          <p:nvSpPr>
            <p:cNvPr id="1586" name="Google Shape;1586;p43"/>
            <p:cNvSpPr/>
            <p:nvPr/>
          </p:nvSpPr>
          <p:spPr>
            <a:xfrm>
              <a:off x="3659860" y="553674"/>
              <a:ext cx="230842" cy="203957"/>
            </a:xfrm>
            <a:custGeom>
              <a:rect b="b" l="l" r="r" t="t"/>
              <a:pathLst>
                <a:path extrusionOk="0" h="6524" w="7384">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3"/>
            <p:cNvSpPr/>
            <p:nvPr/>
          </p:nvSpPr>
          <p:spPr>
            <a:xfrm>
              <a:off x="3709254" y="569680"/>
              <a:ext cx="152061" cy="81032"/>
            </a:xfrm>
            <a:custGeom>
              <a:rect b="b" l="l" r="r" t="t"/>
              <a:pathLst>
                <a:path extrusionOk="0" h="2592" w="4864">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3"/>
            <p:cNvSpPr/>
            <p:nvPr/>
          </p:nvSpPr>
          <p:spPr>
            <a:xfrm>
              <a:off x="3693623" y="606444"/>
              <a:ext cx="167942" cy="75280"/>
            </a:xfrm>
            <a:custGeom>
              <a:rect b="b" l="l" r="r" t="t"/>
              <a:pathLst>
                <a:path extrusionOk="0" h="2408" w="5372">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3"/>
            <p:cNvSpPr/>
            <p:nvPr/>
          </p:nvSpPr>
          <p:spPr>
            <a:xfrm>
              <a:off x="3690028" y="667185"/>
              <a:ext cx="147496" cy="74436"/>
            </a:xfrm>
            <a:custGeom>
              <a:rect b="b" l="l" r="r" t="t"/>
              <a:pathLst>
                <a:path extrusionOk="0" h="2381" w="4718">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3"/>
            <p:cNvSpPr/>
            <p:nvPr/>
          </p:nvSpPr>
          <p:spPr>
            <a:xfrm>
              <a:off x="3692122" y="634423"/>
              <a:ext cx="157626" cy="90599"/>
            </a:xfrm>
            <a:custGeom>
              <a:rect b="b" l="l" r="r" t="t"/>
              <a:pathLst>
                <a:path extrusionOk="0" h="2898" w="5042">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1" name="Google Shape;1591;p43"/>
          <p:cNvGrpSpPr/>
          <p:nvPr/>
        </p:nvGrpSpPr>
        <p:grpSpPr>
          <a:xfrm rot="1279291">
            <a:off x="8041147" y="4715043"/>
            <a:ext cx="197509" cy="252198"/>
            <a:chOff x="2588872" y="3067444"/>
            <a:chExt cx="170662" cy="217900"/>
          </a:xfrm>
        </p:grpSpPr>
        <p:sp>
          <p:nvSpPr>
            <p:cNvPr id="1592" name="Google Shape;1592;p43"/>
            <p:cNvSpPr/>
            <p:nvPr/>
          </p:nvSpPr>
          <p:spPr>
            <a:xfrm>
              <a:off x="2653865" y="3174952"/>
              <a:ext cx="83502" cy="90911"/>
            </a:xfrm>
            <a:custGeom>
              <a:rect b="b" l="l" r="r" t="t"/>
              <a:pathLst>
                <a:path extrusionOk="0" h="2908" w="2671">
                  <a:moveTo>
                    <a:pt x="1659" y="0"/>
                  </a:moveTo>
                  <a:cubicBezTo>
                    <a:pt x="1279" y="437"/>
                    <a:pt x="694" y="817"/>
                    <a:pt x="131" y="817"/>
                  </a:cubicBezTo>
                  <a:cubicBezTo>
                    <a:pt x="87" y="817"/>
                    <a:pt x="44" y="815"/>
                    <a:pt x="0" y="810"/>
                  </a:cubicBezTo>
                  <a:lnTo>
                    <a:pt x="0" y="810"/>
                  </a:lnTo>
                  <a:lnTo>
                    <a:pt x="791" y="2396"/>
                  </a:lnTo>
                  <a:cubicBezTo>
                    <a:pt x="900" y="2616"/>
                    <a:pt x="1089" y="2780"/>
                    <a:pt x="1325" y="2860"/>
                  </a:cubicBezTo>
                  <a:cubicBezTo>
                    <a:pt x="1422" y="2892"/>
                    <a:pt x="1521" y="2908"/>
                    <a:pt x="1620" y="2908"/>
                  </a:cubicBezTo>
                  <a:cubicBezTo>
                    <a:pt x="1654" y="2908"/>
                    <a:pt x="1688" y="2906"/>
                    <a:pt x="1722" y="2902"/>
                  </a:cubicBezTo>
                  <a:cubicBezTo>
                    <a:pt x="1827" y="2891"/>
                    <a:pt x="1931" y="2861"/>
                    <a:pt x="2029" y="2812"/>
                  </a:cubicBezTo>
                  <a:cubicBezTo>
                    <a:pt x="2484" y="2585"/>
                    <a:pt x="2670" y="2029"/>
                    <a:pt x="2442" y="1574"/>
                  </a:cubicBezTo>
                  <a:lnTo>
                    <a:pt x="16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3"/>
            <p:cNvSpPr/>
            <p:nvPr/>
          </p:nvSpPr>
          <p:spPr>
            <a:xfrm>
              <a:off x="2611068" y="3086889"/>
              <a:ext cx="89598" cy="100134"/>
            </a:xfrm>
            <a:custGeom>
              <a:rect b="b" l="l" r="r" t="t"/>
              <a:pathLst>
                <a:path extrusionOk="0" h="3203" w="2866">
                  <a:moveTo>
                    <a:pt x="1320" y="1945"/>
                  </a:moveTo>
                  <a:cubicBezTo>
                    <a:pt x="1486" y="1945"/>
                    <a:pt x="1507" y="2189"/>
                    <a:pt x="1331" y="2209"/>
                  </a:cubicBezTo>
                  <a:cubicBezTo>
                    <a:pt x="1324" y="2210"/>
                    <a:pt x="1317" y="2210"/>
                    <a:pt x="1311" y="2210"/>
                  </a:cubicBezTo>
                  <a:cubicBezTo>
                    <a:pt x="1148" y="2210"/>
                    <a:pt x="1127" y="1966"/>
                    <a:pt x="1302" y="1946"/>
                  </a:cubicBezTo>
                  <a:cubicBezTo>
                    <a:pt x="1308" y="1945"/>
                    <a:pt x="1314" y="1945"/>
                    <a:pt x="1320" y="1945"/>
                  </a:cubicBezTo>
                  <a:close/>
                  <a:moveTo>
                    <a:pt x="1618" y="2327"/>
                  </a:moveTo>
                  <a:cubicBezTo>
                    <a:pt x="1764" y="2327"/>
                    <a:pt x="1836" y="2553"/>
                    <a:pt x="1676" y="2604"/>
                  </a:cubicBezTo>
                  <a:cubicBezTo>
                    <a:pt x="1554" y="2641"/>
                    <a:pt x="1429" y="2693"/>
                    <a:pt x="1300" y="2699"/>
                  </a:cubicBezTo>
                  <a:cubicBezTo>
                    <a:pt x="1298" y="2699"/>
                    <a:pt x="1296" y="2699"/>
                    <a:pt x="1294" y="2699"/>
                  </a:cubicBezTo>
                  <a:cubicBezTo>
                    <a:pt x="1185" y="2699"/>
                    <a:pt x="1106" y="2549"/>
                    <a:pt x="1213" y="2479"/>
                  </a:cubicBezTo>
                  <a:cubicBezTo>
                    <a:pt x="1323" y="2407"/>
                    <a:pt x="1447" y="2375"/>
                    <a:pt x="1569" y="2335"/>
                  </a:cubicBezTo>
                  <a:cubicBezTo>
                    <a:pt x="1586" y="2330"/>
                    <a:pt x="1602" y="2327"/>
                    <a:pt x="1618" y="2327"/>
                  </a:cubicBezTo>
                  <a:close/>
                  <a:moveTo>
                    <a:pt x="1051" y="1"/>
                  </a:moveTo>
                  <a:cubicBezTo>
                    <a:pt x="910" y="1"/>
                    <a:pt x="771" y="34"/>
                    <a:pt x="643" y="98"/>
                  </a:cubicBezTo>
                  <a:cubicBezTo>
                    <a:pt x="187" y="325"/>
                    <a:pt x="0" y="881"/>
                    <a:pt x="227" y="1336"/>
                  </a:cubicBezTo>
                  <a:lnTo>
                    <a:pt x="1158" y="3203"/>
                  </a:lnTo>
                  <a:cubicBezTo>
                    <a:pt x="1491" y="3154"/>
                    <a:pt x="1805" y="3182"/>
                    <a:pt x="2135" y="3037"/>
                  </a:cubicBezTo>
                  <a:cubicBezTo>
                    <a:pt x="2419" y="2912"/>
                    <a:pt x="2666" y="2724"/>
                    <a:pt x="2866" y="2490"/>
                  </a:cubicBezTo>
                  <a:lnTo>
                    <a:pt x="1880" y="512"/>
                  </a:lnTo>
                  <a:cubicBezTo>
                    <a:pt x="1770" y="292"/>
                    <a:pt x="1581" y="129"/>
                    <a:pt x="1347" y="50"/>
                  </a:cubicBezTo>
                  <a:cubicBezTo>
                    <a:pt x="1250" y="17"/>
                    <a:pt x="1150" y="1"/>
                    <a:pt x="1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3"/>
            <p:cNvSpPr/>
            <p:nvPr/>
          </p:nvSpPr>
          <p:spPr>
            <a:xfrm>
              <a:off x="2588872" y="3067444"/>
              <a:ext cx="170662" cy="217900"/>
            </a:xfrm>
            <a:custGeom>
              <a:rect b="b" l="l" r="r" t="t"/>
              <a:pathLst>
                <a:path extrusionOk="0" h="6970" w="5459">
                  <a:moveTo>
                    <a:pt x="1761" y="623"/>
                  </a:moveTo>
                  <a:cubicBezTo>
                    <a:pt x="1860" y="623"/>
                    <a:pt x="1960" y="639"/>
                    <a:pt x="2057" y="672"/>
                  </a:cubicBezTo>
                  <a:cubicBezTo>
                    <a:pt x="2291" y="750"/>
                    <a:pt x="2480" y="914"/>
                    <a:pt x="2590" y="1134"/>
                  </a:cubicBezTo>
                  <a:lnTo>
                    <a:pt x="3575" y="3112"/>
                  </a:lnTo>
                  <a:cubicBezTo>
                    <a:pt x="3376" y="3346"/>
                    <a:pt x="3129" y="3534"/>
                    <a:pt x="2845" y="3659"/>
                  </a:cubicBezTo>
                  <a:cubicBezTo>
                    <a:pt x="2515" y="3805"/>
                    <a:pt x="2200" y="3778"/>
                    <a:pt x="1868" y="3825"/>
                  </a:cubicBezTo>
                  <a:lnTo>
                    <a:pt x="937" y="1958"/>
                  </a:lnTo>
                  <a:cubicBezTo>
                    <a:pt x="710" y="1501"/>
                    <a:pt x="897" y="947"/>
                    <a:pt x="1353" y="720"/>
                  </a:cubicBezTo>
                  <a:cubicBezTo>
                    <a:pt x="1481" y="656"/>
                    <a:pt x="1620" y="623"/>
                    <a:pt x="1761" y="623"/>
                  </a:cubicBezTo>
                  <a:close/>
                  <a:moveTo>
                    <a:pt x="3738" y="3440"/>
                  </a:moveTo>
                  <a:lnTo>
                    <a:pt x="4521" y="5014"/>
                  </a:lnTo>
                  <a:cubicBezTo>
                    <a:pt x="4749" y="5468"/>
                    <a:pt x="4563" y="6024"/>
                    <a:pt x="4108" y="6251"/>
                  </a:cubicBezTo>
                  <a:cubicBezTo>
                    <a:pt x="4010" y="6299"/>
                    <a:pt x="3906" y="6330"/>
                    <a:pt x="3801" y="6341"/>
                  </a:cubicBezTo>
                  <a:cubicBezTo>
                    <a:pt x="3768" y="6345"/>
                    <a:pt x="3734" y="6347"/>
                    <a:pt x="3701" y="6347"/>
                  </a:cubicBezTo>
                  <a:cubicBezTo>
                    <a:pt x="3602" y="6347"/>
                    <a:pt x="3501" y="6330"/>
                    <a:pt x="3404" y="6299"/>
                  </a:cubicBezTo>
                  <a:cubicBezTo>
                    <a:pt x="3170" y="6220"/>
                    <a:pt x="2979" y="6055"/>
                    <a:pt x="2870" y="5836"/>
                  </a:cubicBezTo>
                  <a:lnTo>
                    <a:pt x="2079" y="4251"/>
                  </a:lnTo>
                  <a:lnTo>
                    <a:pt x="2079" y="4251"/>
                  </a:lnTo>
                  <a:cubicBezTo>
                    <a:pt x="2122" y="4256"/>
                    <a:pt x="2165" y="4258"/>
                    <a:pt x="2208" y="4258"/>
                  </a:cubicBezTo>
                  <a:cubicBezTo>
                    <a:pt x="2772" y="4258"/>
                    <a:pt x="3358" y="3878"/>
                    <a:pt x="3738" y="3440"/>
                  </a:cubicBezTo>
                  <a:close/>
                  <a:moveTo>
                    <a:pt x="1760" y="0"/>
                  </a:moveTo>
                  <a:cubicBezTo>
                    <a:pt x="1703" y="0"/>
                    <a:pt x="1646" y="3"/>
                    <a:pt x="1590" y="10"/>
                  </a:cubicBezTo>
                  <a:cubicBezTo>
                    <a:pt x="1412" y="29"/>
                    <a:pt x="1238" y="79"/>
                    <a:pt x="1074" y="163"/>
                  </a:cubicBezTo>
                  <a:cubicBezTo>
                    <a:pt x="312" y="542"/>
                    <a:pt x="0" y="1473"/>
                    <a:pt x="380" y="2235"/>
                  </a:cubicBezTo>
                  <a:lnTo>
                    <a:pt x="2313" y="6113"/>
                  </a:lnTo>
                  <a:cubicBezTo>
                    <a:pt x="2496" y="6482"/>
                    <a:pt x="2814" y="6757"/>
                    <a:pt x="3206" y="6889"/>
                  </a:cubicBezTo>
                  <a:cubicBezTo>
                    <a:pt x="3368" y="6943"/>
                    <a:pt x="3535" y="6970"/>
                    <a:pt x="3701" y="6970"/>
                  </a:cubicBezTo>
                  <a:cubicBezTo>
                    <a:pt x="3936" y="6970"/>
                    <a:pt x="4169" y="6916"/>
                    <a:pt x="4385" y="6809"/>
                  </a:cubicBezTo>
                  <a:cubicBezTo>
                    <a:pt x="5148" y="6429"/>
                    <a:pt x="5458" y="5499"/>
                    <a:pt x="5078" y="4736"/>
                  </a:cubicBezTo>
                  <a:lnTo>
                    <a:pt x="3146" y="857"/>
                  </a:lnTo>
                  <a:cubicBezTo>
                    <a:pt x="2962" y="489"/>
                    <a:pt x="2645" y="213"/>
                    <a:pt x="2253" y="81"/>
                  </a:cubicBezTo>
                  <a:cubicBezTo>
                    <a:pt x="2091" y="27"/>
                    <a:pt x="1925" y="0"/>
                    <a:pt x="17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3"/>
            <p:cNvSpPr/>
            <p:nvPr/>
          </p:nvSpPr>
          <p:spPr>
            <a:xfrm>
              <a:off x="2645612" y="3159634"/>
              <a:ext cx="22853" cy="11630"/>
            </a:xfrm>
            <a:custGeom>
              <a:rect b="b" l="l" r="r" t="t"/>
              <a:pathLst>
                <a:path extrusionOk="0" h="372" w="731">
                  <a:moveTo>
                    <a:pt x="513" y="0"/>
                  </a:moveTo>
                  <a:cubicBezTo>
                    <a:pt x="497" y="0"/>
                    <a:pt x="481" y="3"/>
                    <a:pt x="464" y="8"/>
                  </a:cubicBezTo>
                  <a:cubicBezTo>
                    <a:pt x="342" y="48"/>
                    <a:pt x="217" y="80"/>
                    <a:pt x="108" y="152"/>
                  </a:cubicBezTo>
                  <a:cubicBezTo>
                    <a:pt x="1" y="222"/>
                    <a:pt x="80" y="372"/>
                    <a:pt x="189" y="372"/>
                  </a:cubicBezTo>
                  <a:cubicBezTo>
                    <a:pt x="191" y="372"/>
                    <a:pt x="193" y="372"/>
                    <a:pt x="195" y="372"/>
                  </a:cubicBezTo>
                  <a:cubicBezTo>
                    <a:pt x="324" y="366"/>
                    <a:pt x="449" y="315"/>
                    <a:pt x="571" y="277"/>
                  </a:cubicBezTo>
                  <a:cubicBezTo>
                    <a:pt x="731" y="226"/>
                    <a:pt x="659"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3"/>
            <p:cNvSpPr/>
            <p:nvPr/>
          </p:nvSpPr>
          <p:spPr>
            <a:xfrm>
              <a:off x="2646268" y="3147661"/>
              <a:ext cx="11911" cy="8347"/>
            </a:xfrm>
            <a:custGeom>
              <a:rect b="b" l="l" r="r" t="t"/>
              <a:pathLst>
                <a:path extrusionOk="0" h="267" w="381">
                  <a:moveTo>
                    <a:pt x="194" y="1"/>
                  </a:moveTo>
                  <a:cubicBezTo>
                    <a:pt x="188" y="1"/>
                    <a:pt x="182" y="1"/>
                    <a:pt x="176" y="2"/>
                  </a:cubicBezTo>
                  <a:cubicBezTo>
                    <a:pt x="1" y="22"/>
                    <a:pt x="22" y="266"/>
                    <a:pt x="185" y="266"/>
                  </a:cubicBezTo>
                  <a:cubicBezTo>
                    <a:pt x="191" y="266"/>
                    <a:pt x="198" y="266"/>
                    <a:pt x="205" y="265"/>
                  </a:cubicBezTo>
                  <a:cubicBezTo>
                    <a:pt x="381" y="246"/>
                    <a:pt x="359"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7" name="Google Shape;1597;p43"/>
          <p:cNvGrpSpPr/>
          <p:nvPr/>
        </p:nvGrpSpPr>
        <p:grpSpPr>
          <a:xfrm rot="641300">
            <a:off x="8523958" y="3841036"/>
            <a:ext cx="458781" cy="1120676"/>
            <a:chOff x="2990926" y="2235794"/>
            <a:chExt cx="307623" cy="751488"/>
          </a:xfrm>
        </p:grpSpPr>
        <p:sp>
          <p:nvSpPr>
            <p:cNvPr id="1598" name="Google Shape;1598;p43"/>
            <p:cNvSpPr/>
            <p:nvPr/>
          </p:nvSpPr>
          <p:spPr>
            <a:xfrm>
              <a:off x="2990926" y="2235794"/>
              <a:ext cx="307623" cy="751488"/>
            </a:xfrm>
            <a:custGeom>
              <a:rect b="b" l="l" r="r" t="t"/>
              <a:pathLst>
                <a:path extrusionOk="0" h="24038" w="9840">
                  <a:moveTo>
                    <a:pt x="5331" y="1047"/>
                  </a:moveTo>
                  <a:cubicBezTo>
                    <a:pt x="6578" y="1223"/>
                    <a:pt x="7681" y="1487"/>
                    <a:pt x="8804" y="2107"/>
                  </a:cubicBezTo>
                  <a:cubicBezTo>
                    <a:pt x="8731" y="2394"/>
                    <a:pt x="8619" y="2666"/>
                    <a:pt x="8477" y="2926"/>
                  </a:cubicBezTo>
                  <a:cubicBezTo>
                    <a:pt x="7677" y="2358"/>
                    <a:pt x="6464" y="2072"/>
                    <a:pt x="5513" y="2072"/>
                  </a:cubicBezTo>
                  <a:cubicBezTo>
                    <a:pt x="5402" y="1740"/>
                    <a:pt x="5333" y="1400"/>
                    <a:pt x="5331" y="1047"/>
                  </a:cubicBezTo>
                  <a:close/>
                  <a:moveTo>
                    <a:pt x="5627" y="2370"/>
                  </a:moveTo>
                  <a:cubicBezTo>
                    <a:pt x="6088" y="2467"/>
                    <a:pt x="6549" y="2547"/>
                    <a:pt x="7001" y="2685"/>
                  </a:cubicBezTo>
                  <a:cubicBezTo>
                    <a:pt x="7454" y="2822"/>
                    <a:pt x="7874" y="3045"/>
                    <a:pt x="8318" y="3197"/>
                  </a:cubicBezTo>
                  <a:cubicBezTo>
                    <a:pt x="8150" y="3462"/>
                    <a:pt x="7952" y="3715"/>
                    <a:pt x="7736" y="3958"/>
                  </a:cubicBezTo>
                  <a:cubicBezTo>
                    <a:pt x="7397" y="3664"/>
                    <a:pt x="6736" y="3645"/>
                    <a:pt x="6330" y="3639"/>
                  </a:cubicBezTo>
                  <a:cubicBezTo>
                    <a:pt x="6063" y="3228"/>
                    <a:pt x="5810" y="2806"/>
                    <a:pt x="5627" y="2370"/>
                  </a:cubicBezTo>
                  <a:close/>
                  <a:moveTo>
                    <a:pt x="6516" y="3921"/>
                  </a:moveTo>
                  <a:cubicBezTo>
                    <a:pt x="6699" y="3953"/>
                    <a:pt x="6881" y="3984"/>
                    <a:pt x="7059" y="4029"/>
                  </a:cubicBezTo>
                  <a:cubicBezTo>
                    <a:pt x="7218" y="4069"/>
                    <a:pt x="7366" y="4143"/>
                    <a:pt x="7518" y="4198"/>
                  </a:cubicBezTo>
                  <a:cubicBezTo>
                    <a:pt x="7357" y="4367"/>
                    <a:pt x="7193" y="4534"/>
                    <a:pt x="7023" y="4697"/>
                  </a:cubicBezTo>
                  <a:cubicBezTo>
                    <a:pt x="6898" y="4498"/>
                    <a:pt x="6769" y="4301"/>
                    <a:pt x="6638" y="4104"/>
                  </a:cubicBezTo>
                  <a:cubicBezTo>
                    <a:pt x="6597" y="4042"/>
                    <a:pt x="6556" y="3982"/>
                    <a:pt x="6516" y="3921"/>
                  </a:cubicBezTo>
                  <a:close/>
                  <a:moveTo>
                    <a:pt x="9166" y="1582"/>
                  </a:moveTo>
                  <a:cubicBezTo>
                    <a:pt x="9281" y="1605"/>
                    <a:pt x="9396" y="1630"/>
                    <a:pt x="9510" y="1657"/>
                  </a:cubicBezTo>
                  <a:cubicBezTo>
                    <a:pt x="9484" y="3148"/>
                    <a:pt x="8455" y="4262"/>
                    <a:pt x="7400" y="5325"/>
                  </a:cubicBezTo>
                  <a:cubicBezTo>
                    <a:pt x="7335" y="5213"/>
                    <a:pt x="7272" y="5102"/>
                    <a:pt x="7204" y="4992"/>
                  </a:cubicBezTo>
                  <a:cubicBezTo>
                    <a:pt x="8200" y="4024"/>
                    <a:pt x="9147" y="2976"/>
                    <a:pt x="9166" y="1582"/>
                  </a:cubicBezTo>
                  <a:close/>
                  <a:moveTo>
                    <a:pt x="6720" y="6559"/>
                  </a:moveTo>
                  <a:cubicBezTo>
                    <a:pt x="6803" y="6719"/>
                    <a:pt x="6882" y="6883"/>
                    <a:pt x="6958" y="7047"/>
                  </a:cubicBezTo>
                  <a:cubicBezTo>
                    <a:pt x="6888" y="7017"/>
                    <a:pt x="6808" y="7002"/>
                    <a:pt x="6730" y="6978"/>
                  </a:cubicBezTo>
                  <a:cubicBezTo>
                    <a:pt x="6629" y="6948"/>
                    <a:pt x="6528" y="6925"/>
                    <a:pt x="6429" y="6907"/>
                  </a:cubicBezTo>
                  <a:cubicBezTo>
                    <a:pt x="6523" y="6789"/>
                    <a:pt x="6620" y="6672"/>
                    <a:pt x="6720" y="6559"/>
                  </a:cubicBezTo>
                  <a:close/>
                  <a:moveTo>
                    <a:pt x="6245" y="7141"/>
                  </a:moveTo>
                  <a:cubicBezTo>
                    <a:pt x="6375" y="7195"/>
                    <a:pt x="6505" y="7251"/>
                    <a:pt x="6641" y="7295"/>
                  </a:cubicBezTo>
                  <a:cubicBezTo>
                    <a:pt x="6747" y="7329"/>
                    <a:pt x="6840" y="7371"/>
                    <a:pt x="6938" y="7371"/>
                  </a:cubicBezTo>
                  <a:cubicBezTo>
                    <a:pt x="6981" y="7371"/>
                    <a:pt x="7024" y="7363"/>
                    <a:pt x="7070" y="7344"/>
                  </a:cubicBezTo>
                  <a:cubicBezTo>
                    <a:pt x="7075" y="7341"/>
                    <a:pt x="7079" y="7336"/>
                    <a:pt x="7083" y="7333"/>
                  </a:cubicBezTo>
                  <a:cubicBezTo>
                    <a:pt x="7299" y="7841"/>
                    <a:pt x="7478" y="8363"/>
                    <a:pt x="7611" y="8896"/>
                  </a:cubicBezTo>
                  <a:cubicBezTo>
                    <a:pt x="7308" y="8786"/>
                    <a:pt x="6976" y="8735"/>
                    <a:pt x="6667" y="8647"/>
                  </a:cubicBezTo>
                  <a:cubicBezTo>
                    <a:pt x="6267" y="8532"/>
                    <a:pt x="5875" y="8401"/>
                    <a:pt x="5474" y="8289"/>
                  </a:cubicBezTo>
                  <a:cubicBezTo>
                    <a:pt x="5705" y="7892"/>
                    <a:pt x="5964" y="7508"/>
                    <a:pt x="6245" y="7141"/>
                  </a:cubicBezTo>
                  <a:close/>
                  <a:moveTo>
                    <a:pt x="5343" y="8521"/>
                  </a:moveTo>
                  <a:cubicBezTo>
                    <a:pt x="5712" y="8700"/>
                    <a:pt x="6095" y="8836"/>
                    <a:pt x="6490" y="8954"/>
                  </a:cubicBezTo>
                  <a:cubicBezTo>
                    <a:pt x="6867" y="9064"/>
                    <a:pt x="7278" y="9216"/>
                    <a:pt x="7676" y="9216"/>
                  </a:cubicBezTo>
                  <a:cubicBezTo>
                    <a:pt x="7679" y="9216"/>
                    <a:pt x="7682" y="9216"/>
                    <a:pt x="7684" y="9216"/>
                  </a:cubicBezTo>
                  <a:cubicBezTo>
                    <a:pt x="7748" y="9516"/>
                    <a:pt x="7798" y="9818"/>
                    <a:pt x="7830" y="10120"/>
                  </a:cubicBezTo>
                  <a:cubicBezTo>
                    <a:pt x="6818" y="9994"/>
                    <a:pt x="5857" y="9813"/>
                    <a:pt x="4857" y="9585"/>
                  </a:cubicBezTo>
                  <a:cubicBezTo>
                    <a:pt x="4856" y="9584"/>
                    <a:pt x="4854" y="9584"/>
                    <a:pt x="4853" y="9584"/>
                  </a:cubicBezTo>
                  <a:cubicBezTo>
                    <a:pt x="4850" y="9584"/>
                    <a:pt x="4847" y="9585"/>
                    <a:pt x="4843" y="9585"/>
                  </a:cubicBezTo>
                  <a:cubicBezTo>
                    <a:pt x="4987" y="9220"/>
                    <a:pt x="5154" y="8865"/>
                    <a:pt x="5343" y="8521"/>
                  </a:cubicBezTo>
                  <a:close/>
                  <a:moveTo>
                    <a:pt x="4742" y="9850"/>
                  </a:moveTo>
                  <a:cubicBezTo>
                    <a:pt x="4743" y="9850"/>
                    <a:pt x="4743" y="9851"/>
                    <a:pt x="4745" y="9851"/>
                  </a:cubicBezTo>
                  <a:cubicBezTo>
                    <a:pt x="5651" y="10246"/>
                    <a:pt x="6747" y="10463"/>
                    <a:pt x="7751" y="10463"/>
                  </a:cubicBezTo>
                  <a:cubicBezTo>
                    <a:pt x="7788" y="10463"/>
                    <a:pt x="7825" y="10463"/>
                    <a:pt x="7861" y="10462"/>
                  </a:cubicBezTo>
                  <a:lnTo>
                    <a:pt x="7861" y="10462"/>
                  </a:lnTo>
                  <a:cubicBezTo>
                    <a:pt x="7896" y="10970"/>
                    <a:pt x="7880" y="11478"/>
                    <a:pt x="7808" y="11978"/>
                  </a:cubicBezTo>
                  <a:cubicBezTo>
                    <a:pt x="6614" y="11766"/>
                    <a:pt x="5529" y="11589"/>
                    <a:pt x="4384" y="11161"/>
                  </a:cubicBezTo>
                  <a:cubicBezTo>
                    <a:pt x="4467" y="10713"/>
                    <a:pt x="4589" y="10276"/>
                    <a:pt x="4742" y="9850"/>
                  </a:cubicBezTo>
                  <a:close/>
                  <a:moveTo>
                    <a:pt x="4336" y="11448"/>
                  </a:moveTo>
                  <a:cubicBezTo>
                    <a:pt x="5255" y="11925"/>
                    <a:pt x="6380" y="12282"/>
                    <a:pt x="7435" y="12282"/>
                  </a:cubicBezTo>
                  <a:cubicBezTo>
                    <a:pt x="7544" y="12282"/>
                    <a:pt x="7653" y="12278"/>
                    <a:pt x="7760" y="12270"/>
                  </a:cubicBezTo>
                  <a:lnTo>
                    <a:pt x="7760" y="12270"/>
                  </a:lnTo>
                  <a:cubicBezTo>
                    <a:pt x="7688" y="12655"/>
                    <a:pt x="7580" y="13035"/>
                    <a:pt x="7436" y="13410"/>
                  </a:cubicBezTo>
                  <a:cubicBezTo>
                    <a:pt x="6916" y="13305"/>
                    <a:pt x="6381" y="13285"/>
                    <a:pt x="5859" y="13161"/>
                  </a:cubicBezTo>
                  <a:cubicBezTo>
                    <a:pt x="5308" y="13031"/>
                    <a:pt x="4795" y="12819"/>
                    <a:pt x="4261" y="12640"/>
                  </a:cubicBezTo>
                  <a:cubicBezTo>
                    <a:pt x="4259" y="12639"/>
                    <a:pt x="4258" y="12639"/>
                    <a:pt x="4256" y="12639"/>
                  </a:cubicBezTo>
                  <a:cubicBezTo>
                    <a:pt x="4255" y="12639"/>
                    <a:pt x="4253" y="12639"/>
                    <a:pt x="4251" y="12639"/>
                  </a:cubicBezTo>
                  <a:cubicBezTo>
                    <a:pt x="4251" y="12625"/>
                    <a:pt x="4250" y="12613"/>
                    <a:pt x="4250" y="12599"/>
                  </a:cubicBezTo>
                  <a:cubicBezTo>
                    <a:pt x="4248" y="12210"/>
                    <a:pt x="4279" y="11826"/>
                    <a:pt x="4336" y="11448"/>
                  </a:cubicBezTo>
                  <a:close/>
                  <a:moveTo>
                    <a:pt x="4264" y="12935"/>
                  </a:moveTo>
                  <a:cubicBezTo>
                    <a:pt x="5012" y="13380"/>
                    <a:pt x="6034" y="13699"/>
                    <a:pt x="6950" y="13699"/>
                  </a:cubicBezTo>
                  <a:cubicBezTo>
                    <a:pt x="7078" y="13699"/>
                    <a:pt x="7204" y="13693"/>
                    <a:pt x="7327" y="13680"/>
                  </a:cubicBezTo>
                  <a:lnTo>
                    <a:pt x="7327" y="13680"/>
                  </a:lnTo>
                  <a:cubicBezTo>
                    <a:pt x="7244" y="13868"/>
                    <a:pt x="7151" y="14056"/>
                    <a:pt x="7047" y="14239"/>
                  </a:cubicBezTo>
                  <a:cubicBezTo>
                    <a:pt x="6975" y="14365"/>
                    <a:pt x="6900" y="14484"/>
                    <a:pt x="6819" y="14598"/>
                  </a:cubicBezTo>
                  <a:cubicBezTo>
                    <a:pt x="6002" y="14464"/>
                    <a:pt x="5230" y="14332"/>
                    <a:pt x="4434" y="14079"/>
                  </a:cubicBezTo>
                  <a:lnTo>
                    <a:pt x="4429" y="14079"/>
                  </a:lnTo>
                  <a:cubicBezTo>
                    <a:pt x="4347" y="13687"/>
                    <a:pt x="4288" y="13305"/>
                    <a:pt x="4264" y="12935"/>
                  </a:cubicBezTo>
                  <a:close/>
                  <a:moveTo>
                    <a:pt x="4504" y="14407"/>
                  </a:moveTo>
                  <a:lnTo>
                    <a:pt x="4504" y="14407"/>
                  </a:lnTo>
                  <a:cubicBezTo>
                    <a:pt x="5142" y="14701"/>
                    <a:pt x="5868" y="14904"/>
                    <a:pt x="6575" y="14920"/>
                  </a:cubicBezTo>
                  <a:cubicBezTo>
                    <a:pt x="6304" y="15249"/>
                    <a:pt x="5997" y="15534"/>
                    <a:pt x="5668" y="15790"/>
                  </a:cubicBezTo>
                  <a:cubicBezTo>
                    <a:pt x="5542" y="15753"/>
                    <a:pt x="5412" y="15731"/>
                    <a:pt x="5287" y="15687"/>
                  </a:cubicBezTo>
                  <a:cubicBezTo>
                    <a:pt x="5117" y="15628"/>
                    <a:pt x="4955" y="15547"/>
                    <a:pt x="4795" y="15465"/>
                  </a:cubicBezTo>
                  <a:cubicBezTo>
                    <a:pt x="4687" y="15107"/>
                    <a:pt x="4587" y="14753"/>
                    <a:pt x="4504" y="14407"/>
                  </a:cubicBezTo>
                  <a:close/>
                  <a:moveTo>
                    <a:pt x="4911" y="15838"/>
                  </a:moveTo>
                  <a:lnTo>
                    <a:pt x="4911" y="15838"/>
                  </a:lnTo>
                  <a:cubicBezTo>
                    <a:pt x="5049" y="15915"/>
                    <a:pt x="5203" y="15982"/>
                    <a:pt x="5356" y="16023"/>
                  </a:cubicBezTo>
                  <a:cubicBezTo>
                    <a:pt x="5252" y="16096"/>
                    <a:pt x="5146" y="16169"/>
                    <a:pt x="5039" y="16241"/>
                  </a:cubicBezTo>
                  <a:cubicBezTo>
                    <a:pt x="4995" y="16106"/>
                    <a:pt x="4953" y="15973"/>
                    <a:pt x="4911" y="15838"/>
                  </a:cubicBezTo>
                  <a:close/>
                  <a:moveTo>
                    <a:pt x="4658" y="374"/>
                  </a:moveTo>
                  <a:lnTo>
                    <a:pt x="4658" y="374"/>
                  </a:lnTo>
                  <a:cubicBezTo>
                    <a:pt x="4798" y="402"/>
                    <a:pt x="4936" y="429"/>
                    <a:pt x="5076" y="458"/>
                  </a:cubicBezTo>
                  <a:cubicBezTo>
                    <a:pt x="4629" y="2082"/>
                    <a:pt x="5827" y="3600"/>
                    <a:pt x="6724" y="4987"/>
                  </a:cubicBezTo>
                  <a:lnTo>
                    <a:pt x="6909" y="5278"/>
                  </a:lnTo>
                  <a:cubicBezTo>
                    <a:pt x="6979" y="5391"/>
                    <a:pt x="7045" y="5504"/>
                    <a:pt x="7109" y="5618"/>
                  </a:cubicBezTo>
                  <a:lnTo>
                    <a:pt x="7288" y="5947"/>
                  </a:lnTo>
                  <a:cubicBezTo>
                    <a:pt x="8497" y="8242"/>
                    <a:pt x="9124" y="10922"/>
                    <a:pt x="8267" y="13448"/>
                  </a:cubicBezTo>
                  <a:cubicBezTo>
                    <a:pt x="7804" y="14816"/>
                    <a:pt x="6938" y="15898"/>
                    <a:pt x="5762" y="16723"/>
                  </a:cubicBezTo>
                  <a:cubicBezTo>
                    <a:pt x="5610" y="16830"/>
                    <a:pt x="5454" y="16931"/>
                    <a:pt x="5298" y="17032"/>
                  </a:cubicBezTo>
                  <a:cubicBezTo>
                    <a:pt x="5256" y="16905"/>
                    <a:pt x="5216" y="16779"/>
                    <a:pt x="5174" y="16653"/>
                  </a:cubicBezTo>
                  <a:cubicBezTo>
                    <a:pt x="6289" y="15900"/>
                    <a:pt x="7234" y="15035"/>
                    <a:pt x="7795" y="13626"/>
                  </a:cubicBezTo>
                  <a:cubicBezTo>
                    <a:pt x="8599" y="11606"/>
                    <a:pt x="8379" y="9359"/>
                    <a:pt x="7559" y="7381"/>
                  </a:cubicBezTo>
                  <a:cubicBezTo>
                    <a:pt x="7406" y="7008"/>
                    <a:pt x="7206" y="6637"/>
                    <a:pt x="6985" y="6263"/>
                  </a:cubicBezTo>
                  <a:lnTo>
                    <a:pt x="6788" y="5943"/>
                  </a:lnTo>
                  <a:cubicBezTo>
                    <a:pt x="6717" y="5830"/>
                    <a:pt x="6644" y="5717"/>
                    <a:pt x="6571" y="5602"/>
                  </a:cubicBezTo>
                  <a:lnTo>
                    <a:pt x="6383" y="5311"/>
                  </a:lnTo>
                  <a:cubicBezTo>
                    <a:pt x="5368" y="3754"/>
                    <a:pt x="4277" y="2153"/>
                    <a:pt x="4658" y="374"/>
                  </a:cubicBezTo>
                  <a:close/>
                  <a:moveTo>
                    <a:pt x="4408" y="18066"/>
                  </a:moveTo>
                  <a:cubicBezTo>
                    <a:pt x="4519" y="18420"/>
                    <a:pt x="4618" y="18780"/>
                    <a:pt x="4697" y="19139"/>
                  </a:cubicBezTo>
                  <a:cubicBezTo>
                    <a:pt x="4394" y="18882"/>
                    <a:pt x="3942" y="18706"/>
                    <a:pt x="3539" y="18644"/>
                  </a:cubicBezTo>
                  <a:cubicBezTo>
                    <a:pt x="3821" y="18444"/>
                    <a:pt x="4114" y="18252"/>
                    <a:pt x="4408" y="18066"/>
                  </a:cubicBezTo>
                  <a:close/>
                  <a:moveTo>
                    <a:pt x="3200" y="18894"/>
                  </a:moveTo>
                  <a:cubicBezTo>
                    <a:pt x="3469" y="18949"/>
                    <a:pt x="3735" y="18997"/>
                    <a:pt x="3991" y="19111"/>
                  </a:cubicBezTo>
                  <a:cubicBezTo>
                    <a:pt x="4284" y="19240"/>
                    <a:pt x="4506" y="19474"/>
                    <a:pt x="4789" y="19609"/>
                  </a:cubicBezTo>
                  <a:cubicBezTo>
                    <a:pt x="4866" y="20068"/>
                    <a:pt x="4902" y="20524"/>
                    <a:pt x="4878" y="20969"/>
                  </a:cubicBezTo>
                  <a:cubicBezTo>
                    <a:pt x="4259" y="20284"/>
                    <a:pt x="3089" y="19823"/>
                    <a:pt x="2192" y="19804"/>
                  </a:cubicBezTo>
                  <a:cubicBezTo>
                    <a:pt x="2488" y="19477"/>
                    <a:pt x="2830" y="19177"/>
                    <a:pt x="3200" y="18894"/>
                  </a:cubicBezTo>
                  <a:close/>
                  <a:moveTo>
                    <a:pt x="3929" y="17434"/>
                  </a:moveTo>
                  <a:cubicBezTo>
                    <a:pt x="3962" y="17555"/>
                    <a:pt x="4003" y="17679"/>
                    <a:pt x="4058" y="17790"/>
                  </a:cubicBezTo>
                  <a:cubicBezTo>
                    <a:pt x="3645" y="18042"/>
                    <a:pt x="3239" y="18300"/>
                    <a:pt x="2855" y="18591"/>
                  </a:cubicBezTo>
                  <a:cubicBezTo>
                    <a:pt x="1825" y="19371"/>
                    <a:pt x="762" y="20698"/>
                    <a:pt x="738" y="22044"/>
                  </a:cubicBezTo>
                  <a:cubicBezTo>
                    <a:pt x="625" y="22020"/>
                    <a:pt x="510" y="21990"/>
                    <a:pt x="396" y="21955"/>
                  </a:cubicBezTo>
                  <a:cubicBezTo>
                    <a:pt x="634" y="20219"/>
                    <a:pt x="1810" y="18719"/>
                    <a:pt x="3482" y="17704"/>
                  </a:cubicBezTo>
                  <a:cubicBezTo>
                    <a:pt x="3633" y="17612"/>
                    <a:pt x="3782" y="17523"/>
                    <a:pt x="3929" y="17434"/>
                  </a:cubicBezTo>
                  <a:close/>
                  <a:moveTo>
                    <a:pt x="1978" y="20058"/>
                  </a:moveTo>
                  <a:lnTo>
                    <a:pt x="1987" y="20062"/>
                  </a:lnTo>
                  <a:cubicBezTo>
                    <a:pt x="2530" y="20221"/>
                    <a:pt x="3072" y="20315"/>
                    <a:pt x="3591" y="20559"/>
                  </a:cubicBezTo>
                  <a:cubicBezTo>
                    <a:pt x="4043" y="20772"/>
                    <a:pt x="4414" y="21100"/>
                    <a:pt x="4846" y="21335"/>
                  </a:cubicBezTo>
                  <a:cubicBezTo>
                    <a:pt x="4810" y="21605"/>
                    <a:pt x="4750" y="21871"/>
                    <a:pt x="4662" y="22129"/>
                  </a:cubicBezTo>
                  <a:cubicBezTo>
                    <a:pt x="3705" y="21481"/>
                    <a:pt x="2575" y="21090"/>
                    <a:pt x="1427" y="20997"/>
                  </a:cubicBezTo>
                  <a:cubicBezTo>
                    <a:pt x="1561" y="20661"/>
                    <a:pt x="1749" y="20350"/>
                    <a:pt x="1978" y="20058"/>
                  </a:cubicBezTo>
                  <a:close/>
                  <a:moveTo>
                    <a:pt x="6157" y="6025"/>
                  </a:moveTo>
                  <a:cubicBezTo>
                    <a:pt x="6219" y="6143"/>
                    <a:pt x="6288" y="6263"/>
                    <a:pt x="6385" y="6346"/>
                  </a:cubicBezTo>
                  <a:cubicBezTo>
                    <a:pt x="6390" y="6350"/>
                    <a:pt x="6395" y="6352"/>
                    <a:pt x="6400" y="6355"/>
                  </a:cubicBezTo>
                  <a:cubicBezTo>
                    <a:pt x="6246" y="6524"/>
                    <a:pt x="6096" y="6694"/>
                    <a:pt x="5963" y="6867"/>
                  </a:cubicBezTo>
                  <a:cubicBezTo>
                    <a:pt x="4873" y="8267"/>
                    <a:pt x="4117" y="9949"/>
                    <a:pt x="3923" y="11719"/>
                  </a:cubicBezTo>
                  <a:cubicBezTo>
                    <a:pt x="3740" y="13383"/>
                    <a:pt x="4186" y="14919"/>
                    <a:pt x="4704" y="16456"/>
                  </a:cubicBezTo>
                  <a:lnTo>
                    <a:pt x="4845" y="16869"/>
                  </a:lnTo>
                  <a:cubicBezTo>
                    <a:pt x="4887" y="16992"/>
                    <a:pt x="4928" y="17114"/>
                    <a:pt x="4971" y="17238"/>
                  </a:cubicBezTo>
                  <a:lnTo>
                    <a:pt x="5105" y="17631"/>
                  </a:lnTo>
                  <a:cubicBezTo>
                    <a:pt x="5117" y="17664"/>
                    <a:pt x="5128" y="17699"/>
                    <a:pt x="5138" y="17732"/>
                  </a:cubicBezTo>
                  <a:cubicBezTo>
                    <a:pt x="5173" y="17831"/>
                    <a:pt x="5204" y="17934"/>
                    <a:pt x="5236" y="18035"/>
                  </a:cubicBezTo>
                  <a:cubicBezTo>
                    <a:pt x="5250" y="18063"/>
                    <a:pt x="5262" y="18090"/>
                    <a:pt x="5277" y="18117"/>
                  </a:cubicBezTo>
                  <a:cubicBezTo>
                    <a:pt x="5283" y="18139"/>
                    <a:pt x="5288" y="18163"/>
                    <a:pt x="5297" y="18185"/>
                  </a:cubicBezTo>
                  <a:cubicBezTo>
                    <a:pt x="5297" y="18186"/>
                    <a:pt x="5298" y="18189"/>
                    <a:pt x="5298" y="18190"/>
                  </a:cubicBezTo>
                  <a:cubicBezTo>
                    <a:pt x="5297" y="18200"/>
                    <a:pt x="5297" y="18209"/>
                    <a:pt x="5293" y="18217"/>
                  </a:cubicBezTo>
                  <a:cubicBezTo>
                    <a:pt x="5826" y="19995"/>
                    <a:pt x="6112" y="22096"/>
                    <a:pt x="5039" y="23611"/>
                  </a:cubicBezTo>
                  <a:cubicBezTo>
                    <a:pt x="4846" y="23522"/>
                    <a:pt x="4657" y="23428"/>
                    <a:pt x="4471" y="23327"/>
                  </a:cubicBezTo>
                  <a:cubicBezTo>
                    <a:pt x="5348" y="22193"/>
                    <a:pt x="5437" y="20615"/>
                    <a:pt x="5133" y="19210"/>
                  </a:cubicBezTo>
                  <a:cubicBezTo>
                    <a:pt x="5033" y="18745"/>
                    <a:pt x="4903" y="18292"/>
                    <a:pt x="4758" y="17847"/>
                  </a:cubicBezTo>
                  <a:lnTo>
                    <a:pt x="4626" y="17450"/>
                  </a:lnTo>
                  <a:cubicBezTo>
                    <a:pt x="4585" y="17329"/>
                    <a:pt x="4543" y="17207"/>
                    <a:pt x="4500" y="17088"/>
                  </a:cubicBezTo>
                  <a:lnTo>
                    <a:pt x="4351" y="16671"/>
                  </a:lnTo>
                  <a:cubicBezTo>
                    <a:pt x="3799" y="15134"/>
                    <a:pt x="3252" y="13619"/>
                    <a:pt x="3403" y="11891"/>
                  </a:cubicBezTo>
                  <a:cubicBezTo>
                    <a:pt x="3596" y="9684"/>
                    <a:pt x="4647" y="7625"/>
                    <a:pt x="6157" y="6025"/>
                  </a:cubicBezTo>
                  <a:close/>
                  <a:moveTo>
                    <a:pt x="4500" y="0"/>
                  </a:moveTo>
                  <a:lnTo>
                    <a:pt x="4394" y="318"/>
                  </a:lnTo>
                  <a:cubicBezTo>
                    <a:pt x="3857" y="2217"/>
                    <a:pt x="5138" y="3950"/>
                    <a:pt x="6136" y="5546"/>
                  </a:cubicBezTo>
                  <a:cubicBezTo>
                    <a:pt x="5838" y="5835"/>
                    <a:pt x="5555" y="6127"/>
                    <a:pt x="5310" y="6429"/>
                  </a:cubicBezTo>
                  <a:cubicBezTo>
                    <a:pt x="4181" y="7821"/>
                    <a:pt x="3387" y="9501"/>
                    <a:pt x="3111" y="11280"/>
                  </a:cubicBezTo>
                  <a:cubicBezTo>
                    <a:pt x="2806" y="13244"/>
                    <a:pt x="3296" y="15005"/>
                    <a:pt x="3976" y="16837"/>
                  </a:cubicBezTo>
                  <a:cubicBezTo>
                    <a:pt x="3983" y="16852"/>
                    <a:pt x="3988" y="16868"/>
                    <a:pt x="3993" y="16884"/>
                  </a:cubicBezTo>
                  <a:cubicBezTo>
                    <a:pt x="3043" y="17449"/>
                    <a:pt x="2091" y="18020"/>
                    <a:pt x="1388" y="18914"/>
                  </a:cubicBezTo>
                  <a:cubicBezTo>
                    <a:pt x="729" y="19751"/>
                    <a:pt x="222" y="20786"/>
                    <a:pt x="42" y="21840"/>
                  </a:cubicBezTo>
                  <a:lnTo>
                    <a:pt x="0" y="22150"/>
                  </a:lnTo>
                  <a:lnTo>
                    <a:pt x="1218" y="22460"/>
                  </a:lnTo>
                  <a:lnTo>
                    <a:pt x="1218" y="22460"/>
                  </a:lnTo>
                  <a:lnTo>
                    <a:pt x="1205" y="22122"/>
                  </a:lnTo>
                  <a:cubicBezTo>
                    <a:pt x="1207" y="21824"/>
                    <a:pt x="1250" y="21544"/>
                    <a:pt x="1327" y="21281"/>
                  </a:cubicBezTo>
                  <a:cubicBezTo>
                    <a:pt x="2483" y="21495"/>
                    <a:pt x="3509" y="21875"/>
                    <a:pt x="4526" y="22462"/>
                  </a:cubicBezTo>
                  <a:cubicBezTo>
                    <a:pt x="4422" y="22691"/>
                    <a:pt x="4292" y="22915"/>
                    <a:pt x="4131" y="23130"/>
                  </a:cubicBezTo>
                  <a:lnTo>
                    <a:pt x="3959" y="23342"/>
                  </a:lnTo>
                  <a:lnTo>
                    <a:pt x="4277" y="23554"/>
                  </a:lnTo>
                  <a:cubicBezTo>
                    <a:pt x="4459" y="23667"/>
                    <a:pt x="4644" y="23771"/>
                    <a:pt x="4834" y="23866"/>
                  </a:cubicBezTo>
                  <a:lnTo>
                    <a:pt x="5210" y="24038"/>
                  </a:lnTo>
                  <a:lnTo>
                    <a:pt x="5412" y="23781"/>
                  </a:lnTo>
                  <a:cubicBezTo>
                    <a:pt x="6713" y="21990"/>
                    <a:pt x="6145" y="19700"/>
                    <a:pt x="5420" y="17430"/>
                  </a:cubicBezTo>
                  <a:cubicBezTo>
                    <a:pt x="7089" y="16361"/>
                    <a:pt x="8313" y="14974"/>
                    <a:pt x="8816" y="13011"/>
                  </a:cubicBezTo>
                  <a:cubicBezTo>
                    <a:pt x="9342" y="10958"/>
                    <a:pt x="8995" y="8820"/>
                    <a:pt x="8181" y="6891"/>
                  </a:cubicBezTo>
                  <a:cubicBezTo>
                    <a:pt x="8005" y="6464"/>
                    <a:pt x="7801" y="6051"/>
                    <a:pt x="7580" y="5649"/>
                  </a:cubicBezTo>
                  <a:cubicBezTo>
                    <a:pt x="8676" y="4541"/>
                    <a:pt x="9840" y="3311"/>
                    <a:pt x="9812" y="1733"/>
                  </a:cubicBezTo>
                  <a:lnTo>
                    <a:pt x="9782" y="1357"/>
                  </a:lnTo>
                  <a:lnTo>
                    <a:pt x="9495" y="1293"/>
                  </a:lnTo>
                  <a:cubicBezTo>
                    <a:pt x="9380" y="1271"/>
                    <a:pt x="9266" y="1253"/>
                    <a:pt x="9151" y="1239"/>
                  </a:cubicBezTo>
                  <a:lnTo>
                    <a:pt x="8895" y="1214"/>
                  </a:lnTo>
                  <a:lnTo>
                    <a:pt x="8892" y="1532"/>
                  </a:lnTo>
                  <a:cubicBezTo>
                    <a:pt x="8888" y="1610"/>
                    <a:pt x="8881" y="1687"/>
                    <a:pt x="8870" y="1763"/>
                  </a:cubicBezTo>
                  <a:cubicBezTo>
                    <a:pt x="7827" y="1170"/>
                    <a:pt x="6602" y="755"/>
                    <a:pt x="5394" y="755"/>
                  </a:cubicBezTo>
                  <a:cubicBezTo>
                    <a:pt x="5377" y="755"/>
                    <a:pt x="5361" y="755"/>
                    <a:pt x="5345" y="755"/>
                  </a:cubicBezTo>
                  <a:cubicBezTo>
                    <a:pt x="5352" y="676"/>
                    <a:pt x="5365" y="595"/>
                    <a:pt x="5381" y="514"/>
                  </a:cubicBezTo>
                  <a:lnTo>
                    <a:pt x="5477" y="157"/>
                  </a:lnTo>
                  <a:lnTo>
                    <a:pt x="5200" y="97"/>
                  </a:lnTo>
                  <a:cubicBezTo>
                    <a:pt x="5050" y="68"/>
                    <a:pt x="4901" y="45"/>
                    <a:pt x="4751" y="26"/>
                  </a:cubicBezTo>
                  <a:lnTo>
                    <a:pt x="45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3"/>
            <p:cNvSpPr/>
            <p:nvPr/>
          </p:nvSpPr>
          <p:spPr>
            <a:xfrm>
              <a:off x="3035505" y="2862837"/>
              <a:ext cx="106918" cy="64776"/>
            </a:xfrm>
            <a:custGeom>
              <a:rect b="b" l="l" r="r" t="t"/>
              <a:pathLst>
                <a:path extrusionOk="0" h="2072" w="3420">
                  <a:moveTo>
                    <a:pt x="552" y="0"/>
                  </a:moveTo>
                  <a:cubicBezTo>
                    <a:pt x="323" y="292"/>
                    <a:pt x="135" y="603"/>
                    <a:pt x="1" y="939"/>
                  </a:cubicBezTo>
                  <a:cubicBezTo>
                    <a:pt x="1150" y="1032"/>
                    <a:pt x="2279" y="1424"/>
                    <a:pt x="3236" y="2071"/>
                  </a:cubicBezTo>
                  <a:cubicBezTo>
                    <a:pt x="3322" y="1812"/>
                    <a:pt x="3383" y="1547"/>
                    <a:pt x="3420" y="1277"/>
                  </a:cubicBezTo>
                  <a:cubicBezTo>
                    <a:pt x="2988" y="1042"/>
                    <a:pt x="2617" y="713"/>
                    <a:pt x="2165" y="501"/>
                  </a:cubicBezTo>
                  <a:cubicBezTo>
                    <a:pt x="1648" y="257"/>
                    <a:pt x="1104" y="163"/>
                    <a:pt x="561" y="4"/>
                  </a:cubicBezTo>
                  <a:lnTo>
                    <a:pt x="5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3"/>
            <p:cNvSpPr/>
            <p:nvPr/>
          </p:nvSpPr>
          <p:spPr>
            <a:xfrm>
              <a:off x="3157644" y="2268525"/>
              <a:ext cx="108575" cy="58774"/>
            </a:xfrm>
            <a:custGeom>
              <a:rect b="b" l="l" r="r" t="t"/>
              <a:pathLst>
                <a:path extrusionOk="0" h="1880" w="3473">
                  <a:moveTo>
                    <a:pt x="0" y="1"/>
                  </a:moveTo>
                  <a:lnTo>
                    <a:pt x="0" y="1"/>
                  </a:lnTo>
                  <a:cubicBezTo>
                    <a:pt x="1" y="354"/>
                    <a:pt x="69" y="695"/>
                    <a:pt x="182" y="1026"/>
                  </a:cubicBezTo>
                  <a:cubicBezTo>
                    <a:pt x="184" y="1026"/>
                    <a:pt x="186" y="1026"/>
                    <a:pt x="188" y="1026"/>
                  </a:cubicBezTo>
                  <a:cubicBezTo>
                    <a:pt x="1136" y="1026"/>
                    <a:pt x="2346" y="1312"/>
                    <a:pt x="3146" y="1879"/>
                  </a:cubicBezTo>
                  <a:cubicBezTo>
                    <a:pt x="3286" y="1619"/>
                    <a:pt x="3399" y="1347"/>
                    <a:pt x="3473" y="1060"/>
                  </a:cubicBezTo>
                  <a:cubicBezTo>
                    <a:pt x="2348" y="439"/>
                    <a:pt x="1246" y="176"/>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3"/>
            <p:cNvSpPr/>
            <p:nvPr/>
          </p:nvSpPr>
          <p:spPr>
            <a:xfrm>
              <a:off x="3101561" y="2800565"/>
              <a:ext cx="36265" cy="33545"/>
            </a:xfrm>
            <a:custGeom>
              <a:rect b="b" l="l" r="r" t="t"/>
              <a:pathLst>
                <a:path extrusionOk="0" h="1073" w="1160">
                  <a:moveTo>
                    <a:pt x="869" y="0"/>
                  </a:moveTo>
                  <a:cubicBezTo>
                    <a:pt x="576" y="187"/>
                    <a:pt x="282" y="378"/>
                    <a:pt x="0" y="578"/>
                  </a:cubicBezTo>
                  <a:cubicBezTo>
                    <a:pt x="404" y="640"/>
                    <a:pt x="857" y="816"/>
                    <a:pt x="1159" y="1073"/>
                  </a:cubicBezTo>
                  <a:cubicBezTo>
                    <a:pt x="1079" y="713"/>
                    <a:pt x="979" y="354"/>
                    <a:pt x="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3"/>
            <p:cNvSpPr/>
            <p:nvPr/>
          </p:nvSpPr>
          <p:spPr>
            <a:xfrm>
              <a:off x="3194658" y="2358370"/>
              <a:ext cx="31356" cy="24291"/>
            </a:xfrm>
            <a:custGeom>
              <a:rect b="b" l="l" r="r" t="t"/>
              <a:pathLst>
                <a:path extrusionOk="0" h="777" w="1003">
                  <a:moveTo>
                    <a:pt x="0" y="1"/>
                  </a:moveTo>
                  <a:lnTo>
                    <a:pt x="0" y="1"/>
                  </a:lnTo>
                  <a:cubicBezTo>
                    <a:pt x="41" y="62"/>
                    <a:pt x="82" y="123"/>
                    <a:pt x="122" y="185"/>
                  </a:cubicBezTo>
                  <a:cubicBezTo>
                    <a:pt x="254" y="380"/>
                    <a:pt x="381" y="577"/>
                    <a:pt x="508" y="776"/>
                  </a:cubicBezTo>
                  <a:cubicBezTo>
                    <a:pt x="677" y="613"/>
                    <a:pt x="842" y="446"/>
                    <a:pt x="1003" y="277"/>
                  </a:cubicBezTo>
                  <a:cubicBezTo>
                    <a:pt x="850" y="222"/>
                    <a:pt x="702" y="148"/>
                    <a:pt x="545" y="108"/>
                  </a:cubicBezTo>
                  <a:cubicBezTo>
                    <a:pt x="365" y="62"/>
                    <a:pt x="182" y="32"/>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3"/>
            <p:cNvSpPr/>
            <p:nvPr/>
          </p:nvSpPr>
          <p:spPr>
            <a:xfrm>
              <a:off x="3216134" y="2285250"/>
              <a:ext cx="72123" cy="117047"/>
            </a:xfrm>
            <a:custGeom>
              <a:rect b="b" l="l" r="r" t="t"/>
              <a:pathLst>
                <a:path extrusionOk="0" h="3744" w="2307">
                  <a:moveTo>
                    <a:pt x="1962" y="0"/>
                  </a:moveTo>
                  <a:cubicBezTo>
                    <a:pt x="1943" y="1394"/>
                    <a:pt x="996" y="2442"/>
                    <a:pt x="0" y="3410"/>
                  </a:cubicBezTo>
                  <a:cubicBezTo>
                    <a:pt x="67" y="3520"/>
                    <a:pt x="130" y="3631"/>
                    <a:pt x="196" y="3743"/>
                  </a:cubicBezTo>
                  <a:cubicBezTo>
                    <a:pt x="1251" y="2681"/>
                    <a:pt x="2279" y="1566"/>
                    <a:pt x="2306" y="75"/>
                  </a:cubicBezTo>
                  <a:cubicBezTo>
                    <a:pt x="2192" y="48"/>
                    <a:pt x="2077" y="23"/>
                    <a:pt x="19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3"/>
            <p:cNvSpPr/>
            <p:nvPr/>
          </p:nvSpPr>
          <p:spPr>
            <a:xfrm>
              <a:off x="3124601" y="2247392"/>
              <a:ext cx="151592" cy="520833"/>
            </a:xfrm>
            <a:custGeom>
              <a:rect b="b" l="l" r="r" t="t"/>
              <a:pathLst>
                <a:path extrusionOk="0" h="16660" w="4849">
                  <a:moveTo>
                    <a:pt x="381" y="0"/>
                  </a:moveTo>
                  <a:lnTo>
                    <a:pt x="381" y="0"/>
                  </a:lnTo>
                  <a:cubicBezTo>
                    <a:pt x="0" y="1780"/>
                    <a:pt x="1090" y="3381"/>
                    <a:pt x="2106" y="4938"/>
                  </a:cubicBezTo>
                  <a:lnTo>
                    <a:pt x="2295" y="5230"/>
                  </a:lnTo>
                  <a:cubicBezTo>
                    <a:pt x="2369" y="5344"/>
                    <a:pt x="2441" y="5458"/>
                    <a:pt x="2512" y="5571"/>
                  </a:cubicBezTo>
                  <a:lnTo>
                    <a:pt x="2709" y="5891"/>
                  </a:lnTo>
                  <a:cubicBezTo>
                    <a:pt x="2929" y="6263"/>
                    <a:pt x="3129" y="6636"/>
                    <a:pt x="3283" y="7007"/>
                  </a:cubicBezTo>
                  <a:cubicBezTo>
                    <a:pt x="4103" y="8986"/>
                    <a:pt x="4323" y="11234"/>
                    <a:pt x="3520" y="13254"/>
                  </a:cubicBezTo>
                  <a:cubicBezTo>
                    <a:pt x="2958" y="14663"/>
                    <a:pt x="2013" y="15528"/>
                    <a:pt x="898" y="16281"/>
                  </a:cubicBezTo>
                  <a:cubicBezTo>
                    <a:pt x="940" y="16407"/>
                    <a:pt x="980" y="16533"/>
                    <a:pt x="1022" y="16659"/>
                  </a:cubicBezTo>
                  <a:cubicBezTo>
                    <a:pt x="1178" y="16559"/>
                    <a:pt x="1334" y="16458"/>
                    <a:pt x="1486" y="16351"/>
                  </a:cubicBezTo>
                  <a:cubicBezTo>
                    <a:pt x="2663" y="15527"/>
                    <a:pt x="3528" y="14444"/>
                    <a:pt x="3991" y="13076"/>
                  </a:cubicBezTo>
                  <a:cubicBezTo>
                    <a:pt x="4848" y="10550"/>
                    <a:pt x="4222" y="7870"/>
                    <a:pt x="3010" y="5574"/>
                  </a:cubicBezTo>
                  <a:lnTo>
                    <a:pt x="2832" y="5245"/>
                  </a:lnTo>
                  <a:cubicBezTo>
                    <a:pt x="2768" y="5132"/>
                    <a:pt x="2702" y="5019"/>
                    <a:pt x="2631" y="4904"/>
                  </a:cubicBezTo>
                  <a:lnTo>
                    <a:pt x="2447" y="4613"/>
                  </a:lnTo>
                  <a:cubicBezTo>
                    <a:pt x="1550" y="3226"/>
                    <a:pt x="352" y="1708"/>
                    <a:pt x="799" y="83"/>
                  </a:cubicBezTo>
                  <a:cubicBezTo>
                    <a:pt x="659" y="56"/>
                    <a:pt x="519" y="29"/>
                    <a:pt x="3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3"/>
            <p:cNvSpPr/>
            <p:nvPr/>
          </p:nvSpPr>
          <p:spPr>
            <a:xfrm>
              <a:off x="3123788" y="2593645"/>
              <a:ext cx="109825" cy="61368"/>
            </a:xfrm>
            <a:custGeom>
              <a:rect b="b" l="l" r="r" t="t"/>
              <a:pathLst>
                <a:path extrusionOk="0" h="1963" w="3513">
                  <a:moveTo>
                    <a:pt x="89" y="0"/>
                  </a:moveTo>
                  <a:cubicBezTo>
                    <a:pt x="29" y="379"/>
                    <a:pt x="0" y="762"/>
                    <a:pt x="1" y="1152"/>
                  </a:cubicBezTo>
                  <a:cubicBezTo>
                    <a:pt x="1" y="1166"/>
                    <a:pt x="2" y="1178"/>
                    <a:pt x="2" y="1192"/>
                  </a:cubicBezTo>
                  <a:cubicBezTo>
                    <a:pt x="4" y="1192"/>
                    <a:pt x="6" y="1192"/>
                    <a:pt x="7" y="1192"/>
                  </a:cubicBezTo>
                  <a:cubicBezTo>
                    <a:pt x="9" y="1192"/>
                    <a:pt x="10" y="1192"/>
                    <a:pt x="12" y="1193"/>
                  </a:cubicBezTo>
                  <a:cubicBezTo>
                    <a:pt x="545" y="1374"/>
                    <a:pt x="1059" y="1584"/>
                    <a:pt x="1610" y="1714"/>
                  </a:cubicBezTo>
                  <a:cubicBezTo>
                    <a:pt x="2132" y="1837"/>
                    <a:pt x="2667" y="1856"/>
                    <a:pt x="3188" y="1962"/>
                  </a:cubicBezTo>
                  <a:cubicBezTo>
                    <a:pt x="3333" y="1588"/>
                    <a:pt x="3439" y="1208"/>
                    <a:pt x="3512" y="822"/>
                  </a:cubicBezTo>
                  <a:lnTo>
                    <a:pt x="3512" y="822"/>
                  </a:lnTo>
                  <a:cubicBezTo>
                    <a:pt x="3405" y="830"/>
                    <a:pt x="3296" y="834"/>
                    <a:pt x="3187" y="834"/>
                  </a:cubicBezTo>
                  <a:cubicBezTo>
                    <a:pt x="2132" y="834"/>
                    <a:pt x="1006" y="477"/>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3"/>
            <p:cNvSpPr/>
            <p:nvPr/>
          </p:nvSpPr>
          <p:spPr>
            <a:xfrm>
              <a:off x="3142326" y="2502142"/>
              <a:ext cx="93475" cy="50020"/>
            </a:xfrm>
            <a:custGeom>
              <a:rect b="b" l="l" r="r" t="t"/>
              <a:pathLst>
                <a:path extrusionOk="0" h="1600" w="2990">
                  <a:moveTo>
                    <a:pt x="502" y="1"/>
                  </a:moveTo>
                  <a:cubicBezTo>
                    <a:pt x="311" y="345"/>
                    <a:pt x="147" y="700"/>
                    <a:pt x="1" y="1065"/>
                  </a:cubicBezTo>
                  <a:cubicBezTo>
                    <a:pt x="4" y="1065"/>
                    <a:pt x="7" y="1064"/>
                    <a:pt x="10" y="1064"/>
                  </a:cubicBezTo>
                  <a:cubicBezTo>
                    <a:pt x="11" y="1064"/>
                    <a:pt x="13" y="1064"/>
                    <a:pt x="14" y="1065"/>
                  </a:cubicBezTo>
                  <a:cubicBezTo>
                    <a:pt x="1014" y="1293"/>
                    <a:pt x="1975" y="1474"/>
                    <a:pt x="2989" y="1600"/>
                  </a:cubicBezTo>
                  <a:cubicBezTo>
                    <a:pt x="2956" y="1298"/>
                    <a:pt x="2907" y="996"/>
                    <a:pt x="2843" y="696"/>
                  </a:cubicBezTo>
                  <a:cubicBezTo>
                    <a:pt x="2841" y="696"/>
                    <a:pt x="2838" y="696"/>
                    <a:pt x="2835" y="696"/>
                  </a:cubicBezTo>
                  <a:cubicBezTo>
                    <a:pt x="2437" y="696"/>
                    <a:pt x="2025" y="546"/>
                    <a:pt x="1648" y="434"/>
                  </a:cubicBezTo>
                  <a:cubicBezTo>
                    <a:pt x="1252" y="316"/>
                    <a:pt x="871" y="181"/>
                    <a:pt x="5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3"/>
            <p:cNvSpPr/>
            <p:nvPr/>
          </p:nvSpPr>
          <p:spPr>
            <a:xfrm>
              <a:off x="3191844" y="2440807"/>
              <a:ext cx="16600" cy="15319"/>
            </a:xfrm>
            <a:custGeom>
              <a:rect b="b" l="l" r="r" t="t"/>
              <a:pathLst>
                <a:path extrusionOk="0" h="490" w="531">
                  <a:moveTo>
                    <a:pt x="292" y="1"/>
                  </a:moveTo>
                  <a:cubicBezTo>
                    <a:pt x="193" y="116"/>
                    <a:pt x="95" y="231"/>
                    <a:pt x="0" y="349"/>
                  </a:cubicBezTo>
                  <a:cubicBezTo>
                    <a:pt x="100" y="370"/>
                    <a:pt x="200" y="390"/>
                    <a:pt x="301" y="420"/>
                  </a:cubicBezTo>
                  <a:cubicBezTo>
                    <a:pt x="378" y="442"/>
                    <a:pt x="460" y="458"/>
                    <a:pt x="530" y="489"/>
                  </a:cubicBezTo>
                  <a:cubicBezTo>
                    <a:pt x="454" y="324"/>
                    <a:pt x="375" y="161"/>
                    <a:pt x="2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3"/>
            <p:cNvSpPr/>
            <p:nvPr/>
          </p:nvSpPr>
          <p:spPr>
            <a:xfrm>
              <a:off x="3003306" y="2780807"/>
              <a:ext cx="114515" cy="144120"/>
            </a:xfrm>
            <a:custGeom>
              <a:rect b="b" l="l" r="r" t="t"/>
              <a:pathLst>
                <a:path extrusionOk="0" h="4610" w="3663">
                  <a:moveTo>
                    <a:pt x="3534" y="0"/>
                  </a:moveTo>
                  <a:cubicBezTo>
                    <a:pt x="3386" y="90"/>
                    <a:pt x="3238" y="178"/>
                    <a:pt x="3087" y="270"/>
                  </a:cubicBezTo>
                  <a:cubicBezTo>
                    <a:pt x="1415" y="1285"/>
                    <a:pt x="239" y="2785"/>
                    <a:pt x="1" y="4521"/>
                  </a:cubicBezTo>
                  <a:cubicBezTo>
                    <a:pt x="115" y="4556"/>
                    <a:pt x="230" y="4586"/>
                    <a:pt x="344" y="4610"/>
                  </a:cubicBezTo>
                  <a:cubicBezTo>
                    <a:pt x="367" y="3264"/>
                    <a:pt x="1430" y="1938"/>
                    <a:pt x="2460" y="1157"/>
                  </a:cubicBezTo>
                  <a:cubicBezTo>
                    <a:pt x="2845" y="866"/>
                    <a:pt x="3251" y="608"/>
                    <a:pt x="3663" y="356"/>
                  </a:cubicBezTo>
                  <a:cubicBezTo>
                    <a:pt x="3607" y="244"/>
                    <a:pt x="3566" y="120"/>
                    <a:pt x="3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3"/>
            <p:cNvSpPr/>
            <p:nvPr/>
          </p:nvSpPr>
          <p:spPr>
            <a:xfrm>
              <a:off x="3092495" y="2424113"/>
              <a:ext cx="98508" cy="549782"/>
            </a:xfrm>
            <a:custGeom>
              <a:rect b="b" l="l" r="r" t="t"/>
              <a:pathLst>
                <a:path extrusionOk="0" h="17586" w="3151">
                  <a:moveTo>
                    <a:pt x="2908" y="1"/>
                  </a:moveTo>
                  <a:cubicBezTo>
                    <a:pt x="1398" y="1599"/>
                    <a:pt x="347" y="3659"/>
                    <a:pt x="154" y="5867"/>
                  </a:cubicBezTo>
                  <a:cubicBezTo>
                    <a:pt x="1" y="7595"/>
                    <a:pt x="550" y="9110"/>
                    <a:pt x="1102" y="10647"/>
                  </a:cubicBezTo>
                  <a:lnTo>
                    <a:pt x="1251" y="11063"/>
                  </a:lnTo>
                  <a:cubicBezTo>
                    <a:pt x="1294" y="11182"/>
                    <a:pt x="1336" y="11303"/>
                    <a:pt x="1377" y="11425"/>
                  </a:cubicBezTo>
                  <a:lnTo>
                    <a:pt x="1509" y="11822"/>
                  </a:lnTo>
                  <a:cubicBezTo>
                    <a:pt x="1654" y="12266"/>
                    <a:pt x="1784" y="12719"/>
                    <a:pt x="1884" y="13185"/>
                  </a:cubicBezTo>
                  <a:cubicBezTo>
                    <a:pt x="2186" y="14591"/>
                    <a:pt x="2098" y="16168"/>
                    <a:pt x="1222" y="17300"/>
                  </a:cubicBezTo>
                  <a:cubicBezTo>
                    <a:pt x="1408" y="17404"/>
                    <a:pt x="1597" y="17497"/>
                    <a:pt x="1790" y="17586"/>
                  </a:cubicBezTo>
                  <a:cubicBezTo>
                    <a:pt x="2863" y="16071"/>
                    <a:pt x="2577" y="13969"/>
                    <a:pt x="2044" y="12193"/>
                  </a:cubicBezTo>
                  <a:cubicBezTo>
                    <a:pt x="2048" y="12186"/>
                    <a:pt x="2048" y="12176"/>
                    <a:pt x="2049" y="12166"/>
                  </a:cubicBezTo>
                  <a:cubicBezTo>
                    <a:pt x="2049" y="12165"/>
                    <a:pt x="2047" y="12162"/>
                    <a:pt x="2047" y="12161"/>
                  </a:cubicBezTo>
                  <a:cubicBezTo>
                    <a:pt x="2039" y="12139"/>
                    <a:pt x="2034" y="12115"/>
                    <a:pt x="2028" y="12093"/>
                  </a:cubicBezTo>
                  <a:cubicBezTo>
                    <a:pt x="2014" y="12066"/>
                    <a:pt x="2000" y="12039"/>
                    <a:pt x="1987" y="12011"/>
                  </a:cubicBezTo>
                  <a:cubicBezTo>
                    <a:pt x="1955" y="11909"/>
                    <a:pt x="1924" y="11807"/>
                    <a:pt x="1889" y="11708"/>
                  </a:cubicBezTo>
                  <a:cubicBezTo>
                    <a:pt x="1878" y="11674"/>
                    <a:pt x="1867" y="11640"/>
                    <a:pt x="1856" y="11606"/>
                  </a:cubicBezTo>
                  <a:lnTo>
                    <a:pt x="1722" y="11214"/>
                  </a:lnTo>
                  <a:cubicBezTo>
                    <a:pt x="1680" y="11092"/>
                    <a:pt x="1639" y="10969"/>
                    <a:pt x="1596" y="10845"/>
                  </a:cubicBezTo>
                  <a:lnTo>
                    <a:pt x="1455" y="10432"/>
                  </a:lnTo>
                  <a:cubicBezTo>
                    <a:pt x="937" y="8896"/>
                    <a:pt x="490" y="7358"/>
                    <a:pt x="674" y="5695"/>
                  </a:cubicBezTo>
                  <a:cubicBezTo>
                    <a:pt x="869" y="3925"/>
                    <a:pt x="1624" y="2243"/>
                    <a:pt x="2713" y="843"/>
                  </a:cubicBezTo>
                  <a:cubicBezTo>
                    <a:pt x="2848" y="670"/>
                    <a:pt x="2997" y="500"/>
                    <a:pt x="3150" y="331"/>
                  </a:cubicBezTo>
                  <a:cubicBezTo>
                    <a:pt x="3145" y="328"/>
                    <a:pt x="3140" y="326"/>
                    <a:pt x="3135" y="322"/>
                  </a:cubicBezTo>
                  <a:cubicBezTo>
                    <a:pt x="3038" y="239"/>
                    <a:pt x="2968" y="119"/>
                    <a:pt x="2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3"/>
            <p:cNvSpPr/>
            <p:nvPr/>
          </p:nvSpPr>
          <p:spPr>
            <a:xfrm>
              <a:off x="3144452" y="2730883"/>
              <a:ext cx="13943" cy="12599"/>
            </a:xfrm>
            <a:custGeom>
              <a:rect b="b" l="l" r="r" t="t"/>
              <a:pathLst>
                <a:path extrusionOk="0" h="403" w="446">
                  <a:moveTo>
                    <a:pt x="0" y="0"/>
                  </a:moveTo>
                  <a:lnTo>
                    <a:pt x="0" y="0"/>
                  </a:lnTo>
                  <a:cubicBezTo>
                    <a:pt x="42" y="134"/>
                    <a:pt x="85" y="269"/>
                    <a:pt x="128" y="402"/>
                  </a:cubicBezTo>
                  <a:cubicBezTo>
                    <a:pt x="236" y="333"/>
                    <a:pt x="341" y="260"/>
                    <a:pt x="445" y="186"/>
                  </a:cubicBezTo>
                  <a:cubicBezTo>
                    <a:pt x="290" y="144"/>
                    <a:pt x="138" y="78"/>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3"/>
            <p:cNvSpPr/>
            <p:nvPr/>
          </p:nvSpPr>
          <p:spPr>
            <a:xfrm>
              <a:off x="3131728" y="2686147"/>
              <a:ext cx="64776" cy="43299"/>
            </a:xfrm>
            <a:custGeom>
              <a:rect b="b" l="l" r="r" t="t"/>
              <a:pathLst>
                <a:path extrusionOk="0" h="1385" w="2072">
                  <a:moveTo>
                    <a:pt x="0" y="1"/>
                  </a:moveTo>
                  <a:lnTo>
                    <a:pt x="0" y="1"/>
                  </a:lnTo>
                  <a:cubicBezTo>
                    <a:pt x="84" y="347"/>
                    <a:pt x="185" y="701"/>
                    <a:pt x="291" y="1059"/>
                  </a:cubicBezTo>
                  <a:cubicBezTo>
                    <a:pt x="452" y="1141"/>
                    <a:pt x="614" y="1222"/>
                    <a:pt x="783" y="1281"/>
                  </a:cubicBezTo>
                  <a:cubicBezTo>
                    <a:pt x="907" y="1325"/>
                    <a:pt x="1038" y="1348"/>
                    <a:pt x="1164" y="1384"/>
                  </a:cubicBezTo>
                  <a:cubicBezTo>
                    <a:pt x="1492" y="1126"/>
                    <a:pt x="1800" y="842"/>
                    <a:pt x="2071" y="514"/>
                  </a:cubicBezTo>
                  <a:cubicBezTo>
                    <a:pt x="1364" y="498"/>
                    <a:pt x="639" y="2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2" name="Google Shape;1612;p43"/>
          <p:cNvGrpSpPr/>
          <p:nvPr/>
        </p:nvGrpSpPr>
        <p:grpSpPr>
          <a:xfrm rot="-1440891">
            <a:off x="855553" y="4348194"/>
            <a:ext cx="326846" cy="510609"/>
            <a:chOff x="3309813" y="3866575"/>
            <a:chExt cx="326825" cy="510575"/>
          </a:xfrm>
        </p:grpSpPr>
        <p:sp>
          <p:nvSpPr>
            <p:cNvPr id="1613" name="Google Shape;1613;p43"/>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3"/>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3"/>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3"/>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3"/>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3"/>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3"/>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3"/>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3"/>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3"/>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3"/>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3"/>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3"/>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3"/>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3"/>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3"/>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3"/>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3"/>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3"/>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3"/>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3" name="Google Shape;1633;p43"/>
          <p:cNvGrpSpPr/>
          <p:nvPr/>
        </p:nvGrpSpPr>
        <p:grpSpPr>
          <a:xfrm rot="-1440891">
            <a:off x="8184478" y="717331"/>
            <a:ext cx="326846" cy="510609"/>
            <a:chOff x="3309813" y="3866575"/>
            <a:chExt cx="326825" cy="510575"/>
          </a:xfrm>
        </p:grpSpPr>
        <p:sp>
          <p:nvSpPr>
            <p:cNvPr id="1634" name="Google Shape;1634;p43"/>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3"/>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3"/>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3"/>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3"/>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3"/>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3"/>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3"/>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3"/>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3"/>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3"/>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3"/>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3"/>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3"/>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3"/>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3"/>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3"/>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3"/>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3"/>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3"/>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sp>
        <p:nvSpPr>
          <p:cNvPr id="1658" name="Google Shape;1658;p44"/>
          <p:cNvSpPr txBox="1"/>
          <p:nvPr>
            <p:ph idx="1" type="subTitle"/>
          </p:nvPr>
        </p:nvSpPr>
        <p:spPr>
          <a:xfrm rot="227">
            <a:off x="720000" y="1299300"/>
            <a:ext cx="4547400" cy="3024900"/>
          </a:xfrm>
          <a:prstGeom prst="rect">
            <a:avLst/>
          </a:prstGeom>
        </p:spPr>
        <p:txBody>
          <a:bodyPr anchorCtr="0" anchor="t" bIns="91425" lIns="91425" spcFirstLastPara="1" rIns="91425" wrap="square" tIns="91425">
            <a:noAutofit/>
          </a:bodyPr>
          <a:lstStyle/>
          <a:p>
            <a:pPr indent="-285750" lvl="0" marL="285750" rtl="0" algn="l">
              <a:spcBef>
                <a:spcPts val="0"/>
              </a:spcBef>
              <a:spcAft>
                <a:spcPts val="0"/>
              </a:spcAft>
              <a:buSzPts val="900"/>
              <a:buChar char="●"/>
            </a:pPr>
            <a:r>
              <a:rPr lang="en" sz="900"/>
              <a:t>Kaggle Dataset - </a:t>
            </a:r>
            <a:r>
              <a:rPr lang="en" sz="900" u="sng">
                <a:solidFill>
                  <a:schemeClr val="hlink"/>
                </a:solidFill>
                <a:hlinkClick r:id="rId3"/>
              </a:rPr>
              <a:t>https://www.kaggle.com/datasets/kamilpytlak/personal-key-indicators-of-heart-disease</a:t>
            </a:r>
            <a:br>
              <a:rPr lang="en" sz="900"/>
            </a:br>
            <a:endParaRPr sz="900"/>
          </a:p>
          <a:p>
            <a:pPr indent="-285750" lvl="0" marL="285750" rtl="0" algn="l">
              <a:spcBef>
                <a:spcPts val="0"/>
              </a:spcBef>
              <a:spcAft>
                <a:spcPts val="0"/>
              </a:spcAft>
              <a:buSzPts val="900"/>
              <a:buChar char="●"/>
            </a:pPr>
            <a:r>
              <a:rPr lang="en" sz="900"/>
              <a:t>B. Akkaya, E. Sener and C. Gursu, "A Comparative Study of Heart Disease Prediction Using Machine Learning Techniques," 2022 International Congress on Human-Computer Interaction, Optimization and Robotic Applications (HORA), Ankara, Turkey, 2022, pp. 1-8, doi: 10.1109/HORA55278.2022.9799978.</a:t>
            </a:r>
            <a:br>
              <a:rPr lang="en" sz="900"/>
            </a:br>
            <a:endParaRPr sz="900"/>
          </a:p>
          <a:p>
            <a:pPr indent="-285750" lvl="0" marL="285750" rtl="0" algn="l">
              <a:spcBef>
                <a:spcPts val="0"/>
              </a:spcBef>
              <a:spcAft>
                <a:spcPts val="0"/>
              </a:spcAft>
              <a:buSzPts val="900"/>
              <a:buChar char="●"/>
            </a:pPr>
            <a:r>
              <a:rPr lang="en" sz="900"/>
              <a:t>M. Mamun, M. M. Uddin, V. Kumar Tiwari, A. M. Islam and A. U. Ferdous, "MLHeartDis:Can Machine Learning Techniques Enable to Predict Heart Diseases?," 2022 IEEE 13th Annual Ubiquitous Computing, Electronics &amp; Mobile Communication Conference (UEMCON), New York, NY, NY, USA, 2022, pp. 0561-0565, doi: 10.1109/UEMCON54665.</a:t>
            </a:r>
            <a:br>
              <a:rPr lang="en" sz="900"/>
            </a:br>
            <a:endParaRPr sz="900"/>
          </a:p>
          <a:p>
            <a:pPr indent="-285750" lvl="0" marL="285750" rtl="0" algn="l">
              <a:spcBef>
                <a:spcPts val="0"/>
              </a:spcBef>
              <a:spcAft>
                <a:spcPts val="0"/>
              </a:spcAft>
              <a:buSzPts val="900"/>
              <a:buChar char="●"/>
            </a:pPr>
            <a:r>
              <a:rPr lang="en" sz="900"/>
              <a:t>Pal, Madhumita, Parija, Smita, Panda, Ganapati, Dhama, Kuldeep and Mohapatra, Ranjan K.. "Risk prediction of cardiovascular disease using machine learning classifiers" Open Medicine, vol. 17, no. 1, 2022, pp. 1100-1113. </a:t>
            </a:r>
            <a:r>
              <a:rPr lang="en" sz="900" u="sng">
                <a:solidFill>
                  <a:schemeClr val="hlink"/>
                </a:solidFill>
                <a:hlinkClick r:id="rId4"/>
              </a:rPr>
              <a:t>https://doi.org/10.1515/med-2022-0508</a:t>
            </a:r>
            <a:endParaRPr sz="900"/>
          </a:p>
        </p:txBody>
      </p:sp>
      <p:sp>
        <p:nvSpPr>
          <p:cNvPr id="1659" name="Google Shape;1659;p44"/>
          <p:cNvSpPr txBox="1"/>
          <p:nvPr>
            <p:ph type="title"/>
          </p:nvPr>
        </p:nvSpPr>
        <p:spPr>
          <a:xfrm>
            <a:off x="720000" y="540000"/>
            <a:ext cx="7704000" cy="52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grpSp>
        <p:nvGrpSpPr>
          <p:cNvPr id="1660" name="Google Shape;1660;p44"/>
          <p:cNvGrpSpPr/>
          <p:nvPr/>
        </p:nvGrpSpPr>
        <p:grpSpPr>
          <a:xfrm rot="1331119">
            <a:off x="2731288" y="4551604"/>
            <a:ext cx="545196" cy="238704"/>
            <a:chOff x="3942777" y="2077204"/>
            <a:chExt cx="417667" cy="182854"/>
          </a:xfrm>
        </p:grpSpPr>
        <p:sp>
          <p:nvSpPr>
            <p:cNvPr id="1661" name="Google Shape;1661;p44"/>
            <p:cNvSpPr/>
            <p:nvPr/>
          </p:nvSpPr>
          <p:spPr>
            <a:xfrm>
              <a:off x="3942777" y="2077204"/>
              <a:ext cx="417667" cy="182854"/>
            </a:xfrm>
            <a:custGeom>
              <a:rect b="b" l="l" r="r" t="t"/>
              <a:pathLst>
                <a:path extrusionOk="0" h="5849" w="13360">
                  <a:moveTo>
                    <a:pt x="3835" y="400"/>
                  </a:moveTo>
                  <a:cubicBezTo>
                    <a:pt x="4188" y="400"/>
                    <a:pt x="4537" y="417"/>
                    <a:pt x="4867" y="429"/>
                  </a:cubicBezTo>
                  <a:cubicBezTo>
                    <a:pt x="7058" y="507"/>
                    <a:pt x="9304" y="922"/>
                    <a:pt x="11132" y="2205"/>
                  </a:cubicBezTo>
                  <a:cubicBezTo>
                    <a:pt x="11600" y="2534"/>
                    <a:pt x="12130" y="2954"/>
                    <a:pt x="12450" y="3442"/>
                  </a:cubicBezTo>
                  <a:cubicBezTo>
                    <a:pt x="12573" y="3627"/>
                    <a:pt x="12704" y="3855"/>
                    <a:pt x="12746" y="4077"/>
                  </a:cubicBezTo>
                  <a:cubicBezTo>
                    <a:pt x="12917" y="4952"/>
                    <a:pt x="12182" y="5457"/>
                    <a:pt x="11417" y="5484"/>
                  </a:cubicBezTo>
                  <a:cubicBezTo>
                    <a:pt x="11364" y="5486"/>
                    <a:pt x="11311" y="5486"/>
                    <a:pt x="11258" y="5486"/>
                  </a:cubicBezTo>
                  <a:cubicBezTo>
                    <a:pt x="10673" y="5486"/>
                    <a:pt x="10073" y="5375"/>
                    <a:pt x="9477" y="5246"/>
                  </a:cubicBezTo>
                  <a:cubicBezTo>
                    <a:pt x="9464" y="5231"/>
                    <a:pt x="9445" y="5216"/>
                    <a:pt x="9418" y="5212"/>
                  </a:cubicBezTo>
                  <a:cubicBezTo>
                    <a:pt x="7118" y="4695"/>
                    <a:pt x="4802" y="4262"/>
                    <a:pt x="2495" y="3780"/>
                  </a:cubicBezTo>
                  <a:cubicBezTo>
                    <a:pt x="2051" y="3688"/>
                    <a:pt x="1590" y="3601"/>
                    <a:pt x="1215" y="3333"/>
                  </a:cubicBezTo>
                  <a:cubicBezTo>
                    <a:pt x="351" y="2710"/>
                    <a:pt x="678" y="1592"/>
                    <a:pt x="1392" y="1033"/>
                  </a:cubicBezTo>
                  <a:cubicBezTo>
                    <a:pt x="2072" y="502"/>
                    <a:pt x="2964" y="400"/>
                    <a:pt x="3835" y="400"/>
                  </a:cubicBezTo>
                  <a:close/>
                  <a:moveTo>
                    <a:pt x="3907" y="0"/>
                  </a:moveTo>
                  <a:cubicBezTo>
                    <a:pt x="3017" y="0"/>
                    <a:pt x="2119" y="113"/>
                    <a:pt x="1389" y="559"/>
                  </a:cubicBezTo>
                  <a:cubicBezTo>
                    <a:pt x="563" y="1063"/>
                    <a:pt x="0" y="2105"/>
                    <a:pt x="454" y="3048"/>
                  </a:cubicBezTo>
                  <a:cubicBezTo>
                    <a:pt x="1001" y="4183"/>
                    <a:pt x="2734" y="4219"/>
                    <a:pt x="3782" y="4422"/>
                  </a:cubicBezTo>
                  <a:cubicBezTo>
                    <a:pt x="5198" y="4694"/>
                    <a:pt x="6614" y="4963"/>
                    <a:pt x="8034" y="5213"/>
                  </a:cubicBezTo>
                  <a:cubicBezTo>
                    <a:pt x="8810" y="5434"/>
                    <a:pt x="9610" y="5592"/>
                    <a:pt x="10404" y="5730"/>
                  </a:cubicBezTo>
                  <a:cubicBezTo>
                    <a:pt x="10740" y="5789"/>
                    <a:pt x="11086" y="5849"/>
                    <a:pt x="11428" y="5849"/>
                  </a:cubicBezTo>
                  <a:cubicBezTo>
                    <a:pt x="11721" y="5849"/>
                    <a:pt x="12011" y="5805"/>
                    <a:pt x="12287" y="5678"/>
                  </a:cubicBezTo>
                  <a:cubicBezTo>
                    <a:pt x="13182" y="5270"/>
                    <a:pt x="13360" y="4282"/>
                    <a:pt x="12922" y="3457"/>
                  </a:cubicBezTo>
                  <a:cubicBezTo>
                    <a:pt x="12320" y="2323"/>
                    <a:pt x="10949" y="1511"/>
                    <a:pt x="9814" y="1021"/>
                  </a:cubicBezTo>
                  <a:cubicBezTo>
                    <a:pt x="8462" y="436"/>
                    <a:pt x="7001" y="175"/>
                    <a:pt x="5538" y="79"/>
                  </a:cubicBezTo>
                  <a:cubicBezTo>
                    <a:pt x="5026" y="45"/>
                    <a:pt x="4468" y="0"/>
                    <a:pt x="39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4"/>
            <p:cNvSpPr/>
            <p:nvPr/>
          </p:nvSpPr>
          <p:spPr>
            <a:xfrm>
              <a:off x="3991483" y="2095398"/>
              <a:ext cx="356518" cy="137649"/>
            </a:xfrm>
            <a:custGeom>
              <a:rect b="b" l="l" r="r" t="t"/>
              <a:pathLst>
                <a:path extrusionOk="0" h="4403" w="11404">
                  <a:moveTo>
                    <a:pt x="3565" y="397"/>
                  </a:moveTo>
                  <a:cubicBezTo>
                    <a:pt x="5627" y="397"/>
                    <a:pt x="7732" y="1026"/>
                    <a:pt x="9203" y="2399"/>
                  </a:cubicBezTo>
                  <a:cubicBezTo>
                    <a:pt x="9684" y="2846"/>
                    <a:pt x="9926" y="3752"/>
                    <a:pt x="9127" y="3957"/>
                  </a:cubicBezTo>
                  <a:cubicBezTo>
                    <a:pt x="8891" y="4018"/>
                    <a:pt x="8642" y="4043"/>
                    <a:pt x="8392" y="4043"/>
                  </a:cubicBezTo>
                  <a:cubicBezTo>
                    <a:pt x="8045" y="4043"/>
                    <a:pt x="7693" y="3996"/>
                    <a:pt x="7366" y="3934"/>
                  </a:cubicBezTo>
                  <a:cubicBezTo>
                    <a:pt x="6581" y="3787"/>
                    <a:pt x="5839" y="3483"/>
                    <a:pt x="5085" y="3225"/>
                  </a:cubicBezTo>
                  <a:cubicBezTo>
                    <a:pt x="4425" y="2998"/>
                    <a:pt x="3765" y="2810"/>
                    <a:pt x="3071" y="2728"/>
                  </a:cubicBezTo>
                  <a:cubicBezTo>
                    <a:pt x="2608" y="2673"/>
                    <a:pt x="2128" y="2680"/>
                    <a:pt x="1677" y="2545"/>
                  </a:cubicBezTo>
                  <a:cubicBezTo>
                    <a:pt x="1028" y="2353"/>
                    <a:pt x="1" y="1317"/>
                    <a:pt x="809" y="786"/>
                  </a:cubicBezTo>
                  <a:cubicBezTo>
                    <a:pt x="1675" y="530"/>
                    <a:pt x="2615" y="397"/>
                    <a:pt x="3565" y="397"/>
                  </a:cubicBezTo>
                  <a:close/>
                  <a:moveTo>
                    <a:pt x="3242" y="0"/>
                  </a:moveTo>
                  <a:cubicBezTo>
                    <a:pt x="2452" y="0"/>
                    <a:pt x="1675" y="114"/>
                    <a:pt x="964" y="384"/>
                  </a:cubicBezTo>
                  <a:cubicBezTo>
                    <a:pt x="863" y="409"/>
                    <a:pt x="769" y="447"/>
                    <a:pt x="683" y="497"/>
                  </a:cubicBezTo>
                  <a:cubicBezTo>
                    <a:pt x="612" y="530"/>
                    <a:pt x="541" y="566"/>
                    <a:pt x="470" y="603"/>
                  </a:cubicBezTo>
                  <a:cubicBezTo>
                    <a:pt x="404" y="705"/>
                    <a:pt x="338" y="807"/>
                    <a:pt x="277" y="913"/>
                  </a:cubicBezTo>
                  <a:cubicBezTo>
                    <a:pt x="281" y="915"/>
                    <a:pt x="284" y="920"/>
                    <a:pt x="288" y="923"/>
                  </a:cubicBezTo>
                  <a:cubicBezTo>
                    <a:pt x="188" y="1126"/>
                    <a:pt x="145" y="1364"/>
                    <a:pt x="184" y="1613"/>
                  </a:cubicBezTo>
                  <a:cubicBezTo>
                    <a:pt x="312" y="2451"/>
                    <a:pt x="1203" y="2853"/>
                    <a:pt x="1946" y="2976"/>
                  </a:cubicBezTo>
                  <a:cubicBezTo>
                    <a:pt x="2813" y="3121"/>
                    <a:pt x="3658" y="3147"/>
                    <a:pt x="4505" y="3410"/>
                  </a:cubicBezTo>
                  <a:cubicBezTo>
                    <a:pt x="5158" y="3612"/>
                    <a:pt x="5790" y="3871"/>
                    <a:pt x="6445" y="4060"/>
                  </a:cubicBezTo>
                  <a:cubicBezTo>
                    <a:pt x="6998" y="4221"/>
                    <a:pt x="7724" y="4403"/>
                    <a:pt x="8412" y="4403"/>
                  </a:cubicBezTo>
                  <a:cubicBezTo>
                    <a:pt x="8901" y="4403"/>
                    <a:pt x="9371" y="4311"/>
                    <a:pt x="9745" y="4053"/>
                  </a:cubicBezTo>
                  <a:cubicBezTo>
                    <a:pt x="11404" y="2910"/>
                    <a:pt x="8002" y="1117"/>
                    <a:pt x="7206" y="806"/>
                  </a:cubicBezTo>
                  <a:cubicBezTo>
                    <a:pt x="6029" y="344"/>
                    <a:pt x="4616" y="0"/>
                    <a:pt x="3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4"/>
            <p:cNvSpPr/>
            <p:nvPr/>
          </p:nvSpPr>
          <p:spPr>
            <a:xfrm>
              <a:off x="4062509" y="2119751"/>
              <a:ext cx="44393" cy="39047"/>
            </a:xfrm>
            <a:custGeom>
              <a:rect b="b" l="l" r="r" t="t"/>
              <a:pathLst>
                <a:path extrusionOk="0" h="1249" w="1420">
                  <a:moveTo>
                    <a:pt x="724" y="333"/>
                  </a:moveTo>
                  <a:cubicBezTo>
                    <a:pt x="834" y="337"/>
                    <a:pt x="949" y="391"/>
                    <a:pt x="976" y="495"/>
                  </a:cubicBezTo>
                  <a:cubicBezTo>
                    <a:pt x="1022" y="672"/>
                    <a:pt x="862" y="853"/>
                    <a:pt x="695" y="886"/>
                  </a:cubicBezTo>
                  <a:cubicBezTo>
                    <a:pt x="674" y="890"/>
                    <a:pt x="654" y="892"/>
                    <a:pt x="633" y="892"/>
                  </a:cubicBezTo>
                  <a:cubicBezTo>
                    <a:pt x="485" y="892"/>
                    <a:pt x="361" y="784"/>
                    <a:pt x="382" y="619"/>
                  </a:cubicBezTo>
                  <a:cubicBezTo>
                    <a:pt x="403" y="451"/>
                    <a:pt x="569" y="365"/>
                    <a:pt x="724" y="333"/>
                  </a:cubicBezTo>
                  <a:close/>
                  <a:moveTo>
                    <a:pt x="767" y="0"/>
                  </a:moveTo>
                  <a:cubicBezTo>
                    <a:pt x="744" y="0"/>
                    <a:pt x="722" y="2"/>
                    <a:pt x="699" y="6"/>
                  </a:cubicBezTo>
                  <a:cubicBezTo>
                    <a:pt x="662" y="12"/>
                    <a:pt x="634" y="23"/>
                    <a:pt x="610" y="37"/>
                  </a:cubicBezTo>
                  <a:cubicBezTo>
                    <a:pt x="308" y="55"/>
                    <a:pt x="42" y="294"/>
                    <a:pt x="22" y="619"/>
                  </a:cubicBezTo>
                  <a:cubicBezTo>
                    <a:pt x="0" y="989"/>
                    <a:pt x="291" y="1249"/>
                    <a:pt x="633" y="1249"/>
                  </a:cubicBezTo>
                  <a:cubicBezTo>
                    <a:pt x="677" y="1249"/>
                    <a:pt x="722" y="1244"/>
                    <a:pt x="767" y="1235"/>
                  </a:cubicBezTo>
                  <a:cubicBezTo>
                    <a:pt x="1142" y="1161"/>
                    <a:pt x="1420" y="755"/>
                    <a:pt x="1299" y="381"/>
                  </a:cubicBezTo>
                  <a:cubicBezTo>
                    <a:pt x="1246" y="215"/>
                    <a:pt x="1113" y="86"/>
                    <a:pt x="949" y="32"/>
                  </a:cubicBezTo>
                  <a:cubicBezTo>
                    <a:pt x="891" y="13"/>
                    <a:pt x="829" y="0"/>
                    <a:pt x="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4"/>
            <p:cNvSpPr/>
            <p:nvPr/>
          </p:nvSpPr>
          <p:spPr>
            <a:xfrm>
              <a:off x="4129221" y="2136164"/>
              <a:ext cx="44393" cy="39047"/>
            </a:xfrm>
            <a:custGeom>
              <a:rect b="b" l="l" r="r" t="t"/>
              <a:pathLst>
                <a:path extrusionOk="0" h="1249" w="1420">
                  <a:moveTo>
                    <a:pt x="723" y="332"/>
                  </a:moveTo>
                  <a:cubicBezTo>
                    <a:pt x="832" y="336"/>
                    <a:pt x="949" y="391"/>
                    <a:pt x="976" y="495"/>
                  </a:cubicBezTo>
                  <a:cubicBezTo>
                    <a:pt x="1021" y="672"/>
                    <a:pt x="861" y="851"/>
                    <a:pt x="695" y="885"/>
                  </a:cubicBezTo>
                  <a:cubicBezTo>
                    <a:pt x="673" y="890"/>
                    <a:pt x="652" y="892"/>
                    <a:pt x="631" y="892"/>
                  </a:cubicBezTo>
                  <a:cubicBezTo>
                    <a:pt x="483" y="892"/>
                    <a:pt x="360" y="784"/>
                    <a:pt x="381" y="619"/>
                  </a:cubicBezTo>
                  <a:cubicBezTo>
                    <a:pt x="402" y="450"/>
                    <a:pt x="567" y="365"/>
                    <a:pt x="723" y="332"/>
                  </a:cubicBezTo>
                  <a:close/>
                  <a:moveTo>
                    <a:pt x="767" y="0"/>
                  </a:moveTo>
                  <a:cubicBezTo>
                    <a:pt x="744" y="0"/>
                    <a:pt x="721" y="2"/>
                    <a:pt x="699" y="6"/>
                  </a:cubicBezTo>
                  <a:cubicBezTo>
                    <a:pt x="660" y="12"/>
                    <a:pt x="633" y="23"/>
                    <a:pt x="608" y="37"/>
                  </a:cubicBezTo>
                  <a:cubicBezTo>
                    <a:pt x="308" y="54"/>
                    <a:pt x="41" y="294"/>
                    <a:pt x="23" y="618"/>
                  </a:cubicBezTo>
                  <a:cubicBezTo>
                    <a:pt x="1" y="989"/>
                    <a:pt x="292" y="1248"/>
                    <a:pt x="634" y="1248"/>
                  </a:cubicBezTo>
                  <a:cubicBezTo>
                    <a:pt x="678" y="1248"/>
                    <a:pt x="722" y="1244"/>
                    <a:pt x="767" y="1235"/>
                  </a:cubicBezTo>
                  <a:cubicBezTo>
                    <a:pt x="1141" y="1161"/>
                    <a:pt x="1419" y="755"/>
                    <a:pt x="1298" y="380"/>
                  </a:cubicBezTo>
                  <a:cubicBezTo>
                    <a:pt x="1244" y="215"/>
                    <a:pt x="1112" y="86"/>
                    <a:pt x="949" y="32"/>
                  </a:cubicBezTo>
                  <a:cubicBezTo>
                    <a:pt x="890" y="13"/>
                    <a:pt x="828" y="0"/>
                    <a:pt x="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4"/>
            <p:cNvSpPr/>
            <p:nvPr/>
          </p:nvSpPr>
          <p:spPr>
            <a:xfrm>
              <a:off x="4208969" y="2160485"/>
              <a:ext cx="44424" cy="39078"/>
            </a:xfrm>
            <a:custGeom>
              <a:rect b="b" l="l" r="r" t="t"/>
              <a:pathLst>
                <a:path extrusionOk="0" h="1250" w="1421">
                  <a:moveTo>
                    <a:pt x="725" y="332"/>
                  </a:moveTo>
                  <a:cubicBezTo>
                    <a:pt x="834" y="336"/>
                    <a:pt x="950" y="391"/>
                    <a:pt x="977" y="495"/>
                  </a:cubicBezTo>
                  <a:cubicBezTo>
                    <a:pt x="1022" y="674"/>
                    <a:pt x="861" y="853"/>
                    <a:pt x="696" y="885"/>
                  </a:cubicBezTo>
                  <a:cubicBezTo>
                    <a:pt x="675" y="889"/>
                    <a:pt x="654" y="891"/>
                    <a:pt x="634" y="891"/>
                  </a:cubicBezTo>
                  <a:cubicBezTo>
                    <a:pt x="485" y="891"/>
                    <a:pt x="361" y="784"/>
                    <a:pt x="382" y="619"/>
                  </a:cubicBezTo>
                  <a:cubicBezTo>
                    <a:pt x="403" y="451"/>
                    <a:pt x="570" y="365"/>
                    <a:pt x="725" y="332"/>
                  </a:cubicBezTo>
                  <a:close/>
                  <a:moveTo>
                    <a:pt x="767" y="0"/>
                  </a:moveTo>
                  <a:cubicBezTo>
                    <a:pt x="744" y="0"/>
                    <a:pt x="722" y="2"/>
                    <a:pt x="700" y="5"/>
                  </a:cubicBezTo>
                  <a:cubicBezTo>
                    <a:pt x="662" y="13"/>
                    <a:pt x="634" y="24"/>
                    <a:pt x="610" y="37"/>
                  </a:cubicBezTo>
                  <a:cubicBezTo>
                    <a:pt x="308" y="55"/>
                    <a:pt x="43" y="295"/>
                    <a:pt x="23" y="619"/>
                  </a:cubicBezTo>
                  <a:cubicBezTo>
                    <a:pt x="1" y="989"/>
                    <a:pt x="292" y="1249"/>
                    <a:pt x="634" y="1249"/>
                  </a:cubicBezTo>
                  <a:cubicBezTo>
                    <a:pt x="678" y="1249"/>
                    <a:pt x="722" y="1245"/>
                    <a:pt x="767" y="1236"/>
                  </a:cubicBezTo>
                  <a:cubicBezTo>
                    <a:pt x="1142" y="1163"/>
                    <a:pt x="1420" y="756"/>
                    <a:pt x="1299" y="382"/>
                  </a:cubicBezTo>
                  <a:cubicBezTo>
                    <a:pt x="1246" y="217"/>
                    <a:pt x="1113" y="88"/>
                    <a:pt x="950" y="31"/>
                  </a:cubicBezTo>
                  <a:cubicBezTo>
                    <a:pt x="891" y="12"/>
                    <a:pt x="829" y="0"/>
                    <a:pt x="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4"/>
            <p:cNvSpPr/>
            <p:nvPr/>
          </p:nvSpPr>
          <p:spPr>
            <a:xfrm>
              <a:off x="3953781" y="2089709"/>
              <a:ext cx="394220" cy="159032"/>
            </a:xfrm>
            <a:custGeom>
              <a:rect b="b" l="l" r="r" t="t"/>
              <a:pathLst>
                <a:path extrusionOk="0" h="5087" w="12610">
                  <a:moveTo>
                    <a:pt x="4448" y="181"/>
                  </a:moveTo>
                  <a:cubicBezTo>
                    <a:pt x="5822" y="181"/>
                    <a:pt x="7235" y="525"/>
                    <a:pt x="8412" y="987"/>
                  </a:cubicBezTo>
                  <a:cubicBezTo>
                    <a:pt x="9207" y="1299"/>
                    <a:pt x="12610" y="3092"/>
                    <a:pt x="10951" y="4232"/>
                  </a:cubicBezTo>
                  <a:cubicBezTo>
                    <a:pt x="10576" y="4490"/>
                    <a:pt x="10105" y="4583"/>
                    <a:pt x="9615" y="4583"/>
                  </a:cubicBezTo>
                  <a:cubicBezTo>
                    <a:pt x="8928" y="4583"/>
                    <a:pt x="8203" y="4402"/>
                    <a:pt x="7651" y="4241"/>
                  </a:cubicBezTo>
                  <a:cubicBezTo>
                    <a:pt x="6996" y="4051"/>
                    <a:pt x="6364" y="3793"/>
                    <a:pt x="5712" y="3591"/>
                  </a:cubicBezTo>
                  <a:cubicBezTo>
                    <a:pt x="4864" y="3328"/>
                    <a:pt x="4020" y="3302"/>
                    <a:pt x="3152" y="3157"/>
                  </a:cubicBezTo>
                  <a:cubicBezTo>
                    <a:pt x="2411" y="3034"/>
                    <a:pt x="1519" y="2632"/>
                    <a:pt x="1391" y="1793"/>
                  </a:cubicBezTo>
                  <a:cubicBezTo>
                    <a:pt x="1352" y="1545"/>
                    <a:pt x="1394" y="1306"/>
                    <a:pt x="1495" y="1103"/>
                  </a:cubicBezTo>
                  <a:cubicBezTo>
                    <a:pt x="1490" y="1101"/>
                    <a:pt x="1487" y="1096"/>
                    <a:pt x="1483" y="1093"/>
                  </a:cubicBezTo>
                  <a:cubicBezTo>
                    <a:pt x="1544" y="988"/>
                    <a:pt x="1610" y="884"/>
                    <a:pt x="1677" y="783"/>
                  </a:cubicBezTo>
                  <a:cubicBezTo>
                    <a:pt x="1747" y="747"/>
                    <a:pt x="1816" y="711"/>
                    <a:pt x="1889" y="677"/>
                  </a:cubicBezTo>
                  <a:cubicBezTo>
                    <a:pt x="1974" y="628"/>
                    <a:pt x="2068" y="589"/>
                    <a:pt x="2170" y="565"/>
                  </a:cubicBezTo>
                  <a:cubicBezTo>
                    <a:pt x="2881" y="294"/>
                    <a:pt x="3658" y="181"/>
                    <a:pt x="4448" y="181"/>
                  </a:cubicBezTo>
                  <a:close/>
                  <a:moveTo>
                    <a:pt x="3483" y="0"/>
                  </a:moveTo>
                  <a:cubicBezTo>
                    <a:pt x="2613" y="0"/>
                    <a:pt x="1720" y="102"/>
                    <a:pt x="1042" y="633"/>
                  </a:cubicBezTo>
                  <a:cubicBezTo>
                    <a:pt x="326" y="1192"/>
                    <a:pt x="1" y="2310"/>
                    <a:pt x="865" y="2931"/>
                  </a:cubicBezTo>
                  <a:cubicBezTo>
                    <a:pt x="1240" y="3201"/>
                    <a:pt x="1700" y="3288"/>
                    <a:pt x="2144" y="3379"/>
                  </a:cubicBezTo>
                  <a:cubicBezTo>
                    <a:pt x="4452" y="3861"/>
                    <a:pt x="6767" y="4294"/>
                    <a:pt x="9067" y="4811"/>
                  </a:cubicBezTo>
                  <a:cubicBezTo>
                    <a:pt x="9094" y="4818"/>
                    <a:pt x="9113" y="4831"/>
                    <a:pt x="9127" y="4846"/>
                  </a:cubicBezTo>
                  <a:cubicBezTo>
                    <a:pt x="9722" y="4975"/>
                    <a:pt x="10322" y="5086"/>
                    <a:pt x="10907" y="5086"/>
                  </a:cubicBezTo>
                  <a:cubicBezTo>
                    <a:pt x="10960" y="5086"/>
                    <a:pt x="11013" y="5086"/>
                    <a:pt x="11066" y="5084"/>
                  </a:cubicBezTo>
                  <a:cubicBezTo>
                    <a:pt x="11830" y="5057"/>
                    <a:pt x="12565" y="4552"/>
                    <a:pt x="12397" y="3677"/>
                  </a:cubicBezTo>
                  <a:cubicBezTo>
                    <a:pt x="12353" y="3456"/>
                    <a:pt x="12222" y="3229"/>
                    <a:pt x="12100" y="3042"/>
                  </a:cubicBezTo>
                  <a:cubicBezTo>
                    <a:pt x="11779" y="2555"/>
                    <a:pt x="11251" y="2134"/>
                    <a:pt x="10781" y="1805"/>
                  </a:cubicBezTo>
                  <a:cubicBezTo>
                    <a:pt x="8952" y="521"/>
                    <a:pt x="6707" y="105"/>
                    <a:pt x="4516" y="29"/>
                  </a:cubicBezTo>
                  <a:cubicBezTo>
                    <a:pt x="4186" y="17"/>
                    <a:pt x="3836" y="0"/>
                    <a:pt x="34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4"/>
            <p:cNvSpPr/>
            <p:nvPr/>
          </p:nvSpPr>
          <p:spPr>
            <a:xfrm>
              <a:off x="4073763" y="2130130"/>
              <a:ext cx="20727" cy="17507"/>
            </a:xfrm>
            <a:custGeom>
              <a:rect b="b" l="l" r="r" t="t"/>
              <a:pathLst>
                <a:path extrusionOk="0" h="560" w="663">
                  <a:moveTo>
                    <a:pt x="364" y="1"/>
                  </a:moveTo>
                  <a:cubicBezTo>
                    <a:pt x="209" y="32"/>
                    <a:pt x="43" y="117"/>
                    <a:pt x="22" y="287"/>
                  </a:cubicBezTo>
                  <a:cubicBezTo>
                    <a:pt x="1" y="452"/>
                    <a:pt x="125" y="560"/>
                    <a:pt x="273" y="560"/>
                  </a:cubicBezTo>
                  <a:cubicBezTo>
                    <a:pt x="294" y="560"/>
                    <a:pt x="314" y="558"/>
                    <a:pt x="335" y="554"/>
                  </a:cubicBezTo>
                  <a:cubicBezTo>
                    <a:pt x="502" y="521"/>
                    <a:pt x="662" y="340"/>
                    <a:pt x="615" y="163"/>
                  </a:cubicBezTo>
                  <a:cubicBezTo>
                    <a:pt x="589" y="59"/>
                    <a:pt x="474" y="3"/>
                    <a:pt x="3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4"/>
            <p:cNvSpPr/>
            <p:nvPr/>
          </p:nvSpPr>
          <p:spPr>
            <a:xfrm>
              <a:off x="3991514" y="2107778"/>
              <a:ext cx="310343" cy="114014"/>
            </a:xfrm>
            <a:custGeom>
              <a:rect b="b" l="l" r="r" t="t"/>
              <a:pathLst>
                <a:path extrusionOk="0" h="3647" w="9927">
                  <a:moveTo>
                    <a:pt x="3038" y="384"/>
                  </a:moveTo>
                  <a:cubicBezTo>
                    <a:pt x="3101" y="384"/>
                    <a:pt x="3163" y="396"/>
                    <a:pt x="3221" y="415"/>
                  </a:cubicBezTo>
                  <a:cubicBezTo>
                    <a:pt x="3386" y="470"/>
                    <a:pt x="3518" y="600"/>
                    <a:pt x="3571" y="764"/>
                  </a:cubicBezTo>
                  <a:cubicBezTo>
                    <a:pt x="3691" y="1138"/>
                    <a:pt x="3413" y="1544"/>
                    <a:pt x="3039" y="1618"/>
                  </a:cubicBezTo>
                  <a:cubicBezTo>
                    <a:pt x="2994" y="1627"/>
                    <a:pt x="2949" y="1632"/>
                    <a:pt x="2905" y="1632"/>
                  </a:cubicBezTo>
                  <a:cubicBezTo>
                    <a:pt x="2563" y="1632"/>
                    <a:pt x="2272" y="1372"/>
                    <a:pt x="2295" y="1002"/>
                  </a:cubicBezTo>
                  <a:cubicBezTo>
                    <a:pt x="2314" y="679"/>
                    <a:pt x="2580" y="439"/>
                    <a:pt x="2882" y="420"/>
                  </a:cubicBezTo>
                  <a:cubicBezTo>
                    <a:pt x="2907" y="405"/>
                    <a:pt x="2934" y="394"/>
                    <a:pt x="2971" y="389"/>
                  </a:cubicBezTo>
                  <a:cubicBezTo>
                    <a:pt x="2993" y="385"/>
                    <a:pt x="3016" y="384"/>
                    <a:pt x="3038" y="384"/>
                  </a:cubicBezTo>
                  <a:close/>
                  <a:moveTo>
                    <a:pt x="5173" y="908"/>
                  </a:moveTo>
                  <a:cubicBezTo>
                    <a:pt x="5234" y="908"/>
                    <a:pt x="5296" y="920"/>
                    <a:pt x="5354" y="940"/>
                  </a:cubicBezTo>
                  <a:cubicBezTo>
                    <a:pt x="5517" y="994"/>
                    <a:pt x="5650" y="1124"/>
                    <a:pt x="5703" y="1288"/>
                  </a:cubicBezTo>
                  <a:cubicBezTo>
                    <a:pt x="5824" y="1663"/>
                    <a:pt x="5546" y="2069"/>
                    <a:pt x="5172" y="2143"/>
                  </a:cubicBezTo>
                  <a:cubicBezTo>
                    <a:pt x="5127" y="2152"/>
                    <a:pt x="5082" y="2156"/>
                    <a:pt x="5038" y="2156"/>
                  </a:cubicBezTo>
                  <a:cubicBezTo>
                    <a:pt x="4696" y="2156"/>
                    <a:pt x="4406" y="1897"/>
                    <a:pt x="4428" y="1527"/>
                  </a:cubicBezTo>
                  <a:cubicBezTo>
                    <a:pt x="4448" y="1204"/>
                    <a:pt x="4713" y="962"/>
                    <a:pt x="5013" y="945"/>
                  </a:cubicBezTo>
                  <a:cubicBezTo>
                    <a:pt x="5038" y="930"/>
                    <a:pt x="5065" y="919"/>
                    <a:pt x="5104" y="914"/>
                  </a:cubicBezTo>
                  <a:cubicBezTo>
                    <a:pt x="5127" y="910"/>
                    <a:pt x="5150" y="908"/>
                    <a:pt x="5173" y="908"/>
                  </a:cubicBezTo>
                  <a:close/>
                  <a:moveTo>
                    <a:pt x="7725" y="1686"/>
                  </a:moveTo>
                  <a:cubicBezTo>
                    <a:pt x="7786" y="1686"/>
                    <a:pt x="7848" y="1698"/>
                    <a:pt x="7906" y="1717"/>
                  </a:cubicBezTo>
                  <a:cubicBezTo>
                    <a:pt x="8069" y="1773"/>
                    <a:pt x="8202" y="1903"/>
                    <a:pt x="8255" y="2068"/>
                  </a:cubicBezTo>
                  <a:cubicBezTo>
                    <a:pt x="8376" y="2442"/>
                    <a:pt x="8098" y="2849"/>
                    <a:pt x="7723" y="2922"/>
                  </a:cubicBezTo>
                  <a:cubicBezTo>
                    <a:pt x="7678" y="2931"/>
                    <a:pt x="7634" y="2935"/>
                    <a:pt x="7590" y="2935"/>
                  </a:cubicBezTo>
                  <a:cubicBezTo>
                    <a:pt x="7247" y="2935"/>
                    <a:pt x="6957" y="2675"/>
                    <a:pt x="6979" y="2305"/>
                  </a:cubicBezTo>
                  <a:cubicBezTo>
                    <a:pt x="6999" y="1982"/>
                    <a:pt x="7264" y="1741"/>
                    <a:pt x="7566" y="1723"/>
                  </a:cubicBezTo>
                  <a:cubicBezTo>
                    <a:pt x="7590" y="1709"/>
                    <a:pt x="7618" y="1696"/>
                    <a:pt x="7656" y="1691"/>
                  </a:cubicBezTo>
                  <a:cubicBezTo>
                    <a:pt x="7678" y="1688"/>
                    <a:pt x="7702" y="1686"/>
                    <a:pt x="7725" y="1686"/>
                  </a:cubicBezTo>
                  <a:close/>
                  <a:moveTo>
                    <a:pt x="3565" y="1"/>
                  </a:moveTo>
                  <a:cubicBezTo>
                    <a:pt x="2616" y="1"/>
                    <a:pt x="1675" y="134"/>
                    <a:pt x="810" y="390"/>
                  </a:cubicBezTo>
                  <a:cubicBezTo>
                    <a:pt x="1" y="922"/>
                    <a:pt x="1028" y="1957"/>
                    <a:pt x="1678" y="2149"/>
                  </a:cubicBezTo>
                  <a:cubicBezTo>
                    <a:pt x="2128" y="2284"/>
                    <a:pt x="2608" y="2277"/>
                    <a:pt x="3071" y="2332"/>
                  </a:cubicBezTo>
                  <a:cubicBezTo>
                    <a:pt x="3766" y="2414"/>
                    <a:pt x="4425" y="2602"/>
                    <a:pt x="5085" y="2829"/>
                  </a:cubicBezTo>
                  <a:cubicBezTo>
                    <a:pt x="5839" y="3087"/>
                    <a:pt x="6582" y="3391"/>
                    <a:pt x="7366" y="3538"/>
                  </a:cubicBezTo>
                  <a:cubicBezTo>
                    <a:pt x="7693" y="3600"/>
                    <a:pt x="8043" y="3647"/>
                    <a:pt x="8390" y="3647"/>
                  </a:cubicBezTo>
                  <a:cubicBezTo>
                    <a:pt x="8641" y="3647"/>
                    <a:pt x="8891" y="3622"/>
                    <a:pt x="9128" y="3561"/>
                  </a:cubicBezTo>
                  <a:cubicBezTo>
                    <a:pt x="9927" y="3355"/>
                    <a:pt x="9683" y="2450"/>
                    <a:pt x="9203" y="2003"/>
                  </a:cubicBezTo>
                  <a:cubicBezTo>
                    <a:pt x="7731" y="630"/>
                    <a:pt x="5627" y="1"/>
                    <a:pt x="35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4"/>
            <p:cNvSpPr/>
            <p:nvPr/>
          </p:nvSpPr>
          <p:spPr>
            <a:xfrm>
              <a:off x="4140475" y="2146542"/>
              <a:ext cx="20696" cy="17507"/>
            </a:xfrm>
            <a:custGeom>
              <a:rect b="b" l="l" r="r" t="t"/>
              <a:pathLst>
                <a:path extrusionOk="0" h="560" w="662">
                  <a:moveTo>
                    <a:pt x="363" y="0"/>
                  </a:moveTo>
                  <a:cubicBezTo>
                    <a:pt x="209" y="33"/>
                    <a:pt x="42" y="118"/>
                    <a:pt x="21" y="287"/>
                  </a:cubicBezTo>
                  <a:cubicBezTo>
                    <a:pt x="0" y="452"/>
                    <a:pt x="123" y="560"/>
                    <a:pt x="271" y="560"/>
                  </a:cubicBezTo>
                  <a:cubicBezTo>
                    <a:pt x="292" y="560"/>
                    <a:pt x="313" y="558"/>
                    <a:pt x="335" y="553"/>
                  </a:cubicBezTo>
                  <a:cubicBezTo>
                    <a:pt x="501" y="521"/>
                    <a:pt x="661" y="341"/>
                    <a:pt x="616" y="163"/>
                  </a:cubicBezTo>
                  <a:cubicBezTo>
                    <a:pt x="589" y="57"/>
                    <a:pt x="472" y="3"/>
                    <a:pt x="3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4"/>
            <p:cNvSpPr/>
            <p:nvPr/>
          </p:nvSpPr>
          <p:spPr>
            <a:xfrm>
              <a:off x="4220192" y="2170864"/>
              <a:ext cx="20727" cy="17507"/>
            </a:xfrm>
            <a:custGeom>
              <a:rect b="b" l="l" r="r" t="t"/>
              <a:pathLst>
                <a:path extrusionOk="0" h="560" w="663">
                  <a:moveTo>
                    <a:pt x="364" y="0"/>
                  </a:moveTo>
                  <a:cubicBezTo>
                    <a:pt x="209" y="33"/>
                    <a:pt x="43" y="119"/>
                    <a:pt x="22" y="287"/>
                  </a:cubicBezTo>
                  <a:cubicBezTo>
                    <a:pt x="1" y="452"/>
                    <a:pt x="124" y="559"/>
                    <a:pt x="273" y="559"/>
                  </a:cubicBezTo>
                  <a:cubicBezTo>
                    <a:pt x="294" y="559"/>
                    <a:pt x="315" y="557"/>
                    <a:pt x="335" y="553"/>
                  </a:cubicBezTo>
                  <a:cubicBezTo>
                    <a:pt x="502" y="521"/>
                    <a:pt x="662" y="340"/>
                    <a:pt x="616" y="163"/>
                  </a:cubicBezTo>
                  <a:cubicBezTo>
                    <a:pt x="590" y="59"/>
                    <a:pt x="475" y="4"/>
                    <a:pt x="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1" name="Google Shape;1671;p44"/>
          <p:cNvGrpSpPr/>
          <p:nvPr/>
        </p:nvGrpSpPr>
        <p:grpSpPr>
          <a:xfrm rot="-2699632">
            <a:off x="2711290" y="4750155"/>
            <a:ext cx="152310" cy="134556"/>
            <a:chOff x="3659860" y="553674"/>
            <a:chExt cx="230842" cy="203957"/>
          </a:xfrm>
        </p:grpSpPr>
        <p:sp>
          <p:nvSpPr>
            <p:cNvPr id="1672" name="Google Shape;1672;p44"/>
            <p:cNvSpPr/>
            <p:nvPr/>
          </p:nvSpPr>
          <p:spPr>
            <a:xfrm>
              <a:off x="3659860" y="553674"/>
              <a:ext cx="230842" cy="203957"/>
            </a:xfrm>
            <a:custGeom>
              <a:rect b="b" l="l" r="r" t="t"/>
              <a:pathLst>
                <a:path extrusionOk="0" h="6524" w="7384">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4"/>
            <p:cNvSpPr/>
            <p:nvPr/>
          </p:nvSpPr>
          <p:spPr>
            <a:xfrm>
              <a:off x="3709254" y="569680"/>
              <a:ext cx="152061" cy="81032"/>
            </a:xfrm>
            <a:custGeom>
              <a:rect b="b" l="l" r="r" t="t"/>
              <a:pathLst>
                <a:path extrusionOk="0" h="2592" w="4864">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4"/>
            <p:cNvSpPr/>
            <p:nvPr/>
          </p:nvSpPr>
          <p:spPr>
            <a:xfrm>
              <a:off x="3693623" y="606444"/>
              <a:ext cx="167942" cy="75280"/>
            </a:xfrm>
            <a:custGeom>
              <a:rect b="b" l="l" r="r" t="t"/>
              <a:pathLst>
                <a:path extrusionOk="0" h="2408" w="5372">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4"/>
            <p:cNvSpPr/>
            <p:nvPr/>
          </p:nvSpPr>
          <p:spPr>
            <a:xfrm>
              <a:off x="3690028" y="667185"/>
              <a:ext cx="147496" cy="74436"/>
            </a:xfrm>
            <a:custGeom>
              <a:rect b="b" l="l" r="r" t="t"/>
              <a:pathLst>
                <a:path extrusionOk="0" h="2381" w="4718">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4"/>
            <p:cNvSpPr/>
            <p:nvPr/>
          </p:nvSpPr>
          <p:spPr>
            <a:xfrm>
              <a:off x="3692122" y="634423"/>
              <a:ext cx="157626" cy="90599"/>
            </a:xfrm>
            <a:custGeom>
              <a:rect b="b" l="l" r="r" t="t"/>
              <a:pathLst>
                <a:path extrusionOk="0" h="2898" w="5042">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7" name="Google Shape;1677;p44"/>
          <p:cNvGrpSpPr/>
          <p:nvPr/>
        </p:nvGrpSpPr>
        <p:grpSpPr>
          <a:xfrm rot="2700000">
            <a:off x="8392284" y="222501"/>
            <a:ext cx="167409" cy="269199"/>
            <a:chOff x="4140725" y="520912"/>
            <a:chExt cx="175945" cy="282926"/>
          </a:xfrm>
        </p:grpSpPr>
        <p:sp>
          <p:nvSpPr>
            <p:cNvPr id="1678" name="Google Shape;1678;p44"/>
            <p:cNvSpPr/>
            <p:nvPr/>
          </p:nvSpPr>
          <p:spPr>
            <a:xfrm>
              <a:off x="4195745" y="753342"/>
              <a:ext cx="27292" cy="25635"/>
            </a:xfrm>
            <a:custGeom>
              <a:rect b="b" l="l" r="r" t="t"/>
              <a:pathLst>
                <a:path extrusionOk="0" h="820" w="873">
                  <a:moveTo>
                    <a:pt x="531" y="181"/>
                  </a:moveTo>
                  <a:cubicBezTo>
                    <a:pt x="592" y="235"/>
                    <a:pt x="653" y="290"/>
                    <a:pt x="719" y="336"/>
                  </a:cubicBezTo>
                  <a:cubicBezTo>
                    <a:pt x="640" y="414"/>
                    <a:pt x="572" y="506"/>
                    <a:pt x="483" y="577"/>
                  </a:cubicBezTo>
                  <a:cubicBezTo>
                    <a:pt x="439" y="611"/>
                    <a:pt x="348" y="655"/>
                    <a:pt x="275" y="655"/>
                  </a:cubicBezTo>
                  <a:cubicBezTo>
                    <a:pt x="218" y="655"/>
                    <a:pt x="171" y="628"/>
                    <a:pt x="167" y="549"/>
                  </a:cubicBezTo>
                  <a:cubicBezTo>
                    <a:pt x="167" y="537"/>
                    <a:pt x="165" y="529"/>
                    <a:pt x="161" y="519"/>
                  </a:cubicBezTo>
                  <a:cubicBezTo>
                    <a:pt x="300" y="426"/>
                    <a:pt x="421" y="306"/>
                    <a:pt x="531" y="181"/>
                  </a:cubicBezTo>
                  <a:close/>
                  <a:moveTo>
                    <a:pt x="533" y="0"/>
                  </a:moveTo>
                  <a:cubicBezTo>
                    <a:pt x="507" y="0"/>
                    <a:pt x="480" y="17"/>
                    <a:pt x="466" y="36"/>
                  </a:cubicBezTo>
                  <a:cubicBezTo>
                    <a:pt x="336" y="199"/>
                    <a:pt x="177" y="333"/>
                    <a:pt x="39" y="486"/>
                  </a:cubicBezTo>
                  <a:cubicBezTo>
                    <a:pt x="24" y="499"/>
                    <a:pt x="21" y="518"/>
                    <a:pt x="25" y="534"/>
                  </a:cubicBezTo>
                  <a:cubicBezTo>
                    <a:pt x="24" y="537"/>
                    <a:pt x="23" y="540"/>
                    <a:pt x="21" y="545"/>
                  </a:cubicBezTo>
                  <a:cubicBezTo>
                    <a:pt x="1" y="712"/>
                    <a:pt x="156" y="819"/>
                    <a:pt x="307" y="819"/>
                  </a:cubicBezTo>
                  <a:cubicBezTo>
                    <a:pt x="328" y="819"/>
                    <a:pt x="349" y="817"/>
                    <a:pt x="370" y="813"/>
                  </a:cubicBezTo>
                  <a:cubicBezTo>
                    <a:pt x="576" y="770"/>
                    <a:pt x="802" y="540"/>
                    <a:pt x="861" y="343"/>
                  </a:cubicBezTo>
                  <a:cubicBezTo>
                    <a:pt x="873" y="321"/>
                    <a:pt x="873" y="292"/>
                    <a:pt x="853" y="269"/>
                  </a:cubicBezTo>
                  <a:cubicBezTo>
                    <a:pt x="774" y="173"/>
                    <a:pt x="666" y="93"/>
                    <a:pt x="568" y="13"/>
                  </a:cubicBezTo>
                  <a:cubicBezTo>
                    <a:pt x="557" y="4"/>
                    <a:pt x="545" y="0"/>
                    <a:pt x="5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4"/>
            <p:cNvSpPr/>
            <p:nvPr/>
          </p:nvSpPr>
          <p:spPr>
            <a:xfrm>
              <a:off x="4217347" y="730052"/>
              <a:ext cx="21540" cy="21665"/>
            </a:xfrm>
            <a:custGeom>
              <a:rect b="b" l="l" r="r" t="t"/>
              <a:pathLst>
                <a:path extrusionOk="0" h="693" w="689">
                  <a:moveTo>
                    <a:pt x="340" y="156"/>
                  </a:moveTo>
                  <a:cubicBezTo>
                    <a:pt x="392" y="180"/>
                    <a:pt x="449" y="195"/>
                    <a:pt x="505" y="207"/>
                  </a:cubicBezTo>
                  <a:cubicBezTo>
                    <a:pt x="459" y="332"/>
                    <a:pt x="391" y="438"/>
                    <a:pt x="319" y="550"/>
                  </a:cubicBezTo>
                  <a:cubicBezTo>
                    <a:pt x="275" y="519"/>
                    <a:pt x="229" y="493"/>
                    <a:pt x="184" y="459"/>
                  </a:cubicBezTo>
                  <a:cubicBezTo>
                    <a:pt x="246" y="375"/>
                    <a:pt x="319" y="262"/>
                    <a:pt x="340" y="156"/>
                  </a:cubicBezTo>
                  <a:close/>
                  <a:moveTo>
                    <a:pt x="336" y="1"/>
                  </a:moveTo>
                  <a:cubicBezTo>
                    <a:pt x="319" y="1"/>
                    <a:pt x="302" y="2"/>
                    <a:pt x="286" y="5"/>
                  </a:cubicBezTo>
                  <a:cubicBezTo>
                    <a:pt x="257" y="11"/>
                    <a:pt x="241" y="38"/>
                    <a:pt x="243" y="65"/>
                  </a:cubicBezTo>
                  <a:cubicBezTo>
                    <a:pt x="205" y="112"/>
                    <a:pt x="187" y="172"/>
                    <a:pt x="157" y="225"/>
                  </a:cubicBezTo>
                  <a:cubicBezTo>
                    <a:pt x="118" y="298"/>
                    <a:pt x="72" y="366"/>
                    <a:pt x="20" y="431"/>
                  </a:cubicBezTo>
                  <a:cubicBezTo>
                    <a:pt x="1" y="457"/>
                    <a:pt x="9" y="500"/>
                    <a:pt x="30" y="522"/>
                  </a:cubicBezTo>
                  <a:cubicBezTo>
                    <a:pt x="98" y="595"/>
                    <a:pt x="194" y="680"/>
                    <a:pt x="300" y="683"/>
                  </a:cubicBezTo>
                  <a:cubicBezTo>
                    <a:pt x="308" y="689"/>
                    <a:pt x="316" y="692"/>
                    <a:pt x="325" y="692"/>
                  </a:cubicBezTo>
                  <a:cubicBezTo>
                    <a:pt x="332" y="692"/>
                    <a:pt x="339" y="690"/>
                    <a:pt x="345" y="685"/>
                  </a:cubicBezTo>
                  <a:cubicBezTo>
                    <a:pt x="520" y="569"/>
                    <a:pt x="620" y="370"/>
                    <a:pt x="677" y="175"/>
                  </a:cubicBezTo>
                  <a:cubicBezTo>
                    <a:pt x="689" y="135"/>
                    <a:pt x="666" y="93"/>
                    <a:pt x="626" y="79"/>
                  </a:cubicBezTo>
                  <a:cubicBezTo>
                    <a:pt x="540" y="50"/>
                    <a:pt x="432" y="1"/>
                    <a:pt x="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4"/>
            <p:cNvSpPr/>
            <p:nvPr/>
          </p:nvSpPr>
          <p:spPr>
            <a:xfrm>
              <a:off x="4223099" y="734929"/>
              <a:ext cx="10067" cy="12317"/>
            </a:xfrm>
            <a:custGeom>
              <a:rect b="b" l="l" r="r" t="t"/>
              <a:pathLst>
                <a:path extrusionOk="0" h="394" w="322">
                  <a:moveTo>
                    <a:pt x="157" y="0"/>
                  </a:moveTo>
                  <a:cubicBezTo>
                    <a:pt x="136" y="106"/>
                    <a:pt x="63" y="218"/>
                    <a:pt x="1" y="303"/>
                  </a:cubicBezTo>
                  <a:cubicBezTo>
                    <a:pt x="46" y="335"/>
                    <a:pt x="93" y="361"/>
                    <a:pt x="137" y="394"/>
                  </a:cubicBezTo>
                  <a:cubicBezTo>
                    <a:pt x="208" y="283"/>
                    <a:pt x="276" y="176"/>
                    <a:pt x="322" y="51"/>
                  </a:cubicBezTo>
                  <a:cubicBezTo>
                    <a:pt x="265" y="39"/>
                    <a:pt x="208" y="24"/>
                    <a:pt x="1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4"/>
            <p:cNvSpPr/>
            <p:nvPr/>
          </p:nvSpPr>
          <p:spPr>
            <a:xfrm>
              <a:off x="4198778" y="534855"/>
              <a:ext cx="103416" cy="131459"/>
            </a:xfrm>
            <a:custGeom>
              <a:rect b="b" l="l" r="r" t="t"/>
              <a:pathLst>
                <a:path extrusionOk="0" h="4205" w="3308">
                  <a:moveTo>
                    <a:pt x="1466" y="864"/>
                  </a:moveTo>
                  <a:cubicBezTo>
                    <a:pt x="1495" y="864"/>
                    <a:pt x="1522" y="879"/>
                    <a:pt x="1537" y="914"/>
                  </a:cubicBezTo>
                  <a:cubicBezTo>
                    <a:pt x="1587" y="1032"/>
                    <a:pt x="1620" y="1157"/>
                    <a:pt x="1656" y="1279"/>
                  </a:cubicBezTo>
                  <a:cubicBezTo>
                    <a:pt x="1677" y="1352"/>
                    <a:pt x="1619" y="1398"/>
                    <a:pt x="1559" y="1398"/>
                  </a:cubicBezTo>
                  <a:cubicBezTo>
                    <a:pt x="1518" y="1398"/>
                    <a:pt x="1476" y="1376"/>
                    <a:pt x="1460" y="1326"/>
                  </a:cubicBezTo>
                  <a:cubicBezTo>
                    <a:pt x="1425" y="1213"/>
                    <a:pt x="1386" y="1099"/>
                    <a:pt x="1364" y="980"/>
                  </a:cubicBezTo>
                  <a:cubicBezTo>
                    <a:pt x="1353" y="916"/>
                    <a:pt x="1412" y="864"/>
                    <a:pt x="1466" y="864"/>
                  </a:cubicBezTo>
                  <a:close/>
                  <a:moveTo>
                    <a:pt x="1249" y="1382"/>
                  </a:moveTo>
                  <a:cubicBezTo>
                    <a:pt x="1278" y="1382"/>
                    <a:pt x="1305" y="1396"/>
                    <a:pt x="1318" y="1429"/>
                  </a:cubicBezTo>
                  <a:cubicBezTo>
                    <a:pt x="1374" y="1568"/>
                    <a:pt x="1421" y="1711"/>
                    <a:pt x="1472" y="1853"/>
                  </a:cubicBezTo>
                  <a:cubicBezTo>
                    <a:pt x="1496" y="1922"/>
                    <a:pt x="1439" y="1966"/>
                    <a:pt x="1381" y="1966"/>
                  </a:cubicBezTo>
                  <a:cubicBezTo>
                    <a:pt x="1342" y="1966"/>
                    <a:pt x="1301" y="1945"/>
                    <a:pt x="1286" y="1897"/>
                  </a:cubicBezTo>
                  <a:cubicBezTo>
                    <a:pt x="1241" y="1762"/>
                    <a:pt x="1194" y="1626"/>
                    <a:pt x="1156" y="1490"/>
                  </a:cubicBezTo>
                  <a:cubicBezTo>
                    <a:pt x="1138" y="1429"/>
                    <a:pt x="1196" y="1382"/>
                    <a:pt x="1249" y="1382"/>
                  </a:cubicBezTo>
                  <a:close/>
                  <a:moveTo>
                    <a:pt x="963" y="1815"/>
                  </a:moveTo>
                  <a:cubicBezTo>
                    <a:pt x="993" y="1815"/>
                    <a:pt x="1023" y="1828"/>
                    <a:pt x="1040" y="1858"/>
                  </a:cubicBezTo>
                  <a:cubicBezTo>
                    <a:pt x="1126" y="2012"/>
                    <a:pt x="1192" y="2177"/>
                    <a:pt x="1264" y="2337"/>
                  </a:cubicBezTo>
                  <a:cubicBezTo>
                    <a:pt x="1296" y="2413"/>
                    <a:pt x="1230" y="2478"/>
                    <a:pt x="1169" y="2478"/>
                  </a:cubicBezTo>
                  <a:cubicBezTo>
                    <a:pt x="1139" y="2478"/>
                    <a:pt x="1111" y="2463"/>
                    <a:pt x="1094" y="2427"/>
                  </a:cubicBezTo>
                  <a:cubicBezTo>
                    <a:pt x="1017" y="2261"/>
                    <a:pt x="936" y="2094"/>
                    <a:pt x="876" y="1919"/>
                  </a:cubicBezTo>
                  <a:cubicBezTo>
                    <a:pt x="854" y="1857"/>
                    <a:pt x="908" y="1815"/>
                    <a:pt x="963" y="1815"/>
                  </a:cubicBezTo>
                  <a:close/>
                  <a:moveTo>
                    <a:pt x="2002" y="1"/>
                  </a:moveTo>
                  <a:cubicBezTo>
                    <a:pt x="1531" y="1"/>
                    <a:pt x="1086" y="294"/>
                    <a:pt x="921" y="763"/>
                  </a:cubicBezTo>
                  <a:lnTo>
                    <a:pt x="0" y="3360"/>
                  </a:lnTo>
                  <a:cubicBezTo>
                    <a:pt x="365" y="3506"/>
                    <a:pt x="678" y="3764"/>
                    <a:pt x="1049" y="3912"/>
                  </a:cubicBezTo>
                  <a:cubicBezTo>
                    <a:pt x="1444" y="4072"/>
                    <a:pt x="1856" y="4144"/>
                    <a:pt x="2275" y="4205"/>
                  </a:cubicBezTo>
                  <a:lnTo>
                    <a:pt x="3207" y="1573"/>
                  </a:lnTo>
                  <a:cubicBezTo>
                    <a:pt x="3308" y="1286"/>
                    <a:pt x="3291" y="976"/>
                    <a:pt x="3160" y="699"/>
                  </a:cubicBezTo>
                  <a:cubicBezTo>
                    <a:pt x="3027" y="422"/>
                    <a:pt x="2797" y="214"/>
                    <a:pt x="2510" y="112"/>
                  </a:cubicBezTo>
                  <a:lnTo>
                    <a:pt x="2381" y="66"/>
                  </a:lnTo>
                  <a:cubicBezTo>
                    <a:pt x="2256" y="22"/>
                    <a:pt x="2128" y="1"/>
                    <a:pt x="20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4"/>
            <p:cNvSpPr/>
            <p:nvPr/>
          </p:nvSpPr>
          <p:spPr>
            <a:xfrm>
              <a:off x="4156481" y="648115"/>
              <a:ext cx="110263" cy="141713"/>
            </a:xfrm>
            <a:custGeom>
              <a:rect b="b" l="l" r="r" t="t"/>
              <a:pathLst>
                <a:path extrusionOk="0" h="4533" w="3527">
                  <a:moveTo>
                    <a:pt x="2284" y="2623"/>
                  </a:moveTo>
                  <a:cubicBezTo>
                    <a:pt x="2380" y="2623"/>
                    <a:pt x="2488" y="2672"/>
                    <a:pt x="2575" y="2702"/>
                  </a:cubicBezTo>
                  <a:cubicBezTo>
                    <a:pt x="2614" y="2715"/>
                    <a:pt x="2638" y="2757"/>
                    <a:pt x="2625" y="2797"/>
                  </a:cubicBezTo>
                  <a:cubicBezTo>
                    <a:pt x="2568" y="2992"/>
                    <a:pt x="2468" y="3192"/>
                    <a:pt x="2294" y="3307"/>
                  </a:cubicBezTo>
                  <a:cubicBezTo>
                    <a:pt x="2288" y="3312"/>
                    <a:pt x="2281" y="3314"/>
                    <a:pt x="2274" y="3314"/>
                  </a:cubicBezTo>
                  <a:cubicBezTo>
                    <a:pt x="2264" y="3314"/>
                    <a:pt x="2256" y="3311"/>
                    <a:pt x="2249" y="3306"/>
                  </a:cubicBezTo>
                  <a:cubicBezTo>
                    <a:pt x="2142" y="3302"/>
                    <a:pt x="2047" y="3219"/>
                    <a:pt x="1978" y="3145"/>
                  </a:cubicBezTo>
                  <a:cubicBezTo>
                    <a:pt x="1956" y="3121"/>
                    <a:pt x="1948" y="3078"/>
                    <a:pt x="1968" y="3053"/>
                  </a:cubicBezTo>
                  <a:cubicBezTo>
                    <a:pt x="2019" y="2989"/>
                    <a:pt x="2066" y="2921"/>
                    <a:pt x="2105" y="2848"/>
                  </a:cubicBezTo>
                  <a:cubicBezTo>
                    <a:pt x="2134" y="2794"/>
                    <a:pt x="2154" y="2735"/>
                    <a:pt x="2191" y="2688"/>
                  </a:cubicBezTo>
                  <a:cubicBezTo>
                    <a:pt x="2190" y="2662"/>
                    <a:pt x="2206" y="2635"/>
                    <a:pt x="2234" y="2627"/>
                  </a:cubicBezTo>
                  <a:cubicBezTo>
                    <a:pt x="2250" y="2624"/>
                    <a:pt x="2267" y="2623"/>
                    <a:pt x="2284" y="2623"/>
                  </a:cubicBezTo>
                  <a:close/>
                  <a:moveTo>
                    <a:pt x="1788" y="3364"/>
                  </a:moveTo>
                  <a:cubicBezTo>
                    <a:pt x="1800" y="3364"/>
                    <a:pt x="1812" y="3367"/>
                    <a:pt x="1823" y="3376"/>
                  </a:cubicBezTo>
                  <a:cubicBezTo>
                    <a:pt x="1921" y="3455"/>
                    <a:pt x="2027" y="3535"/>
                    <a:pt x="2108" y="3632"/>
                  </a:cubicBezTo>
                  <a:cubicBezTo>
                    <a:pt x="2128" y="3657"/>
                    <a:pt x="2128" y="3684"/>
                    <a:pt x="2115" y="3707"/>
                  </a:cubicBezTo>
                  <a:cubicBezTo>
                    <a:pt x="2058" y="3905"/>
                    <a:pt x="1832" y="4135"/>
                    <a:pt x="1626" y="4178"/>
                  </a:cubicBezTo>
                  <a:cubicBezTo>
                    <a:pt x="1605" y="4182"/>
                    <a:pt x="1584" y="4184"/>
                    <a:pt x="1563" y="4184"/>
                  </a:cubicBezTo>
                  <a:cubicBezTo>
                    <a:pt x="1413" y="4184"/>
                    <a:pt x="1258" y="4077"/>
                    <a:pt x="1277" y="3910"/>
                  </a:cubicBezTo>
                  <a:cubicBezTo>
                    <a:pt x="1277" y="3906"/>
                    <a:pt x="1280" y="3902"/>
                    <a:pt x="1281" y="3898"/>
                  </a:cubicBezTo>
                  <a:cubicBezTo>
                    <a:pt x="1277" y="3882"/>
                    <a:pt x="1280" y="3864"/>
                    <a:pt x="1293" y="3850"/>
                  </a:cubicBezTo>
                  <a:cubicBezTo>
                    <a:pt x="1433" y="3697"/>
                    <a:pt x="1589" y="3562"/>
                    <a:pt x="1720" y="3400"/>
                  </a:cubicBezTo>
                  <a:cubicBezTo>
                    <a:pt x="1735" y="3380"/>
                    <a:pt x="1762" y="3364"/>
                    <a:pt x="1788" y="3364"/>
                  </a:cubicBezTo>
                  <a:close/>
                  <a:moveTo>
                    <a:pt x="1260" y="1"/>
                  </a:moveTo>
                  <a:lnTo>
                    <a:pt x="212" y="2960"/>
                  </a:lnTo>
                  <a:cubicBezTo>
                    <a:pt x="1" y="3554"/>
                    <a:pt x="313" y="4210"/>
                    <a:pt x="910" y="4421"/>
                  </a:cubicBezTo>
                  <a:lnTo>
                    <a:pt x="1038" y="4467"/>
                  </a:lnTo>
                  <a:cubicBezTo>
                    <a:pt x="1053" y="4473"/>
                    <a:pt x="1071" y="4479"/>
                    <a:pt x="1088" y="4483"/>
                  </a:cubicBezTo>
                  <a:cubicBezTo>
                    <a:pt x="1195" y="4516"/>
                    <a:pt x="1306" y="4532"/>
                    <a:pt x="1416" y="4532"/>
                  </a:cubicBezTo>
                  <a:cubicBezTo>
                    <a:pt x="1585" y="4532"/>
                    <a:pt x="1754" y="4494"/>
                    <a:pt x="1912" y="4418"/>
                  </a:cubicBezTo>
                  <a:cubicBezTo>
                    <a:pt x="2190" y="4287"/>
                    <a:pt x="2398" y="4056"/>
                    <a:pt x="2499" y="3770"/>
                  </a:cubicBezTo>
                  <a:lnTo>
                    <a:pt x="3526" y="867"/>
                  </a:lnTo>
                  <a:lnTo>
                    <a:pt x="3526" y="867"/>
                  </a:lnTo>
                  <a:cubicBezTo>
                    <a:pt x="3522" y="867"/>
                    <a:pt x="3517" y="867"/>
                    <a:pt x="3513" y="867"/>
                  </a:cubicBezTo>
                  <a:cubicBezTo>
                    <a:pt x="2738" y="867"/>
                    <a:pt x="1738" y="593"/>
                    <a:pt x="1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4"/>
            <p:cNvSpPr/>
            <p:nvPr/>
          </p:nvSpPr>
          <p:spPr>
            <a:xfrm>
              <a:off x="4156481" y="648084"/>
              <a:ext cx="57992" cy="138712"/>
            </a:xfrm>
            <a:custGeom>
              <a:rect b="b" l="l" r="r" t="t"/>
              <a:pathLst>
                <a:path extrusionOk="0" h="4437" w="1855">
                  <a:moveTo>
                    <a:pt x="1260" y="0"/>
                  </a:moveTo>
                  <a:lnTo>
                    <a:pt x="212" y="2961"/>
                  </a:lnTo>
                  <a:cubicBezTo>
                    <a:pt x="1" y="3555"/>
                    <a:pt x="313" y="4211"/>
                    <a:pt x="910" y="4422"/>
                  </a:cubicBezTo>
                  <a:lnTo>
                    <a:pt x="948" y="4436"/>
                  </a:lnTo>
                  <a:cubicBezTo>
                    <a:pt x="880" y="4346"/>
                    <a:pt x="837" y="4237"/>
                    <a:pt x="824" y="4091"/>
                  </a:cubicBezTo>
                  <a:cubicBezTo>
                    <a:pt x="797" y="3747"/>
                    <a:pt x="879" y="3420"/>
                    <a:pt x="968" y="3090"/>
                  </a:cubicBezTo>
                  <a:cubicBezTo>
                    <a:pt x="1208" y="2196"/>
                    <a:pt x="1529" y="1335"/>
                    <a:pt x="1855" y="473"/>
                  </a:cubicBezTo>
                  <a:cubicBezTo>
                    <a:pt x="1620" y="347"/>
                    <a:pt x="1412" y="191"/>
                    <a:pt x="12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4"/>
            <p:cNvSpPr/>
            <p:nvPr/>
          </p:nvSpPr>
          <p:spPr>
            <a:xfrm>
              <a:off x="4200747" y="758969"/>
              <a:ext cx="17476" cy="14912"/>
            </a:xfrm>
            <a:custGeom>
              <a:rect b="b" l="l" r="r" t="t"/>
              <a:pathLst>
                <a:path extrusionOk="0" h="477" w="559">
                  <a:moveTo>
                    <a:pt x="371" y="1"/>
                  </a:moveTo>
                  <a:cubicBezTo>
                    <a:pt x="260" y="126"/>
                    <a:pt x="140" y="247"/>
                    <a:pt x="1" y="339"/>
                  </a:cubicBezTo>
                  <a:cubicBezTo>
                    <a:pt x="5" y="349"/>
                    <a:pt x="7" y="357"/>
                    <a:pt x="7" y="369"/>
                  </a:cubicBezTo>
                  <a:cubicBezTo>
                    <a:pt x="11" y="449"/>
                    <a:pt x="57" y="476"/>
                    <a:pt x="114" y="476"/>
                  </a:cubicBezTo>
                  <a:cubicBezTo>
                    <a:pt x="188" y="476"/>
                    <a:pt x="279" y="432"/>
                    <a:pt x="323" y="397"/>
                  </a:cubicBezTo>
                  <a:cubicBezTo>
                    <a:pt x="412" y="326"/>
                    <a:pt x="480" y="234"/>
                    <a:pt x="559" y="156"/>
                  </a:cubicBezTo>
                  <a:cubicBezTo>
                    <a:pt x="494" y="109"/>
                    <a:pt x="432" y="55"/>
                    <a:pt x="3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4"/>
            <p:cNvSpPr/>
            <p:nvPr/>
          </p:nvSpPr>
          <p:spPr>
            <a:xfrm>
              <a:off x="4198746" y="534886"/>
              <a:ext cx="93944" cy="116234"/>
            </a:xfrm>
            <a:custGeom>
              <a:rect b="b" l="l" r="r" t="t"/>
              <a:pathLst>
                <a:path extrusionOk="0" h="3718" w="3005">
                  <a:moveTo>
                    <a:pt x="1467" y="863"/>
                  </a:moveTo>
                  <a:cubicBezTo>
                    <a:pt x="1496" y="863"/>
                    <a:pt x="1523" y="878"/>
                    <a:pt x="1538" y="913"/>
                  </a:cubicBezTo>
                  <a:cubicBezTo>
                    <a:pt x="1588" y="1031"/>
                    <a:pt x="1621" y="1156"/>
                    <a:pt x="1657" y="1278"/>
                  </a:cubicBezTo>
                  <a:cubicBezTo>
                    <a:pt x="1678" y="1351"/>
                    <a:pt x="1620" y="1397"/>
                    <a:pt x="1560" y="1397"/>
                  </a:cubicBezTo>
                  <a:cubicBezTo>
                    <a:pt x="1519" y="1397"/>
                    <a:pt x="1477" y="1375"/>
                    <a:pt x="1461" y="1325"/>
                  </a:cubicBezTo>
                  <a:cubicBezTo>
                    <a:pt x="1426" y="1212"/>
                    <a:pt x="1387" y="1098"/>
                    <a:pt x="1365" y="979"/>
                  </a:cubicBezTo>
                  <a:cubicBezTo>
                    <a:pt x="1354" y="915"/>
                    <a:pt x="1413" y="863"/>
                    <a:pt x="1467" y="863"/>
                  </a:cubicBezTo>
                  <a:close/>
                  <a:moveTo>
                    <a:pt x="1250" y="1381"/>
                  </a:moveTo>
                  <a:cubicBezTo>
                    <a:pt x="1279" y="1381"/>
                    <a:pt x="1306" y="1395"/>
                    <a:pt x="1319" y="1428"/>
                  </a:cubicBezTo>
                  <a:cubicBezTo>
                    <a:pt x="1375" y="1567"/>
                    <a:pt x="1422" y="1712"/>
                    <a:pt x="1471" y="1854"/>
                  </a:cubicBezTo>
                  <a:cubicBezTo>
                    <a:pt x="1495" y="1922"/>
                    <a:pt x="1439" y="1966"/>
                    <a:pt x="1381" y="1966"/>
                  </a:cubicBezTo>
                  <a:cubicBezTo>
                    <a:pt x="1342" y="1966"/>
                    <a:pt x="1301" y="1945"/>
                    <a:pt x="1286" y="1897"/>
                  </a:cubicBezTo>
                  <a:cubicBezTo>
                    <a:pt x="1241" y="1762"/>
                    <a:pt x="1194" y="1627"/>
                    <a:pt x="1156" y="1490"/>
                  </a:cubicBezTo>
                  <a:cubicBezTo>
                    <a:pt x="1139" y="1428"/>
                    <a:pt x="1197" y="1381"/>
                    <a:pt x="1250" y="1381"/>
                  </a:cubicBezTo>
                  <a:close/>
                  <a:moveTo>
                    <a:pt x="1269" y="2403"/>
                  </a:moveTo>
                  <a:cubicBezTo>
                    <a:pt x="1263" y="2414"/>
                    <a:pt x="1257" y="2425"/>
                    <a:pt x="1251" y="2437"/>
                  </a:cubicBezTo>
                  <a:lnTo>
                    <a:pt x="1251" y="2437"/>
                  </a:lnTo>
                  <a:cubicBezTo>
                    <a:pt x="1259" y="2427"/>
                    <a:pt x="1265" y="2415"/>
                    <a:pt x="1269" y="2403"/>
                  </a:cubicBezTo>
                  <a:close/>
                  <a:moveTo>
                    <a:pt x="2003" y="0"/>
                  </a:moveTo>
                  <a:cubicBezTo>
                    <a:pt x="1531" y="0"/>
                    <a:pt x="1087" y="293"/>
                    <a:pt x="919" y="762"/>
                  </a:cubicBezTo>
                  <a:lnTo>
                    <a:pt x="0" y="3359"/>
                  </a:lnTo>
                  <a:cubicBezTo>
                    <a:pt x="232" y="3453"/>
                    <a:pt x="445" y="3591"/>
                    <a:pt x="663" y="3717"/>
                  </a:cubicBezTo>
                  <a:cubicBezTo>
                    <a:pt x="802" y="3349"/>
                    <a:pt x="1007" y="2891"/>
                    <a:pt x="1251" y="2437"/>
                  </a:cubicBezTo>
                  <a:lnTo>
                    <a:pt x="1251" y="2437"/>
                  </a:lnTo>
                  <a:cubicBezTo>
                    <a:pt x="1231" y="2462"/>
                    <a:pt x="1200" y="2477"/>
                    <a:pt x="1170" y="2477"/>
                  </a:cubicBezTo>
                  <a:cubicBezTo>
                    <a:pt x="1140" y="2477"/>
                    <a:pt x="1112" y="2462"/>
                    <a:pt x="1095" y="2426"/>
                  </a:cubicBezTo>
                  <a:cubicBezTo>
                    <a:pt x="1018" y="2260"/>
                    <a:pt x="937" y="2093"/>
                    <a:pt x="877" y="1918"/>
                  </a:cubicBezTo>
                  <a:cubicBezTo>
                    <a:pt x="855" y="1856"/>
                    <a:pt x="909" y="1814"/>
                    <a:pt x="964" y="1814"/>
                  </a:cubicBezTo>
                  <a:cubicBezTo>
                    <a:pt x="994" y="1814"/>
                    <a:pt x="1024" y="1827"/>
                    <a:pt x="1041" y="1857"/>
                  </a:cubicBezTo>
                  <a:cubicBezTo>
                    <a:pt x="1127" y="2011"/>
                    <a:pt x="1193" y="2176"/>
                    <a:pt x="1265" y="2336"/>
                  </a:cubicBezTo>
                  <a:cubicBezTo>
                    <a:pt x="1275" y="2360"/>
                    <a:pt x="1275" y="2383"/>
                    <a:pt x="1269" y="2403"/>
                  </a:cubicBezTo>
                  <a:lnTo>
                    <a:pt x="1269" y="2403"/>
                  </a:lnTo>
                  <a:cubicBezTo>
                    <a:pt x="1763" y="1490"/>
                    <a:pt x="2413" y="597"/>
                    <a:pt x="3005" y="457"/>
                  </a:cubicBezTo>
                  <a:cubicBezTo>
                    <a:pt x="2875" y="301"/>
                    <a:pt x="2705" y="179"/>
                    <a:pt x="2510" y="111"/>
                  </a:cubicBezTo>
                  <a:lnTo>
                    <a:pt x="2381" y="65"/>
                  </a:lnTo>
                  <a:cubicBezTo>
                    <a:pt x="2256" y="21"/>
                    <a:pt x="2129" y="0"/>
                    <a:pt x="2003" y="0"/>
                  </a:cubicBezTo>
                  <a:close/>
                </a:path>
              </a:pathLst>
            </a:custGeom>
            <a:solidFill>
              <a:srgbClr val="000000">
                <a:alpha val="27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4"/>
            <p:cNvSpPr/>
            <p:nvPr/>
          </p:nvSpPr>
          <p:spPr>
            <a:xfrm>
              <a:off x="4140725" y="520912"/>
              <a:ext cx="175945" cy="282926"/>
            </a:xfrm>
            <a:custGeom>
              <a:rect b="b" l="l" r="r" t="t"/>
              <a:pathLst>
                <a:path extrusionOk="0" h="9050" w="5628">
                  <a:moveTo>
                    <a:pt x="3857" y="448"/>
                  </a:moveTo>
                  <a:cubicBezTo>
                    <a:pt x="3983" y="448"/>
                    <a:pt x="4112" y="469"/>
                    <a:pt x="4237" y="514"/>
                  </a:cubicBezTo>
                  <a:lnTo>
                    <a:pt x="4366" y="559"/>
                  </a:lnTo>
                  <a:cubicBezTo>
                    <a:pt x="4653" y="661"/>
                    <a:pt x="4883" y="869"/>
                    <a:pt x="5015" y="1146"/>
                  </a:cubicBezTo>
                  <a:cubicBezTo>
                    <a:pt x="5147" y="1423"/>
                    <a:pt x="5164" y="1733"/>
                    <a:pt x="5063" y="2020"/>
                  </a:cubicBezTo>
                  <a:lnTo>
                    <a:pt x="4130" y="4653"/>
                  </a:lnTo>
                  <a:cubicBezTo>
                    <a:pt x="3713" y="4590"/>
                    <a:pt x="3300" y="4518"/>
                    <a:pt x="2905" y="4360"/>
                  </a:cubicBezTo>
                  <a:cubicBezTo>
                    <a:pt x="2535" y="4212"/>
                    <a:pt x="2222" y="3954"/>
                    <a:pt x="1855" y="3808"/>
                  </a:cubicBezTo>
                  <a:lnTo>
                    <a:pt x="2775" y="1212"/>
                  </a:lnTo>
                  <a:cubicBezTo>
                    <a:pt x="2943" y="741"/>
                    <a:pt x="3386" y="448"/>
                    <a:pt x="3857" y="448"/>
                  </a:cubicBezTo>
                  <a:close/>
                  <a:moveTo>
                    <a:pt x="1763" y="4070"/>
                  </a:moveTo>
                  <a:cubicBezTo>
                    <a:pt x="2241" y="4662"/>
                    <a:pt x="3242" y="4936"/>
                    <a:pt x="4016" y="4936"/>
                  </a:cubicBezTo>
                  <a:cubicBezTo>
                    <a:pt x="4020" y="4936"/>
                    <a:pt x="4025" y="4936"/>
                    <a:pt x="4029" y="4936"/>
                  </a:cubicBezTo>
                  <a:lnTo>
                    <a:pt x="4029" y="4936"/>
                  </a:lnTo>
                  <a:lnTo>
                    <a:pt x="3002" y="7839"/>
                  </a:lnTo>
                  <a:cubicBezTo>
                    <a:pt x="2900" y="8125"/>
                    <a:pt x="2692" y="8356"/>
                    <a:pt x="2415" y="8487"/>
                  </a:cubicBezTo>
                  <a:cubicBezTo>
                    <a:pt x="2257" y="8563"/>
                    <a:pt x="2088" y="8601"/>
                    <a:pt x="1919" y="8601"/>
                  </a:cubicBezTo>
                  <a:cubicBezTo>
                    <a:pt x="1808" y="8601"/>
                    <a:pt x="1698" y="8585"/>
                    <a:pt x="1591" y="8552"/>
                  </a:cubicBezTo>
                  <a:cubicBezTo>
                    <a:pt x="1573" y="8548"/>
                    <a:pt x="1557" y="8542"/>
                    <a:pt x="1541" y="8536"/>
                  </a:cubicBezTo>
                  <a:lnTo>
                    <a:pt x="1411" y="8490"/>
                  </a:lnTo>
                  <a:cubicBezTo>
                    <a:pt x="817" y="8279"/>
                    <a:pt x="505" y="7625"/>
                    <a:pt x="714" y="7029"/>
                  </a:cubicBezTo>
                  <a:lnTo>
                    <a:pt x="1763" y="4070"/>
                  </a:lnTo>
                  <a:close/>
                  <a:moveTo>
                    <a:pt x="3859" y="0"/>
                  </a:moveTo>
                  <a:cubicBezTo>
                    <a:pt x="3203" y="0"/>
                    <a:pt x="2586" y="409"/>
                    <a:pt x="2356" y="1061"/>
                  </a:cubicBezTo>
                  <a:lnTo>
                    <a:pt x="294" y="6879"/>
                  </a:lnTo>
                  <a:cubicBezTo>
                    <a:pt x="1" y="7706"/>
                    <a:pt x="436" y="8620"/>
                    <a:pt x="1264" y="8912"/>
                  </a:cubicBezTo>
                  <a:lnTo>
                    <a:pt x="1393" y="8958"/>
                  </a:lnTo>
                  <a:cubicBezTo>
                    <a:pt x="1565" y="9019"/>
                    <a:pt x="1743" y="9050"/>
                    <a:pt x="1921" y="9050"/>
                  </a:cubicBezTo>
                  <a:cubicBezTo>
                    <a:pt x="2156" y="9050"/>
                    <a:pt x="2389" y="8997"/>
                    <a:pt x="2609" y="8892"/>
                  </a:cubicBezTo>
                  <a:cubicBezTo>
                    <a:pt x="2994" y="8709"/>
                    <a:pt x="3285" y="8387"/>
                    <a:pt x="3425" y="7988"/>
                  </a:cubicBezTo>
                  <a:lnTo>
                    <a:pt x="5486" y="2170"/>
                  </a:lnTo>
                  <a:cubicBezTo>
                    <a:pt x="5627" y="1771"/>
                    <a:pt x="5604" y="1338"/>
                    <a:pt x="5420" y="953"/>
                  </a:cubicBezTo>
                  <a:cubicBezTo>
                    <a:pt x="5237" y="568"/>
                    <a:pt x="4915" y="277"/>
                    <a:pt x="4516" y="137"/>
                  </a:cubicBezTo>
                  <a:lnTo>
                    <a:pt x="4388" y="91"/>
                  </a:lnTo>
                  <a:cubicBezTo>
                    <a:pt x="4364" y="84"/>
                    <a:pt x="4342" y="75"/>
                    <a:pt x="4321" y="69"/>
                  </a:cubicBezTo>
                  <a:cubicBezTo>
                    <a:pt x="4167" y="22"/>
                    <a:pt x="4012" y="0"/>
                    <a:pt x="38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4"/>
            <p:cNvSpPr/>
            <p:nvPr/>
          </p:nvSpPr>
          <p:spPr>
            <a:xfrm>
              <a:off x="4225412" y="591626"/>
              <a:ext cx="13818" cy="20758"/>
            </a:xfrm>
            <a:custGeom>
              <a:rect b="b" l="l" r="r" t="t"/>
              <a:pathLst>
                <a:path extrusionOk="0" h="664" w="442">
                  <a:moveTo>
                    <a:pt x="109" y="0"/>
                  </a:moveTo>
                  <a:cubicBezTo>
                    <a:pt x="55" y="0"/>
                    <a:pt x="1" y="42"/>
                    <a:pt x="23" y="105"/>
                  </a:cubicBezTo>
                  <a:cubicBezTo>
                    <a:pt x="84" y="278"/>
                    <a:pt x="164" y="445"/>
                    <a:pt x="241" y="612"/>
                  </a:cubicBezTo>
                  <a:cubicBezTo>
                    <a:pt x="258" y="649"/>
                    <a:pt x="287" y="664"/>
                    <a:pt x="316" y="664"/>
                  </a:cubicBezTo>
                  <a:cubicBezTo>
                    <a:pt x="377" y="664"/>
                    <a:pt x="441" y="598"/>
                    <a:pt x="409" y="523"/>
                  </a:cubicBezTo>
                  <a:cubicBezTo>
                    <a:pt x="339" y="362"/>
                    <a:pt x="273" y="197"/>
                    <a:pt x="185" y="44"/>
                  </a:cubicBezTo>
                  <a:cubicBezTo>
                    <a:pt x="169" y="13"/>
                    <a:pt x="139" y="0"/>
                    <a:pt x="109"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4"/>
            <p:cNvSpPr/>
            <p:nvPr/>
          </p:nvSpPr>
          <p:spPr>
            <a:xfrm>
              <a:off x="4234322" y="578058"/>
              <a:ext cx="11192" cy="18289"/>
            </a:xfrm>
            <a:custGeom>
              <a:rect b="b" l="l" r="r" t="t"/>
              <a:pathLst>
                <a:path extrusionOk="0" h="585" w="358">
                  <a:moveTo>
                    <a:pt x="111" y="1"/>
                  </a:moveTo>
                  <a:cubicBezTo>
                    <a:pt x="58" y="1"/>
                    <a:pt x="1" y="47"/>
                    <a:pt x="18" y="109"/>
                  </a:cubicBezTo>
                  <a:cubicBezTo>
                    <a:pt x="56" y="246"/>
                    <a:pt x="103" y="381"/>
                    <a:pt x="148" y="516"/>
                  </a:cubicBezTo>
                  <a:cubicBezTo>
                    <a:pt x="163" y="563"/>
                    <a:pt x="204" y="584"/>
                    <a:pt x="244" y="584"/>
                  </a:cubicBezTo>
                  <a:cubicBezTo>
                    <a:pt x="301" y="584"/>
                    <a:pt x="357" y="541"/>
                    <a:pt x="333" y="473"/>
                  </a:cubicBezTo>
                  <a:cubicBezTo>
                    <a:pt x="284" y="331"/>
                    <a:pt x="237" y="187"/>
                    <a:pt x="180" y="48"/>
                  </a:cubicBezTo>
                  <a:cubicBezTo>
                    <a:pt x="167" y="15"/>
                    <a:pt x="140" y="1"/>
                    <a:pt x="111" y="1"/>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4"/>
            <p:cNvSpPr/>
            <p:nvPr/>
          </p:nvSpPr>
          <p:spPr>
            <a:xfrm>
              <a:off x="4241074" y="561865"/>
              <a:ext cx="10192" cy="16725"/>
            </a:xfrm>
            <a:custGeom>
              <a:rect b="b" l="l" r="r" t="t"/>
              <a:pathLst>
                <a:path extrusionOk="0" h="535" w="326">
                  <a:moveTo>
                    <a:pt x="113" y="0"/>
                  </a:moveTo>
                  <a:cubicBezTo>
                    <a:pt x="59" y="0"/>
                    <a:pt x="1" y="52"/>
                    <a:pt x="12" y="116"/>
                  </a:cubicBezTo>
                  <a:cubicBezTo>
                    <a:pt x="34" y="233"/>
                    <a:pt x="74" y="347"/>
                    <a:pt x="109" y="462"/>
                  </a:cubicBezTo>
                  <a:cubicBezTo>
                    <a:pt x="124" y="512"/>
                    <a:pt x="166" y="534"/>
                    <a:pt x="207" y="534"/>
                  </a:cubicBezTo>
                  <a:cubicBezTo>
                    <a:pt x="267" y="534"/>
                    <a:pt x="325" y="488"/>
                    <a:pt x="304" y="415"/>
                  </a:cubicBezTo>
                  <a:cubicBezTo>
                    <a:pt x="268" y="293"/>
                    <a:pt x="235" y="168"/>
                    <a:pt x="185" y="50"/>
                  </a:cubicBezTo>
                  <a:cubicBezTo>
                    <a:pt x="170" y="15"/>
                    <a:pt x="142" y="0"/>
                    <a:pt x="113"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0" name="Google Shape;1690;p44"/>
          <p:cNvGrpSpPr/>
          <p:nvPr/>
        </p:nvGrpSpPr>
        <p:grpSpPr>
          <a:xfrm rot="5000569">
            <a:off x="8655630" y="441752"/>
            <a:ext cx="163305" cy="262638"/>
            <a:chOff x="4140725" y="520912"/>
            <a:chExt cx="175945" cy="282926"/>
          </a:xfrm>
        </p:grpSpPr>
        <p:sp>
          <p:nvSpPr>
            <p:cNvPr id="1691" name="Google Shape;1691;p44"/>
            <p:cNvSpPr/>
            <p:nvPr/>
          </p:nvSpPr>
          <p:spPr>
            <a:xfrm>
              <a:off x="4195745" y="753342"/>
              <a:ext cx="27292" cy="25635"/>
            </a:xfrm>
            <a:custGeom>
              <a:rect b="b" l="l" r="r" t="t"/>
              <a:pathLst>
                <a:path extrusionOk="0" h="820" w="873">
                  <a:moveTo>
                    <a:pt x="531" y="181"/>
                  </a:moveTo>
                  <a:cubicBezTo>
                    <a:pt x="592" y="235"/>
                    <a:pt x="653" y="290"/>
                    <a:pt x="719" y="336"/>
                  </a:cubicBezTo>
                  <a:cubicBezTo>
                    <a:pt x="640" y="414"/>
                    <a:pt x="572" y="506"/>
                    <a:pt x="483" y="577"/>
                  </a:cubicBezTo>
                  <a:cubicBezTo>
                    <a:pt x="439" y="611"/>
                    <a:pt x="348" y="655"/>
                    <a:pt x="275" y="655"/>
                  </a:cubicBezTo>
                  <a:cubicBezTo>
                    <a:pt x="218" y="655"/>
                    <a:pt x="171" y="628"/>
                    <a:pt x="167" y="549"/>
                  </a:cubicBezTo>
                  <a:cubicBezTo>
                    <a:pt x="167" y="537"/>
                    <a:pt x="165" y="529"/>
                    <a:pt x="161" y="519"/>
                  </a:cubicBezTo>
                  <a:cubicBezTo>
                    <a:pt x="300" y="426"/>
                    <a:pt x="421" y="306"/>
                    <a:pt x="531" y="181"/>
                  </a:cubicBezTo>
                  <a:close/>
                  <a:moveTo>
                    <a:pt x="533" y="0"/>
                  </a:moveTo>
                  <a:cubicBezTo>
                    <a:pt x="507" y="0"/>
                    <a:pt x="480" y="17"/>
                    <a:pt x="466" y="36"/>
                  </a:cubicBezTo>
                  <a:cubicBezTo>
                    <a:pt x="336" y="199"/>
                    <a:pt x="177" y="333"/>
                    <a:pt x="39" y="486"/>
                  </a:cubicBezTo>
                  <a:cubicBezTo>
                    <a:pt x="24" y="499"/>
                    <a:pt x="21" y="518"/>
                    <a:pt x="25" y="534"/>
                  </a:cubicBezTo>
                  <a:cubicBezTo>
                    <a:pt x="24" y="537"/>
                    <a:pt x="23" y="540"/>
                    <a:pt x="21" y="545"/>
                  </a:cubicBezTo>
                  <a:cubicBezTo>
                    <a:pt x="1" y="712"/>
                    <a:pt x="156" y="819"/>
                    <a:pt x="307" y="819"/>
                  </a:cubicBezTo>
                  <a:cubicBezTo>
                    <a:pt x="328" y="819"/>
                    <a:pt x="349" y="817"/>
                    <a:pt x="370" y="813"/>
                  </a:cubicBezTo>
                  <a:cubicBezTo>
                    <a:pt x="576" y="770"/>
                    <a:pt x="802" y="540"/>
                    <a:pt x="861" y="343"/>
                  </a:cubicBezTo>
                  <a:cubicBezTo>
                    <a:pt x="873" y="321"/>
                    <a:pt x="873" y="292"/>
                    <a:pt x="853" y="269"/>
                  </a:cubicBezTo>
                  <a:cubicBezTo>
                    <a:pt x="774" y="173"/>
                    <a:pt x="666" y="93"/>
                    <a:pt x="568" y="13"/>
                  </a:cubicBezTo>
                  <a:cubicBezTo>
                    <a:pt x="557" y="4"/>
                    <a:pt x="545" y="0"/>
                    <a:pt x="5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4"/>
            <p:cNvSpPr/>
            <p:nvPr/>
          </p:nvSpPr>
          <p:spPr>
            <a:xfrm>
              <a:off x="4217347" y="730052"/>
              <a:ext cx="21540" cy="21665"/>
            </a:xfrm>
            <a:custGeom>
              <a:rect b="b" l="l" r="r" t="t"/>
              <a:pathLst>
                <a:path extrusionOk="0" h="693" w="689">
                  <a:moveTo>
                    <a:pt x="340" y="156"/>
                  </a:moveTo>
                  <a:cubicBezTo>
                    <a:pt x="392" y="180"/>
                    <a:pt x="449" y="195"/>
                    <a:pt x="505" y="207"/>
                  </a:cubicBezTo>
                  <a:cubicBezTo>
                    <a:pt x="459" y="332"/>
                    <a:pt x="391" y="438"/>
                    <a:pt x="319" y="550"/>
                  </a:cubicBezTo>
                  <a:cubicBezTo>
                    <a:pt x="275" y="519"/>
                    <a:pt x="229" y="493"/>
                    <a:pt x="184" y="459"/>
                  </a:cubicBezTo>
                  <a:cubicBezTo>
                    <a:pt x="246" y="375"/>
                    <a:pt x="319" y="262"/>
                    <a:pt x="340" y="156"/>
                  </a:cubicBezTo>
                  <a:close/>
                  <a:moveTo>
                    <a:pt x="336" y="1"/>
                  </a:moveTo>
                  <a:cubicBezTo>
                    <a:pt x="319" y="1"/>
                    <a:pt x="302" y="2"/>
                    <a:pt x="286" y="5"/>
                  </a:cubicBezTo>
                  <a:cubicBezTo>
                    <a:pt x="257" y="11"/>
                    <a:pt x="241" y="38"/>
                    <a:pt x="243" y="65"/>
                  </a:cubicBezTo>
                  <a:cubicBezTo>
                    <a:pt x="205" y="112"/>
                    <a:pt x="187" y="172"/>
                    <a:pt x="157" y="225"/>
                  </a:cubicBezTo>
                  <a:cubicBezTo>
                    <a:pt x="118" y="298"/>
                    <a:pt x="72" y="366"/>
                    <a:pt x="20" y="431"/>
                  </a:cubicBezTo>
                  <a:cubicBezTo>
                    <a:pt x="1" y="457"/>
                    <a:pt x="9" y="500"/>
                    <a:pt x="30" y="522"/>
                  </a:cubicBezTo>
                  <a:cubicBezTo>
                    <a:pt x="98" y="595"/>
                    <a:pt x="194" y="680"/>
                    <a:pt x="300" y="683"/>
                  </a:cubicBezTo>
                  <a:cubicBezTo>
                    <a:pt x="308" y="689"/>
                    <a:pt x="316" y="692"/>
                    <a:pt x="325" y="692"/>
                  </a:cubicBezTo>
                  <a:cubicBezTo>
                    <a:pt x="332" y="692"/>
                    <a:pt x="339" y="690"/>
                    <a:pt x="345" y="685"/>
                  </a:cubicBezTo>
                  <a:cubicBezTo>
                    <a:pt x="520" y="569"/>
                    <a:pt x="620" y="370"/>
                    <a:pt x="677" y="175"/>
                  </a:cubicBezTo>
                  <a:cubicBezTo>
                    <a:pt x="689" y="135"/>
                    <a:pt x="666" y="93"/>
                    <a:pt x="626" y="79"/>
                  </a:cubicBezTo>
                  <a:cubicBezTo>
                    <a:pt x="540" y="50"/>
                    <a:pt x="432" y="1"/>
                    <a:pt x="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4"/>
            <p:cNvSpPr/>
            <p:nvPr/>
          </p:nvSpPr>
          <p:spPr>
            <a:xfrm>
              <a:off x="4223099" y="734929"/>
              <a:ext cx="10067" cy="12317"/>
            </a:xfrm>
            <a:custGeom>
              <a:rect b="b" l="l" r="r" t="t"/>
              <a:pathLst>
                <a:path extrusionOk="0" h="394" w="322">
                  <a:moveTo>
                    <a:pt x="157" y="0"/>
                  </a:moveTo>
                  <a:cubicBezTo>
                    <a:pt x="136" y="106"/>
                    <a:pt x="63" y="218"/>
                    <a:pt x="1" y="303"/>
                  </a:cubicBezTo>
                  <a:cubicBezTo>
                    <a:pt x="46" y="335"/>
                    <a:pt x="93" y="361"/>
                    <a:pt x="137" y="394"/>
                  </a:cubicBezTo>
                  <a:cubicBezTo>
                    <a:pt x="208" y="283"/>
                    <a:pt x="276" y="176"/>
                    <a:pt x="322" y="51"/>
                  </a:cubicBezTo>
                  <a:cubicBezTo>
                    <a:pt x="265" y="39"/>
                    <a:pt x="208" y="24"/>
                    <a:pt x="1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4"/>
            <p:cNvSpPr/>
            <p:nvPr/>
          </p:nvSpPr>
          <p:spPr>
            <a:xfrm>
              <a:off x="4198778" y="534855"/>
              <a:ext cx="103416" cy="131459"/>
            </a:xfrm>
            <a:custGeom>
              <a:rect b="b" l="l" r="r" t="t"/>
              <a:pathLst>
                <a:path extrusionOk="0" h="4205" w="3308">
                  <a:moveTo>
                    <a:pt x="1466" y="864"/>
                  </a:moveTo>
                  <a:cubicBezTo>
                    <a:pt x="1495" y="864"/>
                    <a:pt x="1522" y="879"/>
                    <a:pt x="1537" y="914"/>
                  </a:cubicBezTo>
                  <a:cubicBezTo>
                    <a:pt x="1587" y="1032"/>
                    <a:pt x="1620" y="1157"/>
                    <a:pt x="1656" y="1279"/>
                  </a:cubicBezTo>
                  <a:cubicBezTo>
                    <a:pt x="1677" y="1352"/>
                    <a:pt x="1619" y="1398"/>
                    <a:pt x="1559" y="1398"/>
                  </a:cubicBezTo>
                  <a:cubicBezTo>
                    <a:pt x="1518" y="1398"/>
                    <a:pt x="1476" y="1376"/>
                    <a:pt x="1460" y="1326"/>
                  </a:cubicBezTo>
                  <a:cubicBezTo>
                    <a:pt x="1425" y="1213"/>
                    <a:pt x="1386" y="1099"/>
                    <a:pt x="1364" y="980"/>
                  </a:cubicBezTo>
                  <a:cubicBezTo>
                    <a:pt x="1353" y="916"/>
                    <a:pt x="1412" y="864"/>
                    <a:pt x="1466" y="864"/>
                  </a:cubicBezTo>
                  <a:close/>
                  <a:moveTo>
                    <a:pt x="1249" y="1382"/>
                  </a:moveTo>
                  <a:cubicBezTo>
                    <a:pt x="1278" y="1382"/>
                    <a:pt x="1305" y="1396"/>
                    <a:pt x="1318" y="1429"/>
                  </a:cubicBezTo>
                  <a:cubicBezTo>
                    <a:pt x="1374" y="1568"/>
                    <a:pt x="1421" y="1711"/>
                    <a:pt x="1472" y="1853"/>
                  </a:cubicBezTo>
                  <a:cubicBezTo>
                    <a:pt x="1496" y="1922"/>
                    <a:pt x="1439" y="1966"/>
                    <a:pt x="1381" y="1966"/>
                  </a:cubicBezTo>
                  <a:cubicBezTo>
                    <a:pt x="1342" y="1966"/>
                    <a:pt x="1301" y="1945"/>
                    <a:pt x="1286" y="1897"/>
                  </a:cubicBezTo>
                  <a:cubicBezTo>
                    <a:pt x="1241" y="1762"/>
                    <a:pt x="1194" y="1626"/>
                    <a:pt x="1156" y="1490"/>
                  </a:cubicBezTo>
                  <a:cubicBezTo>
                    <a:pt x="1138" y="1429"/>
                    <a:pt x="1196" y="1382"/>
                    <a:pt x="1249" y="1382"/>
                  </a:cubicBezTo>
                  <a:close/>
                  <a:moveTo>
                    <a:pt x="963" y="1815"/>
                  </a:moveTo>
                  <a:cubicBezTo>
                    <a:pt x="993" y="1815"/>
                    <a:pt x="1023" y="1828"/>
                    <a:pt x="1040" y="1858"/>
                  </a:cubicBezTo>
                  <a:cubicBezTo>
                    <a:pt x="1126" y="2012"/>
                    <a:pt x="1192" y="2177"/>
                    <a:pt x="1264" y="2337"/>
                  </a:cubicBezTo>
                  <a:cubicBezTo>
                    <a:pt x="1296" y="2413"/>
                    <a:pt x="1230" y="2478"/>
                    <a:pt x="1169" y="2478"/>
                  </a:cubicBezTo>
                  <a:cubicBezTo>
                    <a:pt x="1139" y="2478"/>
                    <a:pt x="1111" y="2463"/>
                    <a:pt x="1094" y="2427"/>
                  </a:cubicBezTo>
                  <a:cubicBezTo>
                    <a:pt x="1017" y="2261"/>
                    <a:pt x="936" y="2094"/>
                    <a:pt x="876" y="1919"/>
                  </a:cubicBezTo>
                  <a:cubicBezTo>
                    <a:pt x="854" y="1857"/>
                    <a:pt x="908" y="1815"/>
                    <a:pt x="963" y="1815"/>
                  </a:cubicBezTo>
                  <a:close/>
                  <a:moveTo>
                    <a:pt x="2002" y="1"/>
                  </a:moveTo>
                  <a:cubicBezTo>
                    <a:pt x="1531" y="1"/>
                    <a:pt x="1086" y="294"/>
                    <a:pt x="921" y="763"/>
                  </a:cubicBezTo>
                  <a:lnTo>
                    <a:pt x="0" y="3360"/>
                  </a:lnTo>
                  <a:cubicBezTo>
                    <a:pt x="365" y="3506"/>
                    <a:pt x="678" y="3764"/>
                    <a:pt x="1049" y="3912"/>
                  </a:cubicBezTo>
                  <a:cubicBezTo>
                    <a:pt x="1444" y="4072"/>
                    <a:pt x="1856" y="4144"/>
                    <a:pt x="2275" y="4205"/>
                  </a:cubicBezTo>
                  <a:lnTo>
                    <a:pt x="3207" y="1573"/>
                  </a:lnTo>
                  <a:cubicBezTo>
                    <a:pt x="3308" y="1286"/>
                    <a:pt x="3291" y="976"/>
                    <a:pt x="3160" y="699"/>
                  </a:cubicBezTo>
                  <a:cubicBezTo>
                    <a:pt x="3027" y="422"/>
                    <a:pt x="2797" y="214"/>
                    <a:pt x="2510" y="112"/>
                  </a:cubicBezTo>
                  <a:lnTo>
                    <a:pt x="2381" y="66"/>
                  </a:lnTo>
                  <a:cubicBezTo>
                    <a:pt x="2256" y="22"/>
                    <a:pt x="2128" y="1"/>
                    <a:pt x="20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4"/>
            <p:cNvSpPr/>
            <p:nvPr/>
          </p:nvSpPr>
          <p:spPr>
            <a:xfrm>
              <a:off x="4156481" y="648115"/>
              <a:ext cx="110263" cy="141713"/>
            </a:xfrm>
            <a:custGeom>
              <a:rect b="b" l="l" r="r" t="t"/>
              <a:pathLst>
                <a:path extrusionOk="0" h="4533" w="3527">
                  <a:moveTo>
                    <a:pt x="2284" y="2623"/>
                  </a:moveTo>
                  <a:cubicBezTo>
                    <a:pt x="2380" y="2623"/>
                    <a:pt x="2488" y="2672"/>
                    <a:pt x="2575" y="2702"/>
                  </a:cubicBezTo>
                  <a:cubicBezTo>
                    <a:pt x="2614" y="2715"/>
                    <a:pt x="2638" y="2757"/>
                    <a:pt x="2625" y="2797"/>
                  </a:cubicBezTo>
                  <a:cubicBezTo>
                    <a:pt x="2568" y="2992"/>
                    <a:pt x="2468" y="3192"/>
                    <a:pt x="2294" y="3307"/>
                  </a:cubicBezTo>
                  <a:cubicBezTo>
                    <a:pt x="2288" y="3312"/>
                    <a:pt x="2281" y="3314"/>
                    <a:pt x="2274" y="3314"/>
                  </a:cubicBezTo>
                  <a:cubicBezTo>
                    <a:pt x="2264" y="3314"/>
                    <a:pt x="2256" y="3311"/>
                    <a:pt x="2249" y="3306"/>
                  </a:cubicBezTo>
                  <a:cubicBezTo>
                    <a:pt x="2142" y="3302"/>
                    <a:pt x="2047" y="3219"/>
                    <a:pt x="1978" y="3145"/>
                  </a:cubicBezTo>
                  <a:cubicBezTo>
                    <a:pt x="1956" y="3121"/>
                    <a:pt x="1948" y="3078"/>
                    <a:pt x="1968" y="3053"/>
                  </a:cubicBezTo>
                  <a:cubicBezTo>
                    <a:pt x="2019" y="2989"/>
                    <a:pt x="2066" y="2921"/>
                    <a:pt x="2105" y="2848"/>
                  </a:cubicBezTo>
                  <a:cubicBezTo>
                    <a:pt x="2134" y="2794"/>
                    <a:pt x="2154" y="2735"/>
                    <a:pt x="2191" y="2688"/>
                  </a:cubicBezTo>
                  <a:cubicBezTo>
                    <a:pt x="2190" y="2662"/>
                    <a:pt x="2206" y="2635"/>
                    <a:pt x="2234" y="2627"/>
                  </a:cubicBezTo>
                  <a:cubicBezTo>
                    <a:pt x="2250" y="2624"/>
                    <a:pt x="2267" y="2623"/>
                    <a:pt x="2284" y="2623"/>
                  </a:cubicBezTo>
                  <a:close/>
                  <a:moveTo>
                    <a:pt x="1788" y="3364"/>
                  </a:moveTo>
                  <a:cubicBezTo>
                    <a:pt x="1800" y="3364"/>
                    <a:pt x="1812" y="3367"/>
                    <a:pt x="1823" y="3376"/>
                  </a:cubicBezTo>
                  <a:cubicBezTo>
                    <a:pt x="1921" y="3455"/>
                    <a:pt x="2027" y="3535"/>
                    <a:pt x="2108" y="3632"/>
                  </a:cubicBezTo>
                  <a:cubicBezTo>
                    <a:pt x="2128" y="3657"/>
                    <a:pt x="2128" y="3684"/>
                    <a:pt x="2115" y="3707"/>
                  </a:cubicBezTo>
                  <a:cubicBezTo>
                    <a:pt x="2058" y="3905"/>
                    <a:pt x="1832" y="4135"/>
                    <a:pt x="1626" y="4178"/>
                  </a:cubicBezTo>
                  <a:cubicBezTo>
                    <a:pt x="1605" y="4182"/>
                    <a:pt x="1584" y="4184"/>
                    <a:pt x="1563" y="4184"/>
                  </a:cubicBezTo>
                  <a:cubicBezTo>
                    <a:pt x="1413" y="4184"/>
                    <a:pt x="1258" y="4077"/>
                    <a:pt x="1277" y="3910"/>
                  </a:cubicBezTo>
                  <a:cubicBezTo>
                    <a:pt x="1277" y="3906"/>
                    <a:pt x="1280" y="3902"/>
                    <a:pt x="1281" y="3898"/>
                  </a:cubicBezTo>
                  <a:cubicBezTo>
                    <a:pt x="1277" y="3882"/>
                    <a:pt x="1280" y="3864"/>
                    <a:pt x="1293" y="3850"/>
                  </a:cubicBezTo>
                  <a:cubicBezTo>
                    <a:pt x="1433" y="3697"/>
                    <a:pt x="1589" y="3562"/>
                    <a:pt x="1720" y="3400"/>
                  </a:cubicBezTo>
                  <a:cubicBezTo>
                    <a:pt x="1735" y="3380"/>
                    <a:pt x="1762" y="3364"/>
                    <a:pt x="1788" y="3364"/>
                  </a:cubicBezTo>
                  <a:close/>
                  <a:moveTo>
                    <a:pt x="1260" y="1"/>
                  </a:moveTo>
                  <a:lnTo>
                    <a:pt x="212" y="2960"/>
                  </a:lnTo>
                  <a:cubicBezTo>
                    <a:pt x="1" y="3554"/>
                    <a:pt x="313" y="4210"/>
                    <a:pt x="910" y="4421"/>
                  </a:cubicBezTo>
                  <a:lnTo>
                    <a:pt x="1038" y="4467"/>
                  </a:lnTo>
                  <a:cubicBezTo>
                    <a:pt x="1053" y="4473"/>
                    <a:pt x="1071" y="4479"/>
                    <a:pt x="1088" y="4483"/>
                  </a:cubicBezTo>
                  <a:cubicBezTo>
                    <a:pt x="1195" y="4516"/>
                    <a:pt x="1306" y="4532"/>
                    <a:pt x="1416" y="4532"/>
                  </a:cubicBezTo>
                  <a:cubicBezTo>
                    <a:pt x="1585" y="4532"/>
                    <a:pt x="1754" y="4494"/>
                    <a:pt x="1912" y="4418"/>
                  </a:cubicBezTo>
                  <a:cubicBezTo>
                    <a:pt x="2190" y="4287"/>
                    <a:pt x="2398" y="4056"/>
                    <a:pt x="2499" y="3770"/>
                  </a:cubicBezTo>
                  <a:lnTo>
                    <a:pt x="3526" y="867"/>
                  </a:lnTo>
                  <a:lnTo>
                    <a:pt x="3526" y="867"/>
                  </a:lnTo>
                  <a:cubicBezTo>
                    <a:pt x="3522" y="867"/>
                    <a:pt x="3517" y="867"/>
                    <a:pt x="3513" y="867"/>
                  </a:cubicBezTo>
                  <a:cubicBezTo>
                    <a:pt x="2738" y="867"/>
                    <a:pt x="1738" y="593"/>
                    <a:pt x="1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4"/>
            <p:cNvSpPr/>
            <p:nvPr/>
          </p:nvSpPr>
          <p:spPr>
            <a:xfrm>
              <a:off x="4156481" y="648084"/>
              <a:ext cx="57992" cy="138712"/>
            </a:xfrm>
            <a:custGeom>
              <a:rect b="b" l="l" r="r" t="t"/>
              <a:pathLst>
                <a:path extrusionOk="0" h="4437" w="1855">
                  <a:moveTo>
                    <a:pt x="1260" y="0"/>
                  </a:moveTo>
                  <a:lnTo>
                    <a:pt x="212" y="2961"/>
                  </a:lnTo>
                  <a:cubicBezTo>
                    <a:pt x="1" y="3555"/>
                    <a:pt x="313" y="4211"/>
                    <a:pt x="910" y="4422"/>
                  </a:cubicBezTo>
                  <a:lnTo>
                    <a:pt x="948" y="4436"/>
                  </a:lnTo>
                  <a:cubicBezTo>
                    <a:pt x="880" y="4346"/>
                    <a:pt x="837" y="4237"/>
                    <a:pt x="824" y="4091"/>
                  </a:cubicBezTo>
                  <a:cubicBezTo>
                    <a:pt x="797" y="3747"/>
                    <a:pt x="879" y="3420"/>
                    <a:pt x="968" y="3090"/>
                  </a:cubicBezTo>
                  <a:cubicBezTo>
                    <a:pt x="1208" y="2196"/>
                    <a:pt x="1529" y="1335"/>
                    <a:pt x="1855" y="473"/>
                  </a:cubicBezTo>
                  <a:cubicBezTo>
                    <a:pt x="1620" y="347"/>
                    <a:pt x="1412" y="191"/>
                    <a:pt x="12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4"/>
            <p:cNvSpPr/>
            <p:nvPr/>
          </p:nvSpPr>
          <p:spPr>
            <a:xfrm>
              <a:off x="4200747" y="758969"/>
              <a:ext cx="17476" cy="14912"/>
            </a:xfrm>
            <a:custGeom>
              <a:rect b="b" l="l" r="r" t="t"/>
              <a:pathLst>
                <a:path extrusionOk="0" h="477" w="559">
                  <a:moveTo>
                    <a:pt x="371" y="1"/>
                  </a:moveTo>
                  <a:cubicBezTo>
                    <a:pt x="260" y="126"/>
                    <a:pt x="140" y="247"/>
                    <a:pt x="1" y="339"/>
                  </a:cubicBezTo>
                  <a:cubicBezTo>
                    <a:pt x="5" y="349"/>
                    <a:pt x="7" y="357"/>
                    <a:pt x="7" y="369"/>
                  </a:cubicBezTo>
                  <a:cubicBezTo>
                    <a:pt x="11" y="449"/>
                    <a:pt x="57" y="476"/>
                    <a:pt x="114" y="476"/>
                  </a:cubicBezTo>
                  <a:cubicBezTo>
                    <a:pt x="188" y="476"/>
                    <a:pt x="279" y="432"/>
                    <a:pt x="323" y="397"/>
                  </a:cubicBezTo>
                  <a:cubicBezTo>
                    <a:pt x="412" y="326"/>
                    <a:pt x="480" y="234"/>
                    <a:pt x="559" y="156"/>
                  </a:cubicBezTo>
                  <a:cubicBezTo>
                    <a:pt x="494" y="109"/>
                    <a:pt x="432" y="55"/>
                    <a:pt x="3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4"/>
            <p:cNvSpPr/>
            <p:nvPr/>
          </p:nvSpPr>
          <p:spPr>
            <a:xfrm>
              <a:off x="4198746" y="534886"/>
              <a:ext cx="93944" cy="116234"/>
            </a:xfrm>
            <a:custGeom>
              <a:rect b="b" l="l" r="r" t="t"/>
              <a:pathLst>
                <a:path extrusionOk="0" h="3718" w="3005">
                  <a:moveTo>
                    <a:pt x="1467" y="863"/>
                  </a:moveTo>
                  <a:cubicBezTo>
                    <a:pt x="1496" y="863"/>
                    <a:pt x="1523" y="878"/>
                    <a:pt x="1538" y="913"/>
                  </a:cubicBezTo>
                  <a:cubicBezTo>
                    <a:pt x="1588" y="1031"/>
                    <a:pt x="1621" y="1156"/>
                    <a:pt x="1657" y="1278"/>
                  </a:cubicBezTo>
                  <a:cubicBezTo>
                    <a:pt x="1678" y="1351"/>
                    <a:pt x="1620" y="1397"/>
                    <a:pt x="1560" y="1397"/>
                  </a:cubicBezTo>
                  <a:cubicBezTo>
                    <a:pt x="1519" y="1397"/>
                    <a:pt x="1477" y="1375"/>
                    <a:pt x="1461" y="1325"/>
                  </a:cubicBezTo>
                  <a:cubicBezTo>
                    <a:pt x="1426" y="1212"/>
                    <a:pt x="1387" y="1098"/>
                    <a:pt x="1365" y="979"/>
                  </a:cubicBezTo>
                  <a:cubicBezTo>
                    <a:pt x="1354" y="915"/>
                    <a:pt x="1413" y="863"/>
                    <a:pt x="1467" y="863"/>
                  </a:cubicBezTo>
                  <a:close/>
                  <a:moveTo>
                    <a:pt x="1250" y="1381"/>
                  </a:moveTo>
                  <a:cubicBezTo>
                    <a:pt x="1279" y="1381"/>
                    <a:pt x="1306" y="1395"/>
                    <a:pt x="1319" y="1428"/>
                  </a:cubicBezTo>
                  <a:cubicBezTo>
                    <a:pt x="1375" y="1567"/>
                    <a:pt x="1422" y="1712"/>
                    <a:pt x="1471" y="1854"/>
                  </a:cubicBezTo>
                  <a:cubicBezTo>
                    <a:pt x="1495" y="1922"/>
                    <a:pt x="1439" y="1966"/>
                    <a:pt x="1381" y="1966"/>
                  </a:cubicBezTo>
                  <a:cubicBezTo>
                    <a:pt x="1342" y="1966"/>
                    <a:pt x="1301" y="1945"/>
                    <a:pt x="1286" y="1897"/>
                  </a:cubicBezTo>
                  <a:cubicBezTo>
                    <a:pt x="1241" y="1762"/>
                    <a:pt x="1194" y="1627"/>
                    <a:pt x="1156" y="1490"/>
                  </a:cubicBezTo>
                  <a:cubicBezTo>
                    <a:pt x="1139" y="1428"/>
                    <a:pt x="1197" y="1381"/>
                    <a:pt x="1250" y="1381"/>
                  </a:cubicBezTo>
                  <a:close/>
                  <a:moveTo>
                    <a:pt x="1269" y="2403"/>
                  </a:moveTo>
                  <a:cubicBezTo>
                    <a:pt x="1263" y="2414"/>
                    <a:pt x="1257" y="2425"/>
                    <a:pt x="1251" y="2437"/>
                  </a:cubicBezTo>
                  <a:lnTo>
                    <a:pt x="1251" y="2437"/>
                  </a:lnTo>
                  <a:cubicBezTo>
                    <a:pt x="1259" y="2427"/>
                    <a:pt x="1265" y="2415"/>
                    <a:pt x="1269" y="2403"/>
                  </a:cubicBezTo>
                  <a:close/>
                  <a:moveTo>
                    <a:pt x="2003" y="0"/>
                  </a:moveTo>
                  <a:cubicBezTo>
                    <a:pt x="1531" y="0"/>
                    <a:pt x="1087" y="293"/>
                    <a:pt x="919" y="762"/>
                  </a:cubicBezTo>
                  <a:lnTo>
                    <a:pt x="0" y="3359"/>
                  </a:lnTo>
                  <a:cubicBezTo>
                    <a:pt x="232" y="3453"/>
                    <a:pt x="445" y="3591"/>
                    <a:pt x="663" y="3717"/>
                  </a:cubicBezTo>
                  <a:cubicBezTo>
                    <a:pt x="802" y="3349"/>
                    <a:pt x="1007" y="2891"/>
                    <a:pt x="1251" y="2437"/>
                  </a:cubicBezTo>
                  <a:lnTo>
                    <a:pt x="1251" y="2437"/>
                  </a:lnTo>
                  <a:cubicBezTo>
                    <a:pt x="1231" y="2462"/>
                    <a:pt x="1200" y="2477"/>
                    <a:pt x="1170" y="2477"/>
                  </a:cubicBezTo>
                  <a:cubicBezTo>
                    <a:pt x="1140" y="2477"/>
                    <a:pt x="1112" y="2462"/>
                    <a:pt x="1095" y="2426"/>
                  </a:cubicBezTo>
                  <a:cubicBezTo>
                    <a:pt x="1018" y="2260"/>
                    <a:pt x="937" y="2093"/>
                    <a:pt x="877" y="1918"/>
                  </a:cubicBezTo>
                  <a:cubicBezTo>
                    <a:pt x="855" y="1856"/>
                    <a:pt x="909" y="1814"/>
                    <a:pt x="964" y="1814"/>
                  </a:cubicBezTo>
                  <a:cubicBezTo>
                    <a:pt x="994" y="1814"/>
                    <a:pt x="1024" y="1827"/>
                    <a:pt x="1041" y="1857"/>
                  </a:cubicBezTo>
                  <a:cubicBezTo>
                    <a:pt x="1127" y="2011"/>
                    <a:pt x="1193" y="2176"/>
                    <a:pt x="1265" y="2336"/>
                  </a:cubicBezTo>
                  <a:cubicBezTo>
                    <a:pt x="1275" y="2360"/>
                    <a:pt x="1275" y="2383"/>
                    <a:pt x="1269" y="2403"/>
                  </a:cubicBezTo>
                  <a:lnTo>
                    <a:pt x="1269" y="2403"/>
                  </a:lnTo>
                  <a:cubicBezTo>
                    <a:pt x="1763" y="1490"/>
                    <a:pt x="2413" y="597"/>
                    <a:pt x="3005" y="457"/>
                  </a:cubicBezTo>
                  <a:cubicBezTo>
                    <a:pt x="2875" y="301"/>
                    <a:pt x="2705" y="179"/>
                    <a:pt x="2510" y="111"/>
                  </a:cubicBezTo>
                  <a:lnTo>
                    <a:pt x="2381" y="65"/>
                  </a:lnTo>
                  <a:cubicBezTo>
                    <a:pt x="2256" y="21"/>
                    <a:pt x="2129" y="0"/>
                    <a:pt x="2003" y="0"/>
                  </a:cubicBezTo>
                  <a:close/>
                </a:path>
              </a:pathLst>
            </a:custGeom>
            <a:solidFill>
              <a:srgbClr val="000000">
                <a:alpha val="27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4"/>
            <p:cNvSpPr/>
            <p:nvPr/>
          </p:nvSpPr>
          <p:spPr>
            <a:xfrm>
              <a:off x="4140725" y="520912"/>
              <a:ext cx="175945" cy="282926"/>
            </a:xfrm>
            <a:custGeom>
              <a:rect b="b" l="l" r="r" t="t"/>
              <a:pathLst>
                <a:path extrusionOk="0" h="9050" w="5628">
                  <a:moveTo>
                    <a:pt x="3857" y="448"/>
                  </a:moveTo>
                  <a:cubicBezTo>
                    <a:pt x="3983" y="448"/>
                    <a:pt x="4112" y="469"/>
                    <a:pt x="4237" y="514"/>
                  </a:cubicBezTo>
                  <a:lnTo>
                    <a:pt x="4366" y="559"/>
                  </a:lnTo>
                  <a:cubicBezTo>
                    <a:pt x="4653" y="661"/>
                    <a:pt x="4883" y="869"/>
                    <a:pt x="5015" y="1146"/>
                  </a:cubicBezTo>
                  <a:cubicBezTo>
                    <a:pt x="5147" y="1423"/>
                    <a:pt x="5164" y="1733"/>
                    <a:pt x="5063" y="2020"/>
                  </a:cubicBezTo>
                  <a:lnTo>
                    <a:pt x="4130" y="4653"/>
                  </a:lnTo>
                  <a:cubicBezTo>
                    <a:pt x="3713" y="4590"/>
                    <a:pt x="3300" y="4518"/>
                    <a:pt x="2905" y="4360"/>
                  </a:cubicBezTo>
                  <a:cubicBezTo>
                    <a:pt x="2535" y="4212"/>
                    <a:pt x="2222" y="3954"/>
                    <a:pt x="1855" y="3808"/>
                  </a:cubicBezTo>
                  <a:lnTo>
                    <a:pt x="2775" y="1212"/>
                  </a:lnTo>
                  <a:cubicBezTo>
                    <a:pt x="2943" y="741"/>
                    <a:pt x="3386" y="448"/>
                    <a:pt x="3857" y="448"/>
                  </a:cubicBezTo>
                  <a:close/>
                  <a:moveTo>
                    <a:pt x="1763" y="4070"/>
                  </a:moveTo>
                  <a:cubicBezTo>
                    <a:pt x="2241" y="4662"/>
                    <a:pt x="3242" y="4936"/>
                    <a:pt x="4016" y="4936"/>
                  </a:cubicBezTo>
                  <a:cubicBezTo>
                    <a:pt x="4020" y="4936"/>
                    <a:pt x="4025" y="4936"/>
                    <a:pt x="4029" y="4936"/>
                  </a:cubicBezTo>
                  <a:lnTo>
                    <a:pt x="4029" y="4936"/>
                  </a:lnTo>
                  <a:lnTo>
                    <a:pt x="3002" y="7839"/>
                  </a:lnTo>
                  <a:cubicBezTo>
                    <a:pt x="2900" y="8125"/>
                    <a:pt x="2692" y="8356"/>
                    <a:pt x="2415" y="8487"/>
                  </a:cubicBezTo>
                  <a:cubicBezTo>
                    <a:pt x="2257" y="8563"/>
                    <a:pt x="2088" y="8601"/>
                    <a:pt x="1919" y="8601"/>
                  </a:cubicBezTo>
                  <a:cubicBezTo>
                    <a:pt x="1808" y="8601"/>
                    <a:pt x="1698" y="8585"/>
                    <a:pt x="1591" y="8552"/>
                  </a:cubicBezTo>
                  <a:cubicBezTo>
                    <a:pt x="1573" y="8548"/>
                    <a:pt x="1557" y="8542"/>
                    <a:pt x="1541" y="8536"/>
                  </a:cubicBezTo>
                  <a:lnTo>
                    <a:pt x="1411" y="8490"/>
                  </a:lnTo>
                  <a:cubicBezTo>
                    <a:pt x="817" y="8279"/>
                    <a:pt x="505" y="7625"/>
                    <a:pt x="714" y="7029"/>
                  </a:cubicBezTo>
                  <a:lnTo>
                    <a:pt x="1763" y="4070"/>
                  </a:lnTo>
                  <a:close/>
                  <a:moveTo>
                    <a:pt x="3859" y="0"/>
                  </a:moveTo>
                  <a:cubicBezTo>
                    <a:pt x="3203" y="0"/>
                    <a:pt x="2586" y="409"/>
                    <a:pt x="2356" y="1061"/>
                  </a:cubicBezTo>
                  <a:lnTo>
                    <a:pt x="294" y="6879"/>
                  </a:lnTo>
                  <a:cubicBezTo>
                    <a:pt x="1" y="7706"/>
                    <a:pt x="436" y="8620"/>
                    <a:pt x="1264" y="8912"/>
                  </a:cubicBezTo>
                  <a:lnTo>
                    <a:pt x="1393" y="8958"/>
                  </a:lnTo>
                  <a:cubicBezTo>
                    <a:pt x="1565" y="9019"/>
                    <a:pt x="1743" y="9050"/>
                    <a:pt x="1921" y="9050"/>
                  </a:cubicBezTo>
                  <a:cubicBezTo>
                    <a:pt x="2156" y="9050"/>
                    <a:pt x="2389" y="8997"/>
                    <a:pt x="2609" y="8892"/>
                  </a:cubicBezTo>
                  <a:cubicBezTo>
                    <a:pt x="2994" y="8709"/>
                    <a:pt x="3285" y="8387"/>
                    <a:pt x="3425" y="7988"/>
                  </a:cubicBezTo>
                  <a:lnTo>
                    <a:pt x="5486" y="2170"/>
                  </a:lnTo>
                  <a:cubicBezTo>
                    <a:pt x="5627" y="1771"/>
                    <a:pt x="5604" y="1338"/>
                    <a:pt x="5420" y="953"/>
                  </a:cubicBezTo>
                  <a:cubicBezTo>
                    <a:pt x="5237" y="568"/>
                    <a:pt x="4915" y="277"/>
                    <a:pt x="4516" y="137"/>
                  </a:cubicBezTo>
                  <a:lnTo>
                    <a:pt x="4388" y="91"/>
                  </a:lnTo>
                  <a:cubicBezTo>
                    <a:pt x="4364" y="84"/>
                    <a:pt x="4342" y="75"/>
                    <a:pt x="4321" y="69"/>
                  </a:cubicBezTo>
                  <a:cubicBezTo>
                    <a:pt x="4167" y="22"/>
                    <a:pt x="4012" y="0"/>
                    <a:pt x="38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4"/>
            <p:cNvSpPr/>
            <p:nvPr/>
          </p:nvSpPr>
          <p:spPr>
            <a:xfrm>
              <a:off x="4225412" y="591626"/>
              <a:ext cx="13818" cy="20758"/>
            </a:xfrm>
            <a:custGeom>
              <a:rect b="b" l="l" r="r" t="t"/>
              <a:pathLst>
                <a:path extrusionOk="0" h="664" w="442">
                  <a:moveTo>
                    <a:pt x="109" y="0"/>
                  </a:moveTo>
                  <a:cubicBezTo>
                    <a:pt x="55" y="0"/>
                    <a:pt x="1" y="42"/>
                    <a:pt x="23" y="105"/>
                  </a:cubicBezTo>
                  <a:cubicBezTo>
                    <a:pt x="84" y="278"/>
                    <a:pt x="164" y="445"/>
                    <a:pt x="241" y="612"/>
                  </a:cubicBezTo>
                  <a:cubicBezTo>
                    <a:pt x="258" y="649"/>
                    <a:pt x="287" y="664"/>
                    <a:pt x="316" y="664"/>
                  </a:cubicBezTo>
                  <a:cubicBezTo>
                    <a:pt x="377" y="664"/>
                    <a:pt x="441" y="598"/>
                    <a:pt x="409" y="523"/>
                  </a:cubicBezTo>
                  <a:cubicBezTo>
                    <a:pt x="339" y="362"/>
                    <a:pt x="273" y="197"/>
                    <a:pt x="185" y="44"/>
                  </a:cubicBezTo>
                  <a:cubicBezTo>
                    <a:pt x="169" y="13"/>
                    <a:pt x="139" y="0"/>
                    <a:pt x="109"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4"/>
            <p:cNvSpPr/>
            <p:nvPr/>
          </p:nvSpPr>
          <p:spPr>
            <a:xfrm>
              <a:off x="4234322" y="578058"/>
              <a:ext cx="11192" cy="18289"/>
            </a:xfrm>
            <a:custGeom>
              <a:rect b="b" l="l" r="r" t="t"/>
              <a:pathLst>
                <a:path extrusionOk="0" h="585" w="358">
                  <a:moveTo>
                    <a:pt x="111" y="1"/>
                  </a:moveTo>
                  <a:cubicBezTo>
                    <a:pt x="58" y="1"/>
                    <a:pt x="1" y="47"/>
                    <a:pt x="18" y="109"/>
                  </a:cubicBezTo>
                  <a:cubicBezTo>
                    <a:pt x="56" y="246"/>
                    <a:pt x="103" y="381"/>
                    <a:pt x="148" y="516"/>
                  </a:cubicBezTo>
                  <a:cubicBezTo>
                    <a:pt x="163" y="563"/>
                    <a:pt x="204" y="584"/>
                    <a:pt x="244" y="584"/>
                  </a:cubicBezTo>
                  <a:cubicBezTo>
                    <a:pt x="301" y="584"/>
                    <a:pt x="357" y="541"/>
                    <a:pt x="333" y="473"/>
                  </a:cubicBezTo>
                  <a:cubicBezTo>
                    <a:pt x="284" y="331"/>
                    <a:pt x="237" y="187"/>
                    <a:pt x="180" y="48"/>
                  </a:cubicBezTo>
                  <a:cubicBezTo>
                    <a:pt x="167" y="15"/>
                    <a:pt x="140" y="1"/>
                    <a:pt x="111" y="1"/>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4"/>
            <p:cNvSpPr/>
            <p:nvPr/>
          </p:nvSpPr>
          <p:spPr>
            <a:xfrm>
              <a:off x="4241074" y="561865"/>
              <a:ext cx="10192" cy="16725"/>
            </a:xfrm>
            <a:custGeom>
              <a:rect b="b" l="l" r="r" t="t"/>
              <a:pathLst>
                <a:path extrusionOk="0" h="535" w="326">
                  <a:moveTo>
                    <a:pt x="113" y="0"/>
                  </a:moveTo>
                  <a:cubicBezTo>
                    <a:pt x="59" y="0"/>
                    <a:pt x="1" y="52"/>
                    <a:pt x="12" y="116"/>
                  </a:cubicBezTo>
                  <a:cubicBezTo>
                    <a:pt x="34" y="233"/>
                    <a:pt x="74" y="347"/>
                    <a:pt x="109" y="462"/>
                  </a:cubicBezTo>
                  <a:cubicBezTo>
                    <a:pt x="124" y="512"/>
                    <a:pt x="166" y="534"/>
                    <a:pt x="207" y="534"/>
                  </a:cubicBezTo>
                  <a:cubicBezTo>
                    <a:pt x="267" y="534"/>
                    <a:pt x="325" y="488"/>
                    <a:pt x="304" y="415"/>
                  </a:cubicBezTo>
                  <a:cubicBezTo>
                    <a:pt x="268" y="293"/>
                    <a:pt x="235" y="168"/>
                    <a:pt x="185" y="50"/>
                  </a:cubicBezTo>
                  <a:cubicBezTo>
                    <a:pt x="170" y="15"/>
                    <a:pt x="142" y="0"/>
                    <a:pt x="113"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3" name="Google Shape;1703;p44"/>
          <p:cNvSpPr/>
          <p:nvPr/>
        </p:nvSpPr>
        <p:spPr>
          <a:xfrm>
            <a:off x="9474849" y="3875873"/>
            <a:ext cx="57" cy="57"/>
          </a:xfrm>
          <a:custGeom>
            <a:rect b="b" l="l" r="r" t="t"/>
            <a:pathLst>
              <a:path extrusionOk="0" h="1" w="1">
                <a:moveTo>
                  <a:pt x="0" y="0"/>
                </a:move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4"/>
          <p:cNvSpPr/>
          <p:nvPr/>
        </p:nvSpPr>
        <p:spPr>
          <a:xfrm>
            <a:off x="8822139" y="3103475"/>
            <a:ext cx="749888" cy="1132431"/>
          </a:xfrm>
          <a:custGeom>
            <a:rect b="b" l="l" r="r" t="t"/>
            <a:pathLst>
              <a:path extrusionOk="0" h="19822" w="13126">
                <a:moveTo>
                  <a:pt x="2237" y="0"/>
                </a:moveTo>
                <a:cubicBezTo>
                  <a:pt x="2090" y="0"/>
                  <a:pt x="1948" y="50"/>
                  <a:pt x="1830" y="140"/>
                </a:cubicBezTo>
                <a:cubicBezTo>
                  <a:pt x="1681" y="259"/>
                  <a:pt x="1588" y="424"/>
                  <a:pt x="1568" y="608"/>
                </a:cubicBezTo>
                <a:lnTo>
                  <a:pt x="21" y="15491"/>
                </a:lnTo>
                <a:cubicBezTo>
                  <a:pt x="1" y="15699"/>
                  <a:pt x="75" y="15957"/>
                  <a:pt x="1218" y="16616"/>
                </a:cubicBezTo>
                <a:lnTo>
                  <a:pt x="10284" y="19822"/>
                </a:lnTo>
                <a:cubicBezTo>
                  <a:pt x="10214" y="19595"/>
                  <a:pt x="10218" y="19347"/>
                  <a:pt x="10220" y="19177"/>
                </a:cubicBezTo>
                <a:lnTo>
                  <a:pt x="10220" y="19065"/>
                </a:lnTo>
                <a:cubicBezTo>
                  <a:pt x="10220" y="18922"/>
                  <a:pt x="10674" y="15977"/>
                  <a:pt x="11213" y="12575"/>
                </a:cubicBezTo>
                <a:cubicBezTo>
                  <a:pt x="11961" y="7835"/>
                  <a:pt x="12872" y="2202"/>
                  <a:pt x="12933" y="2018"/>
                </a:cubicBezTo>
                <a:cubicBezTo>
                  <a:pt x="12972" y="1899"/>
                  <a:pt x="13042" y="1803"/>
                  <a:pt x="13125" y="1724"/>
                </a:cubicBezTo>
                <a:lnTo>
                  <a:pt x="8825" y="1040"/>
                </a:lnTo>
                <a:lnTo>
                  <a:pt x="2345" y="9"/>
                </a:lnTo>
                <a:cubicBezTo>
                  <a:pt x="2309" y="3"/>
                  <a:pt x="2273" y="0"/>
                  <a:pt x="22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4"/>
          <p:cNvSpPr/>
          <p:nvPr/>
        </p:nvSpPr>
        <p:spPr>
          <a:xfrm>
            <a:off x="9422004" y="3206823"/>
            <a:ext cx="209953" cy="1043537"/>
          </a:xfrm>
          <a:custGeom>
            <a:rect b="b" l="l" r="r" t="t"/>
            <a:pathLst>
              <a:path extrusionOk="0" h="18266" w="3675">
                <a:moveTo>
                  <a:pt x="3145" y="0"/>
                </a:moveTo>
                <a:cubicBezTo>
                  <a:pt x="3129" y="0"/>
                  <a:pt x="3110" y="5"/>
                  <a:pt x="3096" y="5"/>
                </a:cubicBezTo>
                <a:cubicBezTo>
                  <a:pt x="2912" y="21"/>
                  <a:pt x="2763" y="133"/>
                  <a:pt x="2707" y="295"/>
                </a:cubicBezTo>
                <a:cubicBezTo>
                  <a:pt x="2595" y="696"/>
                  <a:pt x="21" y="16863"/>
                  <a:pt x="9" y="17252"/>
                </a:cubicBezTo>
                <a:cubicBezTo>
                  <a:pt x="9" y="17284"/>
                  <a:pt x="9" y="17325"/>
                  <a:pt x="7" y="17368"/>
                </a:cubicBezTo>
                <a:cubicBezTo>
                  <a:pt x="1" y="17702"/>
                  <a:pt x="21" y="18011"/>
                  <a:pt x="219" y="18164"/>
                </a:cubicBezTo>
                <a:lnTo>
                  <a:pt x="404" y="18228"/>
                </a:lnTo>
                <a:cubicBezTo>
                  <a:pt x="418" y="18234"/>
                  <a:pt x="428" y="18240"/>
                  <a:pt x="438" y="18250"/>
                </a:cubicBezTo>
                <a:cubicBezTo>
                  <a:pt x="465" y="18256"/>
                  <a:pt x="485" y="18264"/>
                  <a:pt x="510" y="18264"/>
                </a:cubicBezTo>
                <a:cubicBezTo>
                  <a:pt x="519" y="18265"/>
                  <a:pt x="528" y="18265"/>
                  <a:pt x="537" y="18265"/>
                </a:cubicBezTo>
                <a:cubicBezTo>
                  <a:pt x="907" y="18265"/>
                  <a:pt x="987" y="17815"/>
                  <a:pt x="1001" y="17673"/>
                </a:cubicBezTo>
                <a:cubicBezTo>
                  <a:pt x="1253" y="15333"/>
                  <a:pt x="1905" y="11359"/>
                  <a:pt x="2482" y="7855"/>
                </a:cubicBezTo>
                <a:cubicBezTo>
                  <a:pt x="3069" y="4285"/>
                  <a:pt x="3675" y="590"/>
                  <a:pt x="3571" y="254"/>
                </a:cubicBezTo>
                <a:cubicBezTo>
                  <a:pt x="3487" y="99"/>
                  <a:pt x="3325" y="0"/>
                  <a:pt x="31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4"/>
          <p:cNvSpPr/>
          <p:nvPr/>
        </p:nvSpPr>
        <p:spPr>
          <a:xfrm>
            <a:off x="8804372" y="3087079"/>
            <a:ext cx="845524" cy="1180192"/>
          </a:xfrm>
          <a:custGeom>
            <a:rect b="b" l="l" r="r" t="t"/>
            <a:pathLst>
              <a:path extrusionOk="0" h="20658" w="14800">
                <a:moveTo>
                  <a:pt x="2550" y="287"/>
                </a:moveTo>
                <a:cubicBezTo>
                  <a:pt x="2587" y="287"/>
                  <a:pt x="2625" y="290"/>
                  <a:pt x="2663" y="296"/>
                </a:cubicBezTo>
                <a:lnTo>
                  <a:pt x="13436" y="2008"/>
                </a:lnTo>
                <a:cubicBezTo>
                  <a:pt x="13348" y="2086"/>
                  <a:pt x="13283" y="2186"/>
                  <a:pt x="13244" y="2299"/>
                </a:cubicBezTo>
                <a:cubicBezTo>
                  <a:pt x="13138" y="2616"/>
                  <a:pt x="10525" y="19029"/>
                  <a:pt x="10531" y="19348"/>
                </a:cubicBezTo>
                <a:lnTo>
                  <a:pt x="10531" y="19458"/>
                </a:lnTo>
                <a:cubicBezTo>
                  <a:pt x="10529" y="19628"/>
                  <a:pt x="10525" y="19876"/>
                  <a:pt x="10597" y="20103"/>
                </a:cubicBezTo>
                <a:lnTo>
                  <a:pt x="1531" y="16903"/>
                </a:lnTo>
                <a:cubicBezTo>
                  <a:pt x="386" y="16248"/>
                  <a:pt x="312" y="15986"/>
                  <a:pt x="334" y="15778"/>
                </a:cubicBezTo>
                <a:lnTo>
                  <a:pt x="1881" y="895"/>
                </a:lnTo>
                <a:cubicBezTo>
                  <a:pt x="1902" y="709"/>
                  <a:pt x="1994" y="542"/>
                  <a:pt x="2143" y="427"/>
                </a:cubicBezTo>
                <a:cubicBezTo>
                  <a:pt x="2261" y="335"/>
                  <a:pt x="2402" y="287"/>
                  <a:pt x="2550" y="287"/>
                </a:cubicBezTo>
                <a:close/>
                <a:moveTo>
                  <a:pt x="13960" y="2101"/>
                </a:moveTo>
                <a:cubicBezTo>
                  <a:pt x="14142" y="2101"/>
                  <a:pt x="14300" y="2197"/>
                  <a:pt x="14392" y="2356"/>
                </a:cubicBezTo>
                <a:cubicBezTo>
                  <a:pt x="14492" y="2690"/>
                  <a:pt x="13885" y="6383"/>
                  <a:pt x="13297" y="9953"/>
                </a:cubicBezTo>
                <a:cubicBezTo>
                  <a:pt x="12722" y="13457"/>
                  <a:pt x="12070" y="17431"/>
                  <a:pt x="11818" y="19771"/>
                </a:cubicBezTo>
                <a:cubicBezTo>
                  <a:pt x="11802" y="19911"/>
                  <a:pt x="11723" y="20363"/>
                  <a:pt x="11352" y="20363"/>
                </a:cubicBezTo>
                <a:cubicBezTo>
                  <a:pt x="11344" y="20363"/>
                  <a:pt x="11335" y="20363"/>
                  <a:pt x="11327" y="20362"/>
                </a:cubicBezTo>
                <a:cubicBezTo>
                  <a:pt x="11298" y="20360"/>
                  <a:pt x="11278" y="20352"/>
                  <a:pt x="11255" y="20350"/>
                </a:cubicBezTo>
                <a:cubicBezTo>
                  <a:pt x="11241" y="20342"/>
                  <a:pt x="11231" y="20332"/>
                  <a:pt x="11219" y="20326"/>
                </a:cubicBezTo>
                <a:lnTo>
                  <a:pt x="11035" y="20262"/>
                </a:lnTo>
                <a:cubicBezTo>
                  <a:pt x="10836" y="20109"/>
                  <a:pt x="10818" y="19800"/>
                  <a:pt x="10822" y="19466"/>
                </a:cubicBezTo>
                <a:cubicBezTo>
                  <a:pt x="10826" y="19423"/>
                  <a:pt x="10826" y="19382"/>
                  <a:pt x="10826" y="19350"/>
                </a:cubicBezTo>
                <a:cubicBezTo>
                  <a:pt x="10838" y="18961"/>
                  <a:pt x="13410" y="2798"/>
                  <a:pt x="13522" y="2393"/>
                </a:cubicBezTo>
                <a:cubicBezTo>
                  <a:pt x="13578" y="2229"/>
                  <a:pt x="13725" y="2117"/>
                  <a:pt x="13911" y="2103"/>
                </a:cubicBezTo>
                <a:cubicBezTo>
                  <a:pt x="13930" y="2101"/>
                  <a:pt x="13946" y="2101"/>
                  <a:pt x="13960" y="2101"/>
                </a:cubicBezTo>
                <a:close/>
                <a:moveTo>
                  <a:pt x="2549" y="0"/>
                </a:moveTo>
                <a:cubicBezTo>
                  <a:pt x="2340" y="0"/>
                  <a:pt x="2138" y="71"/>
                  <a:pt x="1969" y="200"/>
                </a:cubicBezTo>
                <a:cubicBezTo>
                  <a:pt x="1756" y="364"/>
                  <a:pt x="1623" y="599"/>
                  <a:pt x="1595" y="867"/>
                </a:cubicBezTo>
                <a:lnTo>
                  <a:pt x="48" y="15749"/>
                </a:lnTo>
                <a:cubicBezTo>
                  <a:pt x="1" y="16199"/>
                  <a:pt x="343" y="16557"/>
                  <a:pt x="1400" y="17163"/>
                </a:cubicBezTo>
                <a:cubicBezTo>
                  <a:pt x="1408" y="17169"/>
                  <a:pt x="1417" y="17171"/>
                  <a:pt x="1423" y="17173"/>
                </a:cubicBezTo>
                <a:lnTo>
                  <a:pt x="10883" y="20518"/>
                </a:lnTo>
                <a:cubicBezTo>
                  <a:pt x="10992" y="20590"/>
                  <a:pt x="11129" y="20641"/>
                  <a:pt x="11309" y="20653"/>
                </a:cubicBezTo>
                <a:cubicBezTo>
                  <a:pt x="11325" y="20657"/>
                  <a:pt x="11343" y="20657"/>
                  <a:pt x="11360" y="20657"/>
                </a:cubicBezTo>
                <a:cubicBezTo>
                  <a:pt x="11841" y="20657"/>
                  <a:pt x="12062" y="20203"/>
                  <a:pt x="12107" y="19808"/>
                </a:cubicBezTo>
                <a:cubicBezTo>
                  <a:pt x="12356" y="17476"/>
                  <a:pt x="13009" y="13507"/>
                  <a:pt x="13584" y="10008"/>
                </a:cubicBezTo>
                <a:cubicBezTo>
                  <a:pt x="14455" y="4693"/>
                  <a:pt x="14799" y="2502"/>
                  <a:pt x="14646" y="2227"/>
                </a:cubicBezTo>
                <a:cubicBezTo>
                  <a:pt x="14574" y="2096"/>
                  <a:pt x="14478" y="2000"/>
                  <a:pt x="14365" y="1929"/>
                </a:cubicBezTo>
                <a:cubicBezTo>
                  <a:pt x="14345" y="1888"/>
                  <a:pt x="14308" y="1855"/>
                  <a:pt x="14259" y="1847"/>
                </a:cubicBezTo>
                <a:lnTo>
                  <a:pt x="2708" y="14"/>
                </a:lnTo>
                <a:cubicBezTo>
                  <a:pt x="2655" y="5"/>
                  <a:pt x="2602" y="0"/>
                  <a:pt x="2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4"/>
          <p:cNvSpPr/>
          <p:nvPr/>
        </p:nvSpPr>
        <p:spPr>
          <a:xfrm>
            <a:off x="8822253" y="3103475"/>
            <a:ext cx="640484" cy="1132431"/>
          </a:xfrm>
          <a:custGeom>
            <a:rect b="b" l="l" r="r" t="t"/>
            <a:pathLst>
              <a:path extrusionOk="0" h="19822" w="11211">
                <a:moveTo>
                  <a:pt x="2237" y="0"/>
                </a:moveTo>
                <a:cubicBezTo>
                  <a:pt x="2091" y="0"/>
                  <a:pt x="1948" y="50"/>
                  <a:pt x="1830" y="140"/>
                </a:cubicBezTo>
                <a:cubicBezTo>
                  <a:pt x="1681" y="259"/>
                  <a:pt x="1589" y="424"/>
                  <a:pt x="1568" y="608"/>
                </a:cubicBezTo>
                <a:lnTo>
                  <a:pt x="21" y="15491"/>
                </a:lnTo>
                <a:cubicBezTo>
                  <a:pt x="1" y="15699"/>
                  <a:pt x="75" y="15957"/>
                  <a:pt x="1218" y="16616"/>
                </a:cubicBezTo>
                <a:lnTo>
                  <a:pt x="10284" y="19822"/>
                </a:lnTo>
                <a:cubicBezTo>
                  <a:pt x="10212" y="19595"/>
                  <a:pt x="10218" y="19343"/>
                  <a:pt x="10218" y="19175"/>
                </a:cubicBezTo>
                <a:lnTo>
                  <a:pt x="10218" y="19063"/>
                </a:lnTo>
                <a:cubicBezTo>
                  <a:pt x="10218" y="18920"/>
                  <a:pt x="10672" y="15975"/>
                  <a:pt x="11211" y="12571"/>
                </a:cubicBezTo>
                <a:cubicBezTo>
                  <a:pt x="10810" y="7624"/>
                  <a:pt x="9742" y="3667"/>
                  <a:pt x="8827" y="1040"/>
                </a:cubicBezTo>
                <a:lnTo>
                  <a:pt x="2346" y="9"/>
                </a:lnTo>
                <a:cubicBezTo>
                  <a:pt x="2309" y="3"/>
                  <a:pt x="2273" y="0"/>
                  <a:pt x="22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4"/>
          <p:cNvSpPr/>
          <p:nvPr/>
        </p:nvSpPr>
        <p:spPr>
          <a:xfrm>
            <a:off x="7979986" y="1550567"/>
            <a:ext cx="1294452" cy="1264001"/>
          </a:xfrm>
          <a:custGeom>
            <a:rect b="b" l="l" r="r" t="t"/>
            <a:pathLst>
              <a:path extrusionOk="0" h="22125" w="22658">
                <a:moveTo>
                  <a:pt x="10276" y="1"/>
                </a:moveTo>
                <a:cubicBezTo>
                  <a:pt x="9396" y="1"/>
                  <a:pt x="8719" y="993"/>
                  <a:pt x="8710" y="1003"/>
                </a:cubicBezTo>
                <a:cubicBezTo>
                  <a:pt x="8683" y="1045"/>
                  <a:pt x="8637" y="1068"/>
                  <a:pt x="8590" y="1068"/>
                </a:cubicBezTo>
                <a:cubicBezTo>
                  <a:pt x="8569" y="1068"/>
                  <a:pt x="8547" y="1063"/>
                  <a:pt x="8526" y="1052"/>
                </a:cubicBezTo>
                <a:cubicBezTo>
                  <a:pt x="8152" y="859"/>
                  <a:pt x="7832" y="762"/>
                  <a:pt x="7579" y="762"/>
                </a:cubicBezTo>
                <a:cubicBezTo>
                  <a:pt x="7430" y="762"/>
                  <a:pt x="7304" y="796"/>
                  <a:pt x="7205" y="864"/>
                </a:cubicBezTo>
                <a:cubicBezTo>
                  <a:pt x="6875" y="1089"/>
                  <a:pt x="6851" y="1668"/>
                  <a:pt x="6871" y="1873"/>
                </a:cubicBezTo>
                <a:cubicBezTo>
                  <a:pt x="6875" y="1922"/>
                  <a:pt x="6855" y="1971"/>
                  <a:pt x="6816" y="2002"/>
                </a:cubicBezTo>
                <a:cubicBezTo>
                  <a:pt x="6790" y="2021"/>
                  <a:pt x="6758" y="2032"/>
                  <a:pt x="6727" y="2032"/>
                </a:cubicBezTo>
                <a:cubicBezTo>
                  <a:pt x="6709" y="2032"/>
                  <a:pt x="6692" y="2029"/>
                  <a:pt x="6675" y="2022"/>
                </a:cubicBezTo>
                <a:cubicBezTo>
                  <a:pt x="6232" y="1849"/>
                  <a:pt x="5843" y="1763"/>
                  <a:pt x="5509" y="1763"/>
                </a:cubicBezTo>
                <a:cubicBezTo>
                  <a:pt x="5188" y="1763"/>
                  <a:pt x="4918" y="1843"/>
                  <a:pt x="4703" y="2004"/>
                </a:cubicBezTo>
                <a:cubicBezTo>
                  <a:pt x="3980" y="2542"/>
                  <a:pt x="4076" y="3822"/>
                  <a:pt x="4076" y="3835"/>
                </a:cubicBezTo>
                <a:cubicBezTo>
                  <a:pt x="4079" y="3884"/>
                  <a:pt x="4058" y="3933"/>
                  <a:pt x="4021" y="3960"/>
                </a:cubicBezTo>
                <a:cubicBezTo>
                  <a:pt x="3998" y="3979"/>
                  <a:pt x="3967" y="3990"/>
                  <a:pt x="3936" y="3990"/>
                </a:cubicBezTo>
                <a:cubicBezTo>
                  <a:pt x="3918" y="3990"/>
                  <a:pt x="3901" y="3987"/>
                  <a:pt x="3884" y="3980"/>
                </a:cubicBezTo>
                <a:cubicBezTo>
                  <a:pt x="3543" y="3857"/>
                  <a:pt x="3244" y="3796"/>
                  <a:pt x="2990" y="3796"/>
                </a:cubicBezTo>
                <a:cubicBezTo>
                  <a:pt x="2726" y="3796"/>
                  <a:pt x="2510" y="3862"/>
                  <a:pt x="2344" y="3994"/>
                </a:cubicBezTo>
                <a:cubicBezTo>
                  <a:pt x="1834" y="4395"/>
                  <a:pt x="1926" y="5296"/>
                  <a:pt x="1926" y="5306"/>
                </a:cubicBezTo>
                <a:cubicBezTo>
                  <a:pt x="1930" y="5357"/>
                  <a:pt x="1908" y="5410"/>
                  <a:pt x="1863" y="5441"/>
                </a:cubicBezTo>
                <a:cubicBezTo>
                  <a:pt x="1" y="6674"/>
                  <a:pt x="969" y="8673"/>
                  <a:pt x="1014" y="8757"/>
                </a:cubicBezTo>
                <a:cubicBezTo>
                  <a:pt x="1040" y="8817"/>
                  <a:pt x="1028" y="8884"/>
                  <a:pt x="985" y="8927"/>
                </a:cubicBezTo>
                <a:cubicBezTo>
                  <a:pt x="328" y="9574"/>
                  <a:pt x="44" y="10157"/>
                  <a:pt x="144" y="10660"/>
                </a:cubicBezTo>
                <a:cubicBezTo>
                  <a:pt x="271" y="11321"/>
                  <a:pt x="1028" y="11640"/>
                  <a:pt x="1036" y="11646"/>
                </a:cubicBezTo>
                <a:cubicBezTo>
                  <a:pt x="1077" y="11660"/>
                  <a:pt x="1108" y="11693"/>
                  <a:pt x="1120" y="11738"/>
                </a:cubicBezTo>
                <a:cubicBezTo>
                  <a:pt x="1130" y="11775"/>
                  <a:pt x="1126" y="11822"/>
                  <a:pt x="1100" y="11857"/>
                </a:cubicBezTo>
                <a:cubicBezTo>
                  <a:pt x="770" y="12346"/>
                  <a:pt x="668" y="12771"/>
                  <a:pt x="789" y="13123"/>
                </a:cubicBezTo>
                <a:cubicBezTo>
                  <a:pt x="969" y="13645"/>
                  <a:pt x="1597" y="13856"/>
                  <a:pt x="1601" y="13858"/>
                </a:cubicBezTo>
                <a:cubicBezTo>
                  <a:pt x="1675" y="13882"/>
                  <a:pt x="1720" y="13962"/>
                  <a:pt x="1693" y="14040"/>
                </a:cubicBezTo>
                <a:cubicBezTo>
                  <a:pt x="1599" y="14336"/>
                  <a:pt x="1603" y="14566"/>
                  <a:pt x="1703" y="14725"/>
                </a:cubicBezTo>
                <a:cubicBezTo>
                  <a:pt x="1824" y="14913"/>
                  <a:pt x="2053" y="14944"/>
                  <a:pt x="2057" y="14944"/>
                </a:cubicBezTo>
                <a:cubicBezTo>
                  <a:pt x="2098" y="14952"/>
                  <a:pt x="2135" y="14975"/>
                  <a:pt x="2159" y="15008"/>
                </a:cubicBezTo>
                <a:cubicBezTo>
                  <a:pt x="2182" y="15042"/>
                  <a:pt x="2190" y="15085"/>
                  <a:pt x="2180" y="15126"/>
                </a:cubicBezTo>
                <a:cubicBezTo>
                  <a:pt x="2000" y="15810"/>
                  <a:pt x="2037" y="16356"/>
                  <a:pt x="2288" y="16755"/>
                </a:cubicBezTo>
                <a:cubicBezTo>
                  <a:pt x="2583" y="17223"/>
                  <a:pt x="3086" y="17324"/>
                  <a:pt x="3092" y="17326"/>
                </a:cubicBezTo>
                <a:cubicBezTo>
                  <a:pt x="3158" y="17336"/>
                  <a:pt x="3205" y="17391"/>
                  <a:pt x="3209" y="17457"/>
                </a:cubicBezTo>
                <a:cubicBezTo>
                  <a:pt x="3279" y="18473"/>
                  <a:pt x="3862" y="18664"/>
                  <a:pt x="4103" y="18696"/>
                </a:cubicBezTo>
                <a:cubicBezTo>
                  <a:pt x="3943" y="17923"/>
                  <a:pt x="3827" y="17113"/>
                  <a:pt x="3739" y="16331"/>
                </a:cubicBezTo>
                <a:cubicBezTo>
                  <a:pt x="3534" y="14502"/>
                  <a:pt x="3491" y="12829"/>
                  <a:pt x="3483" y="12192"/>
                </a:cubicBezTo>
                <a:cubicBezTo>
                  <a:pt x="3367" y="12250"/>
                  <a:pt x="3248" y="12270"/>
                  <a:pt x="3162" y="12270"/>
                </a:cubicBezTo>
                <a:cubicBezTo>
                  <a:pt x="3154" y="12270"/>
                  <a:pt x="3146" y="12270"/>
                  <a:pt x="3137" y="12266"/>
                </a:cubicBezTo>
                <a:cubicBezTo>
                  <a:pt x="3056" y="12264"/>
                  <a:pt x="2994" y="12198"/>
                  <a:pt x="3000" y="12117"/>
                </a:cubicBezTo>
                <a:cubicBezTo>
                  <a:pt x="3002" y="12039"/>
                  <a:pt x="3075" y="11979"/>
                  <a:pt x="3145" y="11979"/>
                </a:cubicBezTo>
                <a:cubicBezTo>
                  <a:pt x="3147" y="11979"/>
                  <a:pt x="3149" y="11979"/>
                  <a:pt x="3152" y="11980"/>
                </a:cubicBezTo>
                <a:cubicBezTo>
                  <a:pt x="3155" y="11980"/>
                  <a:pt x="3160" y="11980"/>
                  <a:pt x="3166" y="11980"/>
                </a:cubicBezTo>
                <a:cubicBezTo>
                  <a:pt x="3247" y="11980"/>
                  <a:pt x="3570" y="11942"/>
                  <a:pt x="3688" y="11519"/>
                </a:cubicBezTo>
                <a:cubicBezTo>
                  <a:pt x="3587" y="11493"/>
                  <a:pt x="3530" y="11456"/>
                  <a:pt x="3524" y="11452"/>
                </a:cubicBezTo>
                <a:cubicBezTo>
                  <a:pt x="3459" y="11411"/>
                  <a:pt x="3438" y="11319"/>
                  <a:pt x="3481" y="11251"/>
                </a:cubicBezTo>
                <a:cubicBezTo>
                  <a:pt x="3509" y="11209"/>
                  <a:pt x="3556" y="11186"/>
                  <a:pt x="3603" y="11186"/>
                </a:cubicBezTo>
                <a:cubicBezTo>
                  <a:pt x="3630" y="11186"/>
                  <a:pt x="3656" y="11193"/>
                  <a:pt x="3680" y="11208"/>
                </a:cubicBezTo>
                <a:cubicBezTo>
                  <a:pt x="3686" y="11210"/>
                  <a:pt x="3771" y="11261"/>
                  <a:pt x="3896" y="11261"/>
                </a:cubicBezTo>
                <a:cubicBezTo>
                  <a:pt x="3939" y="11261"/>
                  <a:pt x="3987" y="11255"/>
                  <a:pt x="4038" y="11239"/>
                </a:cubicBezTo>
                <a:cubicBezTo>
                  <a:pt x="4267" y="11165"/>
                  <a:pt x="4477" y="10910"/>
                  <a:pt x="4649" y="10502"/>
                </a:cubicBezTo>
                <a:cubicBezTo>
                  <a:pt x="4668" y="10453"/>
                  <a:pt x="4717" y="10421"/>
                  <a:pt x="4768" y="10412"/>
                </a:cubicBezTo>
                <a:cubicBezTo>
                  <a:pt x="4772" y="10412"/>
                  <a:pt x="4776" y="10412"/>
                  <a:pt x="4780" y="10412"/>
                </a:cubicBezTo>
                <a:cubicBezTo>
                  <a:pt x="4824" y="10412"/>
                  <a:pt x="4873" y="10432"/>
                  <a:pt x="4901" y="10472"/>
                </a:cubicBezTo>
                <a:cubicBezTo>
                  <a:pt x="4905" y="10478"/>
                  <a:pt x="5000" y="10592"/>
                  <a:pt x="5247" y="10592"/>
                </a:cubicBezTo>
                <a:cubicBezTo>
                  <a:pt x="5409" y="10592"/>
                  <a:pt x="5637" y="10542"/>
                  <a:pt x="5946" y="10380"/>
                </a:cubicBezTo>
                <a:cubicBezTo>
                  <a:pt x="5966" y="10368"/>
                  <a:pt x="5990" y="10362"/>
                  <a:pt x="6013" y="10362"/>
                </a:cubicBezTo>
                <a:cubicBezTo>
                  <a:pt x="6030" y="10362"/>
                  <a:pt x="6047" y="10365"/>
                  <a:pt x="6063" y="10371"/>
                </a:cubicBezTo>
                <a:cubicBezTo>
                  <a:pt x="6102" y="10388"/>
                  <a:pt x="6133" y="10419"/>
                  <a:pt x="6149" y="10455"/>
                </a:cubicBezTo>
                <a:cubicBezTo>
                  <a:pt x="6162" y="10493"/>
                  <a:pt x="6462" y="11205"/>
                  <a:pt x="7535" y="11205"/>
                </a:cubicBezTo>
                <a:cubicBezTo>
                  <a:pt x="7789" y="11205"/>
                  <a:pt x="8086" y="11165"/>
                  <a:pt x="8432" y="11067"/>
                </a:cubicBezTo>
                <a:cubicBezTo>
                  <a:pt x="8444" y="11064"/>
                  <a:pt x="8456" y="11063"/>
                  <a:pt x="8468" y="11063"/>
                </a:cubicBezTo>
                <a:cubicBezTo>
                  <a:pt x="8497" y="11063"/>
                  <a:pt x="8524" y="11071"/>
                  <a:pt x="8549" y="11085"/>
                </a:cubicBezTo>
                <a:cubicBezTo>
                  <a:pt x="8586" y="11108"/>
                  <a:pt x="8608" y="11145"/>
                  <a:pt x="8614" y="11186"/>
                </a:cubicBezTo>
                <a:cubicBezTo>
                  <a:pt x="8616" y="11190"/>
                  <a:pt x="8647" y="11333"/>
                  <a:pt x="8809" y="11415"/>
                </a:cubicBezTo>
                <a:cubicBezTo>
                  <a:pt x="8874" y="11446"/>
                  <a:pt x="8965" y="11469"/>
                  <a:pt x="9089" y="11469"/>
                </a:cubicBezTo>
                <a:cubicBezTo>
                  <a:pt x="9302" y="11469"/>
                  <a:pt x="9616" y="11399"/>
                  <a:pt x="10071" y="11176"/>
                </a:cubicBezTo>
                <a:cubicBezTo>
                  <a:pt x="10091" y="11166"/>
                  <a:pt x="10112" y="11161"/>
                  <a:pt x="10133" y="11161"/>
                </a:cubicBezTo>
                <a:cubicBezTo>
                  <a:pt x="10167" y="11161"/>
                  <a:pt x="10200" y="11173"/>
                  <a:pt x="10227" y="11196"/>
                </a:cubicBezTo>
                <a:cubicBezTo>
                  <a:pt x="10272" y="11233"/>
                  <a:pt x="10288" y="11290"/>
                  <a:pt x="10274" y="11345"/>
                </a:cubicBezTo>
                <a:cubicBezTo>
                  <a:pt x="10274" y="11349"/>
                  <a:pt x="10163" y="11771"/>
                  <a:pt x="10407" y="12106"/>
                </a:cubicBezTo>
                <a:cubicBezTo>
                  <a:pt x="10603" y="12376"/>
                  <a:pt x="10973" y="12530"/>
                  <a:pt x="11515" y="12561"/>
                </a:cubicBezTo>
                <a:cubicBezTo>
                  <a:pt x="11587" y="12567"/>
                  <a:pt x="11646" y="12622"/>
                  <a:pt x="11653" y="12694"/>
                </a:cubicBezTo>
                <a:cubicBezTo>
                  <a:pt x="11654" y="12739"/>
                  <a:pt x="11753" y="13770"/>
                  <a:pt x="12966" y="13770"/>
                </a:cubicBezTo>
                <a:cubicBezTo>
                  <a:pt x="13013" y="13770"/>
                  <a:pt x="13061" y="13769"/>
                  <a:pt x="13111" y="13766"/>
                </a:cubicBezTo>
                <a:cubicBezTo>
                  <a:pt x="13114" y="13766"/>
                  <a:pt x="13116" y="13765"/>
                  <a:pt x="13119" y="13765"/>
                </a:cubicBezTo>
                <a:cubicBezTo>
                  <a:pt x="13161" y="13765"/>
                  <a:pt x="13199" y="13782"/>
                  <a:pt x="13224" y="13809"/>
                </a:cubicBezTo>
                <a:cubicBezTo>
                  <a:pt x="13252" y="13839"/>
                  <a:pt x="13271" y="13880"/>
                  <a:pt x="13265" y="13923"/>
                </a:cubicBezTo>
                <a:cubicBezTo>
                  <a:pt x="13261" y="13985"/>
                  <a:pt x="13136" y="15415"/>
                  <a:pt x="14353" y="15740"/>
                </a:cubicBezTo>
                <a:cubicBezTo>
                  <a:pt x="14498" y="15355"/>
                  <a:pt x="14994" y="14216"/>
                  <a:pt x="15775" y="14103"/>
                </a:cubicBezTo>
                <a:cubicBezTo>
                  <a:pt x="15826" y="14096"/>
                  <a:pt x="15879" y="14092"/>
                  <a:pt x="15932" y="14092"/>
                </a:cubicBezTo>
                <a:cubicBezTo>
                  <a:pt x="16355" y="14092"/>
                  <a:pt x="16811" y="14328"/>
                  <a:pt x="17127" y="14721"/>
                </a:cubicBezTo>
                <a:cubicBezTo>
                  <a:pt x="17590" y="15298"/>
                  <a:pt x="17682" y="16100"/>
                  <a:pt x="17375" y="16925"/>
                </a:cubicBezTo>
                <a:cubicBezTo>
                  <a:pt x="16925" y="18134"/>
                  <a:pt x="16505" y="19148"/>
                  <a:pt x="15900" y="19365"/>
                </a:cubicBezTo>
                <a:cubicBezTo>
                  <a:pt x="15816" y="19394"/>
                  <a:pt x="15734" y="19410"/>
                  <a:pt x="15646" y="19410"/>
                </a:cubicBezTo>
                <a:cubicBezTo>
                  <a:pt x="15587" y="19410"/>
                  <a:pt x="15530" y="19400"/>
                  <a:pt x="15468" y="19386"/>
                </a:cubicBezTo>
                <a:lnTo>
                  <a:pt x="15468" y="19386"/>
                </a:lnTo>
                <a:cubicBezTo>
                  <a:pt x="15544" y="19852"/>
                  <a:pt x="15789" y="21356"/>
                  <a:pt x="15918" y="21998"/>
                </a:cubicBezTo>
                <a:cubicBezTo>
                  <a:pt x="16064" y="22046"/>
                  <a:pt x="16201" y="22084"/>
                  <a:pt x="16329" y="22105"/>
                </a:cubicBezTo>
                <a:cubicBezTo>
                  <a:pt x="16339" y="22104"/>
                  <a:pt x="16348" y="22102"/>
                  <a:pt x="16356" y="22102"/>
                </a:cubicBezTo>
                <a:cubicBezTo>
                  <a:pt x="16362" y="22102"/>
                  <a:pt x="16368" y="22103"/>
                  <a:pt x="16375" y="22105"/>
                </a:cubicBezTo>
                <a:cubicBezTo>
                  <a:pt x="16399" y="22107"/>
                  <a:pt x="16422" y="22113"/>
                  <a:pt x="16442" y="22117"/>
                </a:cubicBezTo>
                <a:cubicBezTo>
                  <a:pt x="16493" y="22122"/>
                  <a:pt x="16542" y="22125"/>
                  <a:pt x="16590" y="22125"/>
                </a:cubicBezTo>
                <a:cubicBezTo>
                  <a:pt x="16793" y="22125"/>
                  <a:pt x="16966" y="22078"/>
                  <a:pt x="17105" y="21982"/>
                </a:cubicBezTo>
                <a:cubicBezTo>
                  <a:pt x="17528" y="21692"/>
                  <a:pt x="17537" y="21041"/>
                  <a:pt x="17537" y="21033"/>
                </a:cubicBezTo>
                <a:cubicBezTo>
                  <a:pt x="17537" y="20955"/>
                  <a:pt x="17600" y="20894"/>
                  <a:pt x="17680" y="20890"/>
                </a:cubicBezTo>
                <a:cubicBezTo>
                  <a:pt x="18486" y="20879"/>
                  <a:pt x="19024" y="20693"/>
                  <a:pt x="19245" y="20354"/>
                </a:cubicBezTo>
                <a:cubicBezTo>
                  <a:pt x="19478" y="19998"/>
                  <a:pt x="19288" y="19558"/>
                  <a:pt x="19286" y="19554"/>
                </a:cubicBezTo>
                <a:cubicBezTo>
                  <a:pt x="19265" y="19513"/>
                  <a:pt x="19272" y="19462"/>
                  <a:pt x="19294" y="19423"/>
                </a:cubicBezTo>
                <a:cubicBezTo>
                  <a:pt x="19317" y="19382"/>
                  <a:pt x="19357" y="19355"/>
                  <a:pt x="19405" y="19351"/>
                </a:cubicBezTo>
                <a:cubicBezTo>
                  <a:pt x="19777" y="19310"/>
                  <a:pt x="20041" y="19191"/>
                  <a:pt x="20184" y="18993"/>
                </a:cubicBezTo>
                <a:cubicBezTo>
                  <a:pt x="20358" y="18750"/>
                  <a:pt x="20307" y="18465"/>
                  <a:pt x="20307" y="18463"/>
                </a:cubicBezTo>
                <a:cubicBezTo>
                  <a:pt x="20290" y="18389"/>
                  <a:pt x="20331" y="18318"/>
                  <a:pt x="20401" y="18293"/>
                </a:cubicBezTo>
                <a:cubicBezTo>
                  <a:pt x="20857" y="18144"/>
                  <a:pt x="21166" y="17888"/>
                  <a:pt x="21328" y="17540"/>
                </a:cubicBezTo>
                <a:cubicBezTo>
                  <a:pt x="21626" y="16890"/>
                  <a:pt x="21313" y="16118"/>
                  <a:pt x="21309" y="16110"/>
                </a:cubicBezTo>
                <a:cubicBezTo>
                  <a:pt x="21287" y="16049"/>
                  <a:pt x="21303" y="15983"/>
                  <a:pt x="21354" y="15940"/>
                </a:cubicBezTo>
                <a:cubicBezTo>
                  <a:pt x="22269" y="15228"/>
                  <a:pt x="21849" y="14424"/>
                  <a:pt x="21829" y="14390"/>
                </a:cubicBezTo>
                <a:cubicBezTo>
                  <a:pt x="21798" y="14324"/>
                  <a:pt x="21813" y="14248"/>
                  <a:pt x="21870" y="14206"/>
                </a:cubicBezTo>
                <a:cubicBezTo>
                  <a:pt x="22402" y="13807"/>
                  <a:pt x="22658" y="13446"/>
                  <a:pt x="22608" y="13164"/>
                </a:cubicBezTo>
                <a:cubicBezTo>
                  <a:pt x="22537" y="12784"/>
                  <a:pt x="21925" y="12599"/>
                  <a:pt x="21919" y="12597"/>
                </a:cubicBezTo>
                <a:cubicBezTo>
                  <a:pt x="21872" y="12587"/>
                  <a:pt x="21835" y="12550"/>
                  <a:pt x="21821" y="12505"/>
                </a:cubicBezTo>
                <a:cubicBezTo>
                  <a:pt x="21804" y="12460"/>
                  <a:pt x="21813" y="12409"/>
                  <a:pt x="21841" y="12372"/>
                </a:cubicBezTo>
                <a:cubicBezTo>
                  <a:pt x="22406" y="11622"/>
                  <a:pt x="22594" y="11016"/>
                  <a:pt x="22408" y="10582"/>
                </a:cubicBezTo>
                <a:cubicBezTo>
                  <a:pt x="22406" y="10574"/>
                  <a:pt x="22404" y="10566"/>
                  <a:pt x="22398" y="10562"/>
                </a:cubicBezTo>
                <a:cubicBezTo>
                  <a:pt x="22132" y="9979"/>
                  <a:pt x="21244" y="9870"/>
                  <a:pt x="21234" y="9868"/>
                </a:cubicBezTo>
                <a:cubicBezTo>
                  <a:pt x="21170" y="9860"/>
                  <a:pt x="21121" y="9811"/>
                  <a:pt x="21109" y="9750"/>
                </a:cubicBezTo>
                <a:cubicBezTo>
                  <a:pt x="21096" y="9686"/>
                  <a:pt x="21129" y="9623"/>
                  <a:pt x="21187" y="9594"/>
                </a:cubicBezTo>
                <a:cubicBezTo>
                  <a:pt x="21649" y="9361"/>
                  <a:pt x="21917" y="9078"/>
                  <a:pt x="21989" y="8753"/>
                </a:cubicBezTo>
                <a:cubicBezTo>
                  <a:pt x="22089" y="8307"/>
                  <a:pt x="21784" y="7922"/>
                  <a:pt x="21780" y="7916"/>
                </a:cubicBezTo>
                <a:cubicBezTo>
                  <a:pt x="21741" y="7865"/>
                  <a:pt x="21739" y="7796"/>
                  <a:pt x="21774" y="7744"/>
                </a:cubicBezTo>
                <a:cubicBezTo>
                  <a:pt x="21956" y="7476"/>
                  <a:pt x="22015" y="7241"/>
                  <a:pt x="21950" y="7043"/>
                </a:cubicBezTo>
                <a:cubicBezTo>
                  <a:pt x="21841" y="6705"/>
                  <a:pt x="21403" y="6554"/>
                  <a:pt x="21397" y="6552"/>
                </a:cubicBezTo>
                <a:cubicBezTo>
                  <a:pt x="21324" y="6525"/>
                  <a:pt x="21283" y="6445"/>
                  <a:pt x="21305" y="6370"/>
                </a:cubicBezTo>
                <a:cubicBezTo>
                  <a:pt x="21497" y="5776"/>
                  <a:pt x="21487" y="5347"/>
                  <a:pt x="21281" y="5130"/>
                </a:cubicBezTo>
                <a:cubicBezTo>
                  <a:pt x="21133" y="4975"/>
                  <a:pt x="20891" y="4931"/>
                  <a:pt x="20673" y="4931"/>
                </a:cubicBezTo>
                <a:cubicBezTo>
                  <a:pt x="20502" y="4931"/>
                  <a:pt x="20345" y="4958"/>
                  <a:pt x="20260" y="4980"/>
                </a:cubicBezTo>
                <a:cubicBezTo>
                  <a:pt x="20247" y="4984"/>
                  <a:pt x="20235" y="4986"/>
                  <a:pt x="20222" y="4986"/>
                </a:cubicBezTo>
                <a:cubicBezTo>
                  <a:pt x="20189" y="4986"/>
                  <a:pt x="20155" y="4974"/>
                  <a:pt x="20129" y="4952"/>
                </a:cubicBezTo>
                <a:cubicBezTo>
                  <a:pt x="20094" y="4921"/>
                  <a:pt x="20074" y="4878"/>
                  <a:pt x="20078" y="4829"/>
                </a:cubicBezTo>
                <a:cubicBezTo>
                  <a:pt x="20164" y="3816"/>
                  <a:pt x="19981" y="3153"/>
                  <a:pt x="19540" y="2863"/>
                </a:cubicBezTo>
                <a:cubicBezTo>
                  <a:pt x="19345" y="2735"/>
                  <a:pt x="19116" y="2688"/>
                  <a:pt x="18885" y="2688"/>
                </a:cubicBezTo>
                <a:cubicBezTo>
                  <a:pt x="18280" y="2688"/>
                  <a:pt x="17666" y="3008"/>
                  <a:pt x="17657" y="3012"/>
                </a:cubicBezTo>
                <a:cubicBezTo>
                  <a:pt x="17637" y="3022"/>
                  <a:pt x="17617" y="3027"/>
                  <a:pt x="17597" y="3027"/>
                </a:cubicBezTo>
                <a:cubicBezTo>
                  <a:pt x="17571" y="3027"/>
                  <a:pt x="17545" y="3020"/>
                  <a:pt x="17520" y="3008"/>
                </a:cubicBezTo>
                <a:cubicBezTo>
                  <a:pt x="17477" y="2988"/>
                  <a:pt x="17449" y="2945"/>
                  <a:pt x="17445" y="2896"/>
                </a:cubicBezTo>
                <a:cubicBezTo>
                  <a:pt x="17395" y="2300"/>
                  <a:pt x="17207" y="1912"/>
                  <a:pt x="16882" y="1742"/>
                </a:cubicBezTo>
                <a:cubicBezTo>
                  <a:pt x="16744" y="1670"/>
                  <a:pt x="16590" y="1643"/>
                  <a:pt x="16435" y="1643"/>
                </a:cubicBezTo>
                <a:cubicBezTo>
                  <a:pt x="15919" y="1643"/>
                  <a:pt x="15388" y="1946"/>
                  <a:pt x="15380" y="1950"/>
                </a:cubicBezTo>
                <a:cubicBezTo>
                  <a:pt x="15360" y="1963"/>
                  <a:pt x="15335" y="1970"/>
                  <a:pt x="15310" y="1970"/>
                </a:cubicBezTo>
                <a:cubicBezTo>
                  <a:pt x="15295" y="1970"/>
                  <a:pt x="15280" y="1967"/>
                  <a:pt x="15266" y="1963"/>
                </a:cubicBezTo>
                <a:cubicBezTo>
                  <a:pt x="15227" y="1950"/>
                  <a:pt x="15196" y="1922"/>
                  <a:pt x="15178" y="1887"/>
                </a:cubicBezTo>
                <a:cubicBezTo>
                  <a:pt x="14820" y="1134"/>
                  <a:pt x="14357" y="690"/>
                  <a:pt x="13801" y="569"/>
                </a:cubicBezTo>
                <a:cubicBezTo>
                  <a:pt x="13689" y="545"/>
                  <a:pt x="13577" y="534"/>
                  <a:pt x="13467" y="534"/>
                </a:cubicBezTo>
                <a:cubicBezTo>
                  <a:pt x="12683" y="534"/>
                  <a:pt x="12001" y="1092"/>
                  <a:pt x="11994" y="1099"/>
                </a:cubicBezTo>
                <a:cubicBezTo>
                  <a:pt x="11968" y="1122"/>
                  <a:pt x="11934" y="1133"/>
                  <a:pt x="11899" y="1133"/>
                </a:cubicBezTo>
                <a:cubicBezTo>
                  <a:pt x="11893" y="1133"/>
                  <a:pt x="11887" y="1133"/>
                  <a:pt x="11882" y="1132"/>
                </a:cubicBezTo>
                <a:cubicBezTo>
                  <a:pt x="11841" y="1124"/>
                  <a:pt x="11806" y="1103"/>
                  <a:pt x="11781" y="1069"/>
                </a:cubicBezTo>
                <a:cubicBezTo>
                  <a:pt x="11311" y="359"/>
                  <a:pt x="10806" y="1"/>
                  <a:pt x="10278" y="1"/>
                </a:cubicBezTo>
                <a:close/>
              </a:path>
            </a:pathLst>
          </a:custGeom>
          <a:solidFill>
            <a:srgbClr val="C0B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4"/>
          <p:cNvSpPr/>
          <p:nvPr/>
        </p:nvSpPr>
        <p:spPr>
          <a:xfrm>
            <a:off x="8195080" y="2162373"/>
            <a:ext cx="783195" cy="753602"/>
          </a:xfrm>
          <a:custGeom>
            <a:rect b="b" l="l" r="r" t="t"/>
            <a:pathLst>
              <a:path extrusionOk="0" h="13191" w="13709">
                <a:moveTo>
                  <a:pt x="4101" y="2866"/>
                </a:moveTo>
                <a:cubicBezTo>
                  <a:pt x="4169" y="2866"/>
                  <a:pt x="4244" y="2926"/>
                  <a:pt x="4246" y="3003"/>
                </a:cubicBezTo>
                <a:cubicBezTo>
                  <a:pt x="4246" y="3008"/>
                  <a:pt x="4279" y="3556"/>
                  <a:pt x="4706" y="3900"/>
                </a:cubicBezTo>
                <a:cubicBezTo>
                  <a:pt x="4945" y="4091"/>
                  <a:pt x="5264" y="4187"/>
                  <a:pt x="5658" y="4187"/>
                </a:cubicBezTo>
                <a:cubicBezTo>
                  <a:pt x="5811" y="4187"/>
                  <a:pt x="5975" y="4172"/>
                  <a:pt x="6151" y="4143"/>
                </a:cubicBezTo>
                <a:cubicBezTo>
                  <a:pt x="6158" y="4142"/>
                  <a:pt x="6166" y="4141"/>
                  <a:pt x="6173" y="4141"/>
                </a:cubicBezTo>
                <a:cubicBezTo>
                  <a:pt x="6244" y="4141"/>
                  <a:pt x="6305" y="4192"/>
                  <a:pt x="6316" y="4264"/>
                </a:cubicBezTo>
                <a:cubicBezTo>
                  <a:pt x="6331" y="4339"/>
                  <a:pt x="6275" y="4417"/>
                  <a:pt x="6198" y="4429"/>
                </a:cubicBezTo>
                <a:cubicBezTo>
                  <a:pt x="6005" y="4462"/>
                  <a:pt x="5823" y="4479"/>
                  <a:pt x="5655" y="4479"/>
                </a:cubicBezTo>
                <a:cubicBezTo>
                  <a:pt x="5195" y="4479"/>
                  <a:pt x="4812" y="4360"/>
                  <a:pt x="4522" y="4123"/>
                </a:cubicBezTo>
                <a:cubicBezTo>
                  <a:pt x="3992" y="3695"/>
                  <a:pt x="3957" y="3044"/>
                  <a:pt x="3953" y="3016"/>
                </a:cubicBezTo>
                <a:cubicBezTo>
                  <a:pt x="3951" y="2936"/>
                  <a:pt x="4013" y="2866"/>
                  <a:pt x="4094" y="2866"/>
                </a:cubicBezTo>
                <a:cubicBezTo>
                  <a:pt x="4097" y="2866"/>
                  <a:pt x="4099" y="2866"/>
                  <a:pt x="4101" y="2866"/>
                </a:cubicBezTo>
                <a:close/>
                <a:moveTo>
                  <a:pt x="1351" y="4708"/>
                </a:moveTo>
                <a:cubicBezTo>
                  <a:pt x="1527" y="4708"/>
                  <a:pt x="1672" y="4953"/>
                  <a:pt x="1672" y="5252"/>
                </a:cubicBezTo>
                <a:cubicBezTo>
                  <a:pt x="1672" y="5551"/>
                  <a:pt x="1529" y="5798"/>
                  <a:pt x="1351" y="5798"/>
                </a:cubicBezTo>
                <a:cubicBezTo>
                  <a:pt x="1175" y="5798"/>
                  <a:pt x="1028" y="5553"/>
                  <a:pt x="1028" y="5252"/>
                </a:cubicBezTo>
                <a:cubicBezTo>
                  <a:pt x="1028" y="4951"/>
                  <a:pt x="1171" y="4708"/>
                  <a:pt x="1351" y="4708"/>
                </a:cubicBezTo>
                <a:close/>
                <a:moveTo>
                  <a:pt x="4403" y="4898"/>
                </a:moveTo>
                <a:cubicBezTo>
                  <a:pt x="4579" y="4898"/>
                  <a:pt x="4727" y="5144"/>
                  <a:pt x="4727" y="5442"/>
                </a:cubicBezTo>
                <a:cubicBezTo>
                  <a:pt x="4727" y="5745"/>
                  <a:pt x="4583" y="5986"/>
                  <a:pt x="4403" y="5986"/>
                </a:cubicBezTo>
                <a:cubicBezTo>
                  <a:pt x="4225" y="5986"/>
                  <a:pt x="4084" y="5741"/>
                  <a:pt x="4084" y="5442"/>
                </a:cubicBezTo>
                <a:cubicBezTo>
                  <a:pt x="4084" y="5141"/>
                  <a:pt x="4227" y="4898"/>
                  <a:pt x="4403" y="4898"/>
                </a:cubicBezTo>
                <a:close/>
                <a:moveTo>
                  <a:pt x="12716" y="4481"/>
                </a:moveTo>
                <a:cubicBezTo>
                  <a:pt x="12794" y="4481"/>
                  <a:pt x="12863" y="4535"/>
                  <a:pt x="12869" y="4614"/>
                </a:cubicBezTo>
                <a:cubicBezTo>
                  <a:pt x="12878" y="4693"/>
                  <a:pt x="12818" y="4763"/>
                  <a:pt x="12738" y="4769"/>
                </a:cubicBezTo>
                <a:cubicBezTo>
                  <a:pt x="12687" y="4775"/>
                  <a:pt x="12638" y="4783"/>
                  <a:pt x="12595" y="4798"/>
                </a:cubicBezTo>
                <a:cubicBezTo>
                  <a:pt x="12564" y="4808"/>
                  <a:pt x="12536" y="4820"/>
                  <a:pt x="12503" y="4835"/>
                </a:cubicBezTo>
                <a:cubicBezTo>
                  <a:pt x="12491" y="4839"/>
                  <a:pt x="12474" y="4843"/>
                  <a:pt x="12464" y="4851"/>
                </a:cubicBezTo>
                <a:cubicBezTo>
                  <a:pt x="12423" y="4871"/>
                  <a:pt x="12384" y="4898"/>
                  <a:pt x="12350" y="4929"/>
                </a:cubicBezTo>
                <a:lnTo>
                  <a:pt x="12350" y="4931"/>
                </a:lnTo>
                <a:cubicBezTo>
                  <a:pt x="12315" y="4959"/>
                  <a:pt x="12278" y="4992"/>
                  <a:pt x="12247" y="5029"/>
                </a:cubicBezTo>
                <a:cubicBezTo>
                  <a:pt x="12260" y="5035"/>
                  <a:pt x="12270" y="5045"/>
                  <a:pt x="12282" y="5056"/>
                </a:cubicBezTo>
                <a:cubicBezTo>
                  <a:pt x="12296" y="5066"/>
                  <a:pt x="12309" y="5074"/>
                  <a:pt x="12321" y="5084"/>
                </a:cubicBezTo>
                <a:cubicBezTo>
                  <a:pt x="12333" y="5094"/>
                  <a:pt x="12344" y="5105"/>
                  <a:pt x="12358" y="5117"/>
                </a:cubicBezTo>
                <a:lnTo>
                  <a:pt x="12389" y="5148"/>
                </a:lnTo>
                <a:cubicBezTo>
                  <a:pt x="12401" y="5162"/>
                  <a:pt x="12411" y="5174"/>
                  <a:pt x="12423" y="5184"/>
                </a:cubicBezTo>
                <a:cubicBezTo>
                  <a:pt x="12434" y="5197"/>
                  <a:pt x="12444" y="5207"/>
                  <a:pt x="12452" y="5219"/>
                </a:cubicBezTo>
                <a:cubicBezTo>
                  <a:pt x="12462" y="5234"/>
                  <a:pt x="12472" y="5248"/>
                  <a:pt x="12481" y="5260"/>
                </a:cubicBezTo>
                <a:cubicBezTo>
                  <a:pt x="12491" y="5274"/>
                  <a:pt x="12497" y="5285"/>
                  <a:pt x="12505" y="5297"/>
                </a:cubicBezTo>
                <a:cubicBezTo>
                  <a:pt x="12515" y="5309"/>
                  <a:pt x="12526" y="5326"/>
                  <a:pt x="12534" y="5340"/>
                </a:cubicBezTo>
                <a:cubicBezTo>
                  <a:pt x="12542" y="5352"/>
                  <a:pt x="12546" y="5367"/>
                  <a:pt x="12554" y="5377"/>
                </a:cubicBezTo>
                <a:cubicBezTo>
                  <a:pt x="12562" y="5391"/>
                  <a:pt x="12573" y="5403"/>
                  <a:pt x="12581" y="5420"/>
                </a:cubicBezTo>
                <a:cubicBezTo>
                  <a:pt x="12585" y="5432"/>
                  <a:pt x="12593" y="5442"/>
                  <a:pt x="12597" y="5454"/>
                </a:cubicBezTo>
                <a:cubicBezTo>
                  <a:pt x="12605" y="5471"/>
                  <a:pt x="12614" y="5485"/>
                  <a:pt x="12620" y="5497"/>
                </a:cubicBezTo>
                <a:cubicBezTo>
                  <a:pt x="12626" y="5508"/>
                  <a:pt x="12628" y="5518"/>
                  <a:pt x="12634" y="5526"/>
                </a:cubicBezTo>
                <a:cubicBezTo>
                  <a:pt x="12646" y="5559"/>
                  <a:pt x="12661" y="5590"/>
                  <a:pt x="12671" y="5620"/>
                </a:cubicBezTo>
                <a:lnTo>
                  <a:pt x="12685" y="5649"/>
                </a:lnTo>
                <a:cubicBezTo>
                  <a:pt x="12689" y="5665"/>
                  <a:pt x="12695" y="5677"/>
                  <a:pt x="12700" y="5692"/>
                </a:cubicBezTo>
                <a:cubicBezTo>
                  <a:pt x="12706" y="5702"/>
                  <a:pt x="12708" y="5712"/>
                  <a:pt x="12710" y="5723"/>
                </a:cubicBezTo>
                <a:cubicBezTo>
                  <a:pt x="12716" y="5737"/>
                  <a:pt x="12720" y="5749"/>
                  <a:pt x="12722" y="5759"/>
                </a:cubicBezTo>
                <a:cubicBezTo>
                  <a:pt x="12728" y="5770"/>
                  <a:pt x="12730" y="5780"/>
                  <a:pt x="12732" y="5788"/>
                </a:cubicBezTo>
                <a:cubicBezTo>
                  <a:pt x="12738" y="5800"/>
                  <a:pt x="12738" y="5808"/>
                  <a:pt x="12742" y="5819"/>
                </a:cubicBezTo>
                <a:cubicBezTo>
                  <a:pt x="12747" y="5829"/>
                  <a:pt x="12749" y="5839"/>
                  <a:pt x="12751" y="5845"/>
                </a:cubicBezTo>
                <a:cubicBezTo>
                  <a:pt x="12753" y="5853"/>
                  <a:pt x="12757" y="5862"/>
                  <a:pt x="12757" y="5870"/>
                </a:cubicBezTo>
                <a:cubicBezTo>
                  <a:pt x="12759" y="5880"/>
                  <a:pt x="12761" y="5886"/>
                  <a:pt x="12761" y="5892"/>
                </a:cubicBezTo>
                <a:cubicBezTo>
                  <a:pt x="12763" y="5900"/>
                  <a:pt x="12763" y="5905"/>
                  <a:pt x="12767" y="5911"/>
                </a:cubicBezTo>
                <a:cubicBezTo>
                  <a:pt x="12769" y="5921"/>
                  <a:pt x="12771" y="5925"/>
                  <a:pt x="12771" y="5931"/>
                </a:cubicBezTo>
                <a:cubicBezTo>
                  <a:pt x="12773" y="5933"/>
                  <a:pt x="12773" y="5935"/>
                  <a:pt x="12773" y="5937"/>
                </a:cubicBezTo>
                <a:cubicBezTo>
                  <a:pt x="12777" y="5946"/>
                  <a:pt x="12779" y="5952"/>
                  <a:pt x="12779" y="5952"/>
                </a:cubicBezTo>
                <a:cubicBezTo>
                  <a:pt x="12792" y="6029"/>
                  <a:pt x="12742" y="6107"/>
                  <a:pt x="12665" y="6119"/>
                </a:cubicBezTo>
                <a:cubicBezTo>
                  <a:pt x="12655" y="6121"/>
                  <a:pt x="12644" y="6121"/>
                  <a:pt x="12636" y="6121"/>
                </a:cubicBezTo>
                <a:cubicBezTo>
                  <a:pt x="12569" y="6121"/>
                  <a:pt x="12507" y="6074"/>
                  <a:pt x="12493" y="6005"/>
                </a:cubicBezTo>
                <a:cubicBezTo>
                  <a:pt x="12487" y="5982"/>
                  <a:pt x="12483" y="5954"/>
                  <a:pt x="12474" y="5925"/>
                </a:cubicBezTo>
                <a:lnTo>
                  <a:pt x="12460" y="5872"/>
                </a:lnTo>
                <a:cubicBezTo>
                  <a:pt x="12454" y="5860"/>
                  <a:pt x="12452" y="5843"/>
                  <a:pt x="12446" y="5831"/>
                </a:cubicBezTo>
                <a:cubicBezTo>
                  <a:pt x="12440" y="5804"/>
                  <a:pt x="12425" y="5780"/>
                  <a:pt x="12419" y="5749"/>
                </a:cubicBezTo>
                <a:lnTo>
                  <a:pt x="12411" y="5727"/>
                </a:lnTo>
                <a:cubicBezTo>
                  <a:pt x="12399" y="5696"/>
                  <a:pt x="12384" y="5665"/>
                  <a:pt x="12370" y="5630"/>
                </a:cubicBezTo>
                <a:cubicBezTo>
                  <a:pt x="12368" y="5626"/>
                  <a:pt x="12364" y="5620"/>
                  <a:pt x="12364" y="5618"/>
                </a:cubicBezTo>
                <a:cubicBezTo>
                  <a:pt x="12348" y="5583"/>
                  <a:pt x="12331" y="5553"/>
                  <a:pt x="12313" y="5518"/>
                </a:cubicBezTo>
                <a:cubicBezTo>
                  <a:pt x="12311" y="5514"/>
                  <a:pt x="12309" y="5514"/>
                  <a:pt x="12309" y="5508"/>
                </a:cubicBezTo>
                <a:cubicBezTo>
                  <a:pt x="12288" y="5475"/>
                  <a:pt x="12270" y="5444"/>
                  <a:pt x="12247" y="5416"/>
                </a:cubicBezTo>
                <a:lnTo>
                  <a:pt x="12241" y="5412"/>
                </a:lnTo>
                <a:cubicBezTo>
                  <a:pt x="12219" y="5381"/>
                  <a:pt x="12194" y="5354"/>
                  <a:pt x="12170" y="5328"/>
                </a:cubicBezTo>
                <a:cubicBezTo>
                  <a:pt x="12168" y="5328"/>
                  <a:pt x="12166" y="5324"/>
                  <a:pt x="12166" y="5324"/>
                </a:cubicBezTo>
                <a:cubicBezTo>
                  <a:pt x="12137" y="5299"/>
                  <a:pt x="12108" y="5279"/>
                  <a:pt x="12082" y="5260"/>
                </a:cubicBezTo>
                <a:cubicBezTo>
                  <a:pt x="12076" y="5266"/>
                  <a:pt x="12076" y="5268"/>
                  <a:pt x="12073" y="5272"/>
                </a:cubicBezTo>
                <a:cubicBezTo>
                  <a:pt x="12053" y="5307"/>
                  <a:pt x="12037" y="5340"/>
                  <a:pt x="12020" y="5379"/>
                </a:cubicBezTo>
                <a:lnTo>
                  <a:pt x="12004" y="5409"/>
                </a:lnTo>
                <a:cubicBezTo>
                  <a:pt x="11985" y="5444"/>
                  <a:pt x="11971" y="5485"/>
                  <a:pt x="11955" y="5522"/>
                </a:cubicBezTo>
                <a:cubicBezTo>
                  <a:pt x="11951" y="5532"/>
                  <a:pt x="11949" y="5542"/>
                  <a:pt x="11943" y="5549"/>
                </a:cubicBezTo>
                <a:cubicBezTo>
                  <a:pt x="11930" y="5583"/>
                  <a:pt x="11920" y="5614"/>
                  <a:pt x="11908" y="5647"/>
                </a:cubicBezTo>
                <a:cubicBezTo>
                  <a:pt x="11904" y="5657"/>
                  <a:pt x="11902" y="5665"/>
                  <a:pt x="11900" y="5675"/>
                </a:cubicBezTo>
                <a:cubicBezTo>
                  <a:pt x="11887" y="5710"/>
                  <a:pt x="11877" y="5747"/>
                  <a:pt x="11863" y="5782"/>
                </a:cubicBezTo>
                <a:cubicBezTo>
                  <a:pt x="11861" y="5794"/>
                  <a:pt x="11859" y="5802"/>
                  <a:pt x="11857" y="5815"/>
                </a:cubicBezTo>
                <a:cubicBezTo>
                  <a:pt x="11846" y="5849"/>
                  <a:pt x="11836" y="5880"/>
                  <a:pt x="11828" y="5913"/>
                </a:cubicBezTo>
                <a:cubicBezTo>
                  <a:pt x="11828" y="5917"/>
                  <a:pt x="11826" y="5925"/>
                  <a:pt x="11822" y="5931"/>
                </a:cubicBezTo>
                <a:cubicBezTo>
                  <a:pt x="11818" y="5960"/>
                  <a:pt x="11810" y="5986"/>
                  <a:pt x="11801" y="6015"/>
                </a:cubicBezTo>
                <a:cubicBezTo>
                  <a:pt x="11799" y="6023"/>
                  <a:pt x="11799" y="6031"/>
                  <a:pt x="11797" y="6038"/>
                </a:cubicBezTo>
                <a:cubicBezTo>
                  <a:pt x="11791" y="6066"/>
                  <a:pt x="11785" y="6093"/>
                  <a:pt x="11781" y="6115"/>
                </a:cubicBezTo>
                <a:cubicBezTo>
                  <a:pt x="11779" y="6119"/>
                  <a:pt x="11779" y="6128"/>
                  <a:pt x="11777" y="6132"/>
                </a:cubicBezTo>
                <a:cubicBezTo>
                  <a:pt x="11775" y="6152"/>
                  <a:pt x="11771" y="6169"/>
                  <a:pt x="11769" y="6183"/>
                </a:cubicBezTo>
                <a:cubicBezTo>
                  <a:pt x="11769" y="6189"/>
                  <a:pt x="11767" y="6191"/>
                  <a:pt x="11767" y="6197"/>
                </a:cubicBezTo>
                <a:cubicBezTo>
                  <a:pt x="11765" y="6211"/>
                  <a:pt x="11760" y="6224"/>
                  <a:pt x="11760" y="6234"/>
                </a:cubicBezTo>
                <a:cubicBezTo>
                  <a:pt x="11760" y="6240"/>
                  <a:pt x="11758" y="6242"/>
                  <a:pt x="11758" y="6244"/>
                </a:cubicBezTo>
                <a:lnTo>
                  <a:pt x="11758" y="6259"/>
                </a:lnTo>
                <a:cubicBezTo>
                  <a:pt x="11748" y="6330"/>
                  <a:pt x="11687" y="6385"/>
                  <a:pt x="11615" y="6385"/>
                </a:cubicBezTo>
                <a:cubicBezTo>
                  <a:pt x="11611" y="6385"/>
                  <a:pt x="11605" y="6383"/>
                  <a:pt x="11601" y="6383"/>
                </a:cubicBezTo>
                <a:cubicBezTo>
                  <a:pt x="11521" y="6375"/>
                  <a:pt x="11464" y="6304"/>
                  <a:pt x="11472" y="6222"/>
                </a:cubicBezTo>
                <a:cubicBezTo>
                  <a:pt x="11480" y="6156"/>
                  <a:pt x="11666" y="4560"/>
                  <a:pt x="12712" y="4481"/>
                </a:cubicBezTo>
                <a:cubicBezTo>
                  <a:pt x="12713" y="4481"/>
                  <a:pt x="12715" y="4481"/>
                  <a:pt x="12716" y="4481"/>
                </a:cubicBezTo>
                <a:close/>
                <a:moveTo>
                  <a:pt x="2652" y="6793"/>
                </a:moveTo>
                <a:cubicBezTo>
                  <a:pt x="2677" y="6793"/>
                  <a:pt x="2702" y="6799"/>
                  <a:pt x="2726" y="6813"/>
                </a:cubicBezTo>
                <a:cubicBezTo>
                  <a:pt x="2795" y="6854"/>
                  <a:pt x="2818" y="6940"/>
                  <a:pt x="2777" y="7013"/>
                </a:cubicBezTo>
                <a:cubicBezTo>
                  <a:pt x="2537" y="7427"/>
                  <a:pt x="2204" y="8092"/>
                  <a:pt x="2218" y="8278"/>
                </a:cubicBezTo>
                <a:cubicBezTo>
                  <a:pt x="2222" y="8321"/>
                  <a:pt x="2261" y="8378"/>
                  <a:pt x="2327" y="8435"/>
                </a:cubicBezTo>
                <a:cubicBezTo>
                  <a:pt x="2517" y="8587"/>
                  <a:pt x="2832" y="8682"/>
                  <a:pt x="2933" y="8682"/>
                </a:cubicBezTo>
                <a:cubicBezTo>
                  <a:pt x="2938" y="8682"/>
                  <a:pt x="2943" y="8681"/>
                  <a:pt x="2947" y="8681"/>
                </a:cubicBezTo>
                <a:cubicBezTo>
                  <a:pt x="2953" y="8680"/>
                  <a:pt x="2959" y="8680"/>
                  <a:pt x="2966" y="8680"/>
                </a:cubicBezTo>
                <a:cubicBezTo>
                  <a:pt x="3038" y="8680"/>
                  <a:pt x="3101" y="8732"/>
                  <a:pt x="3108" y="8806"/>
                </a:cubicBezTo>
                <a:cubicBezTo>
                  <a:pt x="3118" y="8886"/>
                  <a:pt x="3061" y="8957"/>
                  <a:pt x="2981" y="8967"/>
                </a:cubicBezTo>
                <a:cubicBezTo>
                  <a:pt x="2969" y="8969"/>
                  <a:pt x="2955" y="8971"/>
                  <a:pt x="2938" y="8971"/>
                </a:cubicBezTo>
                <a:cubicBezTo>
                  <a:pt x="2740" y="8971"/>
                  <a:pt x="2372" y="8845"/>
                  <a:pt x="2147" y="8660"/>
                </a:cubicBezTo>
                <a:cubicBezTo>
                  <a:pt x="2014" y="8550"/>
                  <a:pt x="1938" y="8429"/>
                  <a:pt x="1932" y="8304"/>
                </a:cubicBezTo>
                <a:cubicBezTo>
                  <a:pt x="1905" y="7957"/>
                  <a:pt x="2425" y="7042"/>
                  <a:pt x="2527" y="6864"/>
                </a:cubicBezTo>
                <a:cubicBezTo>
                  <a:pt x="2555" y="6819"/>
                  <a:pt x="2602" y="6793"/>
                  <a:pt x="2652" y="6793"/>
                </a:cubicBezTo>
                <a:close/>
                <a:moveTo>
                  <a:pt x="2409" y="8897"/>
                </a:moveTo>
                <a:cubicBezTo>
                  <a:pt x="2433" y="8897"/>
                  <a:pt x="2457" y="8903"/>
                  <a:pt x="2480" y="8916"/>
                </a:cubicBezTo>
                <a:cubicBezTo>
                  <a:pt x="2550" y="8953"/>
                  <a:pt x="2578" y="9041"/>
                  <a:pt x="2539" y="9111"/>
                </a:cubicBezTo>
                <a:cubicBezTo>
                  <a:pt x="2368" y="9426"/>
                  <a:pt x="2306" y="10539"/>
                  <a:pt x="2300" y="10942"/>
                </a:cubicBezTo>
                <a:cubicBezTo>
                  <a:pt x="2296" y="11017"/>
                  <a:pt x="2233" y="11081"/>
                  <a:pt x="2157" y="11081"/>
                </a:cubicBezTo>
                <a:lnTo>
                  <a:pt x="2151" y="11081"/>
                </a:lnTo>
                <a:cubicBezTo>
                  <a:pt x="2071" y="11079"/>
                  <a:pt x="2008" y="11015"/>
                  <a:pt x="2010" y="10933"/>
                </a:cubicBezTo>
                <a:cubicBezTo>
                  <a:pt x="2014" y="10776"/>
                  <a:pt x="2048" y="9409"/>
                  <a:pt x="2284" y="8971"/>
                </a:cubicBezTo>
                <a:cubicBezTo>
                  <a:pt x="2310" y="8924"/>
                  <a:pt x="2358" y="8897"/>
                  <a:pt x="2409" y="8897"/>
                </a:cubicBezTo>
                <a:close/>
                <a:moveTo>
                  <a:pt x="3676" y="10100"/>
                </a:moveTo>
                <a:cubicBezTo>
                  <a:pt x="3751" y="10100"/>
                  <a:pt x="3832" y="10107"/>
                  <a:pt x="3918" y="10123"/>
                </a:cubicBezTo>
                <a:cubicBezTo>
                  <a:pt x="4272" y="10187"/>
                  <a:pt x="4604" y="10395"/>
                  <a:pt x="4800" y="10686"/>
                </a:cubicBezTo>
                <a:lnTo>
                  <a:pt x="4802" y="10686"/>
                </a:lnTo>
                <a:lnTo>
                  <a:pt x="4802" y="10688"/>
                </a:lnTo>
                <a:cubicBezTo>
                  <a:pt x="4919" y="10856"/>
                  <a:pt x="4970" y="11036"/>
                  <a:pt x="4941" y="11177"/>
                </a:cubicBezTo>
                <a:cubicBezTo>
                  <a:pt x="4923" y="11265"/>
                  <a:pt x="4878" y="11337"/>
                  <a:pt x="4802" y="11384"/>
                </a:cubicBezTo>
                <a:lnTo>
                  <a:pt x="4802" y="11386"/>
                </a:lnTo>
                <a:cubicBezTo>
                  <a:pt x="4684" y="11463"/>
                  <a:pt x="4547" y="11480"/>
                  <a:pt x="4409" y="11480"/>
                </a:cubicBezTo>
                <a:cubicBezTo>
                  <a:pt x="4332" y="11480"/>
                  <a:pt x="4254" y="11476"/>
                  <a:pt x="4176" y="11467"/>
                </a:cubicBezTo>
                <a:cubicBezTo>
                  <a:pt x="4088" y="11460"/>
                  <a:pt x="3998" y="11454"/>
                  <a:pt x="3905" y="11454"/>
                </a:cubicBezTo>
                <a:cubicBezTo>
                  <a:pt x="3834" y="11454"/>
                  <a:pt x="3762" y="11458"/>
                  <a:pt x="3687" y="11467"/>
                </a:cubicBezTo>
                <a:cubicBezTo>
                  <a:pt x="3646" y="11474"/>
                  <a:pt x="3603" y="11478"/>
                  <a:pt x="3569" y="11480"/>
                </a:cubicBezTo>
                <a:cubicBezTo>
                  <a:pt x="3558" y="11480"/>
                  <a:pt x="3547" y="11480"/>
                  <a:pt x="3536" y="11480"/>
                </a:cubicBezTo>
                <a:cubicBezTo>
                  <a:pt x="3267" y="11480"/>
                  <a:pt x="3046" y="11381"/>
                  <a:pt x="2924" y="11212"/>
                </a:cubicBezTo>
                <a:cubicBezTo>
                  <a:pt x="2838" y="11099"/>
                  <a:pt x="2756" y="10901"/>
                  <a:pt x="2857" y="10604"/>
                </a:cubicBezTo>
                <a:cubicBezTo>
                  <a:pt x="2929" y="10411"/>
                  <a:pt x="3184" y="10100"/>
                  <a:pt x="3676" y="10100"/>
                </a:cubicBezTo>
                <a:close/>
                <a:moveTo>
                  <a:pt x="4212" y="8674"/>
                </a:moveTo>
                <a:cubicBezTo>
                  <a:pt x="4239" y="8674"/>
                  <a:pt x="4266" y="8681"/>
                  <a:pt x="4291" y="8695"/>
                </a:cubicBezTo>
                <a:cubicBezTo>
                  <a:pt x="4348" y="8730"/>
                  <a:pt x="5633" y="9585"/>
                  <a:pt x="5932" y="11363"/>
                </a:cubicBezTo>
                <a:cubicBezTo>
                  <a:pt x="5944" y="11443"/>
                  <a:pt x="5889" y="11517"/>
                  <a:pt x="5811" y="11529"/>
                </a:cubicBezTo>
                <a:cubicBezTo>
                  <a:pt x="5803" y="11531"/>
                  <a:pt x="5795" y="11531"/>
                  <a:pt x="5788" y="11531"/>
                </a:cubicBezTo>
                <a:cubicBezTo>
                  <a:pt x="5717" y="11531"/>
                  <a:pt x="5655" y="11484"/>
                  <a:pt x="5645" y="11412"/>
                </a:cubicBezTo>
                <a:cubicBezTo>
                  <a:pt x="5371" y="9761"/>
                  <a:pt x="4146" y="8947"/>
                  <a:pt x="4133" y="8939"/>
                </a:cubicBezTo>
                <a:cubicBezTo>
                  <a:pt x="4068" y="8896"/>
                  <a:pt x="4047" y="8806"/>
                  <a:pt x="4092" y="8738"/>
                </a:cubicBezTo>
                <a:cubicBezTo>
                  <a:pt x="4120" y="8696"/>
                  <a:pt x="4165" y="8674"/>
                  <a:pt x="4212" y="8674"/>
                </a:cubicBezTo>
                <a:close/>
                <a:moveTo>
                  <a:pt x="2179" y="0"/>
                </a:moveTo>
                <a:cubicBezTo>
                  <a:pt x="1892" y="134"/>
                  <a:pt x="1660" y="181"/>
                  <a:pt x="1476" y="181"/>
                </a:cubicBezTo>
                <a:cubicBezTo>
                  <a:pt x="1294" y="181"/>
                  <a:pt x="1159" y="135"/>
                  <a:pt x="1066" y="84"/>
                </a:cubicBezTo>
                <a:cubicBezTo>
                  <a:pt x="870" y="483"/>
                  <a:pt x="627" y="728"/>
                  <a:pt x="346" y="816"/>
                </a:cubicBezTo>
                <a:cubicBezTo>
                  <a:pt x="297" y="829"/>
                  <a:pt x="250" y="839"/>
                  <a:pt x="207" y="845"/>
                </a:cubicBezTo>
                <a:cubicBezTo>
                  <a:pt x="164" y="1029"/>
                  <a:pt x="91" y="1166"/>
                  <a:pt x="0" y="1271"/>
                </a:cubicBezTo>
                <a:cubicBezTo>
                  <a:pt x="3" y="1471"/>
                  <a:pt x="107" y="3715"/>
                  <a:pt x="117" y="3748"/>
                </a:cubicBezTo>
                <a:cubicBezTo>
                  <a:pt x="133" y="3743"/>
                  <a:pt x="151" y="3739"/>
                  <a:pt x="170" y="3739"/>
                </a:cubicBezTo>
                <a:cubicBezTo>
                  <a:pt x="176" y="3739"/>
                  <a:pt x="181" y="3739"/>
                  <a:pt x="187" y="3740"/>
                </a:cubicBezTo>
                <a:cubicBezTo>
                  <a:pt x="251" y="3749"/>
                  <a:pt x="312" y="3753"/>
                  <a:pt x="371" y="3753"/>
                </a:cubicBezTo>
                <a:cubicBezTo>
                  <a:pt x="1324" y="3753"/>
                  <a:pt x="1488" y="2683"/>
                  <a:pt x="1496" y="2635"/>
                </a:cubicBezTo>
                <a:cubicBezTo>
                  <a:pt x="1507" y="2564"/>
                  <a:pt x="1566" y="2510"/>
                  <a:pt x="1634" y="2510"/>
                </a:cubicBezTo>
                <a:cubicBezTo>
                  <a:pt x="1642" y="2510"/>
                  <a:pt x="1650" y="2511"/>
                  <a:pt x="1658" y="2512"/>
                </a:cubicBezTo>
                <a:cubicBezTo>
                  <a:pt x="1737" y="2525"/>
                  <a:pt x="1793" y="2596"/>
                  <a:pt x="1780" y="2672"/>
                </a:cubicBezTo>
                <a:cubicBezTo>
                  <a:pt x="1713" y="3169"/>
                  <a:pt x="1330" y="4041"/>
                  <a:pt x="373" y="4041"/>
                </a:cubicBezTo>
                <a:cubicBezTo>
                  <a:pt x="301" y="4041"/>
                  <a:pt x="226" y="4037"/>
                  <a:pt x="148" y="4024"/>
                </a:cubicBezTo>
                <a:cubicBezTo>
                  <a:pt x="144" y="4024"/>
                  <a:pt x="142" y="4020"/>
                  <a:pt x="136" y="4020"/>
                </a:cubicBezTo>
                <a:cubicBezTo>
                  <a:pt x="131" y="4018"/>
                  <a:pt x="127" y="4016"/>
                  <a:pt x="123" y="4016"/>
                </a:cubicBezTo>
                <a:cubicBezTo>
                  <a:pt x="121" y="4012"/>
                  <a:pt x="117" y="4012"/>
                  <a:pt x="113" y="4010"/>
                </a:cubicBezTo>
                <a:lnTo>
                  <a:pt x="113" y="4010"/>
                </a:lnTo>
                <a:cubicBezTo>
                  <a:pt x="281" y="6353"/>
                  <a:pt x="694" y="9542"/>
                  <a:pt x="1707" y="10976"/>
                </a:cubicBezTo>
                <a:cubicBezTo>
                  <a:pt x="2836" y="12577"/>
                  <a:pt x="4380" y="13190"/>
                  <a:pt x="5645" y="13190"/>
                </a:cubicBezTo>
                <a:cubicBezTo>
                  <a:pt x="5686" y="13190"/>
                  <a:pt x="5727" y="13189"/>
                  <a:pt x="5768" y="13188"/>
                </a:cubicBezTo>
                <a:cubicBezTo>
                  <a:pt x="6363" y="13168"/>
                  <a:pt x="6889" y="13008"/>
                  <a:pt x="7268" y="12748"/>
                </a:cubicBezTo>
                <a:cubicBezTo>
                  <a:pt x="7274" y="12744"/>
                  <a:pt x="7282" y="12742"/>
                  <a:pt x="7288" y="12736"/>
                </a:cubicBezTo>
                <a:cubicBezTo>
                  <a:pt x="7309" y="12728"/>
                  <a:pt x="9170" y="11815"/>
                  <a:pt x="10269" y="10207"/>
                </a:cubicBezTo>
                <a:cubicBezTo>
                  <a:pt x="10744" y="9512"/>
                  <a:pt x="11181" y="8744"/>
                  <a:pt x="11335" y="8470"/>
                </a:cubicBezTo>
                <a:cubicBezTo>
                  <a:pt x="11325" y="8435"/>
                  <a:pt x="11329" y="8394"/>
                  <a:pt x="11347" y="8360"/>
                </a:cubicBezTo>
                <a:cubicBezTo>
                  <a:pt x="11375" y="8315"/>
                  <a:pt x="11423" y="8289"/>
                  <a:pt x="11473" y="8289"/>
                </a:cubicBezTo>
                <a:cubicBezTo>
                  <a:pt x="11498" y="8289"/>
                  <a:pt x="11524" y="8295"/>
                  <a:pt x="11548" y="8309"/>
                </a:cubicBezTo>
                <a:cubicBezTo>
                  <a:pt x="11668" y="8379"/>
                  <a:pt x="11779" y="8414"/>
                  <a:pt x="11883" y="8414"/>
                </a:cubicBezTo>
                <a:cubicBezTo>
                  <a:pt x="11935" y="8414"/>
                  <a:pt x="11985" y="8405"/>
                  <a:pt x="12035" y="8388"/>
                </a:cubicBezTo>
                <a:cubicBezTo>
                  <a:pt x="12524" y="8212"/>
                  <a:pt x="12931" y="7214"/>
                  <a:pt x="13338" y="6119"/>
                </a:cubicBezTo>
                <a:cubicBezTo>
                  <a:pt x="13708" y="5123"/>
                  <a:pt x="13371" y="4489"/>
                  <a:pt x="13135" y="4196"/>
                </a:cubicBezTo>
                <a:cubicBezTo>
                  <a:pt x="12876" y="3874"/>
                  <a:pt x="12498" y="3675"/>
                  <a:pt x="12161" y="3675"/>
                </a:cubicBezTo>
                <a:cubicBezTo>
                  <a:pt x="12123" y="3675"/>
                  <a:pt x="12086" y="3678"/>
                  <a:pt x="12049" y="3683"/>
                </a:cubicBezTo>
                <a:cubicBezTo>
                  <a:pt x="11431" y="3773"/>
                  <a:pt x="10950" y="4841"/>
                  <a:pt x="10815" y="5248"/>
                </a:cubicBezTo>
                <a:cubicBezTo>
                  <a:pt x="10795" y="5310"/>
                  <a:pt x="10735" y="5350"/>
                  <a:pt x="10671" y="5350"/>
                </a:cubicBezTo>
                <a:cubicBezTo>
                  <a:pt x="10664" y="5350"/>
                  <a:pt x="10657" y="5349"/>
                  <a:pt x="10650" y="5348"/>
                </a:cubicBezTo>
                <a:cubicBezTo>
                  <a:pt x="9332" y="5092"/>
                  <a:pt x="9205" y="3814"/>
                  <a:pt x="9205" y="3353"/>
                </a:cubicBezTo>
                <a:lnTo>
                  <a:pt x="9195" y="3353"/>
                </a:lnTo>
                <a:cubicBezTo>
                  <a:pt x="7984" y="3353"/>
                  <a:pt x="7685" y="2467"/>
                  <a:pt x="7613" y="2136"/>
                </a:cubicBezTo>
                <a:cubicBezTo>
                  <a:pt x="7509" y="2126"/>
                  <a:pt x="7407" y="2111"/>
                  <a:pt x="7309" y="2091"/>
                </a:cubicBezTo>
                <a:cubicBezTo>
                  <a:pt x="6893" y="2007"/>
                  <a:pt x="6586" y="1833"/>
                  <a:pt x="6396" y="1567"/>
                </a:cubicBezTo>
                <a:cubicBezTo>
                  <a:pt x="6218" y="1318"/>
                  <a:pt x="6181" y="1041"/>
                  <a:pt x="6187" y="843"/>
                </a:cubicBezTo>
                <a:lnTo>
                  <a:pt x="6187" y="843"/>
                </a:lnTo>
                <a:cubicBezTo>
                  <a:pt x="5853" y="985"/>
                  <a:pt x="5562" y="1057"/>
                  <a:pt x="5317" y="1057"/>
                </a:cubicBezTo>
                <a:cubicBezTo>
                  <a:pt x="5158" y="1057"/>
                  <a:pt x="5018" y="1026"/>
                  <a:pt x="4898" y="966"/>
                </a:cubicBezTo>
                <a:cubicBezTo>
                  <a:pt x="4741" y="888"/>
                  <a:pt x="4657" y="771"/>
                  <a:pt x="4612" y="679"/>
                </a:cubicBezTo>
                <a:cubicBezTo>
                  <a:pt x="4296" y="759"/>
                  <a:pt x="4017" y="792"/>
                  <a:pt x="3772" y="792"/>
                </a:cubicBezTo>
                <a:cubicBezTo>
                  <a:pt x="2792" y="792"/>
                  <a:pt x="2341" y="260"/>
                  <a:pt x="2179" y="0"/>
                </a:cubicBezTo>
                <a:close/>
              </a:path>
            </a:pathLst>
          </a:custGeom>
          <a:solidFill>
            <a:srgbClr val="EFC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4"/>
          <p:cNvSpPr/>
          <p:nvPr/>
        </p:nvSpPr>
        <p:spPr>
          <a:xfrm>
            <a:off x="7996496" y="3340279"/>
            <a:ext cx="275424" cy="289021"/>
          </a:xfrm>
          <a:custGeom>
            <a:rect b="b" l="l" r="r" t="t"/>
            <a:pathLst>
              <a:path extrusionOk="0" h="5059" w="4821">
                <a:moveTo>
                  <a:pt x="2429" y="1"/>
                </a:moveTo>
                <a:cubicBezTo>
                  <a:pt x="2169" y="1"/>
                  <a:pt x="1967" y="17"/>
                  <a:pt x="1864" y="27"/>
                </a:cubicBezTo>
                <a:cubicBezTo>
                  <a:pt x="1183" y="1429"/>
                  <a:pt x="144" y="3612"/>
                  <a:pt x="0" y="4035"/>
                </a:cubicBezTo>
                <a:cubicBezTo>
                  <a:pt x="129" y="4099"/>
                  <a:pt x="489" y="4199"/>
                  <a:pt x="815" y="4291"/>
                </a:cubicBezTo>
                <a:cubicBezTo>
                  <a:pt x="1316" y="4430"/>
                  <a:pt x="1956" y="4610"/>
                  <a:pt x="2580" y="4860"/>
                </a:cubicBezTo>
                <a:cubicBezTo>
                  <a:pt x="2742" y="4917"/>
                  <a:pt x="2897" y="4987"/>
                  <a:pt x="3055" y="5058"/>
                </a:cubicBezTo>
                <a:lnTo>
                  <a:pt x="3714" y="3418"/>
                </a:lnTo>
                <a:cubicBezTo>
                  <a:pt x="3562" y="3346"/>
                  <a:pt x="3417" y="3285"/>
                  <a:pt x="3290" y="3233"/>
                </a:cubicBezTo>
                <a:cubicBezTo>
                  <a:pt x="3041" y="3135"/>
                  <a:pt x="2867" y="3086"/>
                  <a:pt x="2863" y="3084"/>
                </a:cubicBezTo>
                <a:cubicBezTo>
                  <a:pt x="2822" y="3076"/>
                  <a:pt x="2791" y="3049"/>
                  <a:pt x="2771" y="3013"/>
                </a:cubicBezTo>
                <a:cubicBezTo>
                  <a:pt x="2752" y="2980"/>
                  <a:pt x="2750" y="2937"/>
                  <a:pt x="2762" y="2898"/>
                </a:cubicBezTo>
                <a:lnTo>
                  <a:pt x="3020" y="2192"/>
                </a:lnTo>
                <a:cubicBezTo>
                  <a:pt x="3041" y="2135"/>
                  <a:pt x="3093" y="2096"/>
                  <a:pt x="3152" y="2096"/>
                </a:cubicBezTo>
                <a:cubicBezTo>
                  <a:pt x="3163" y="2096"/>
                  <a:pt x="3173" y="2098"/>
                  <a:pt x="3184" y="2100"/>
                </a:cubicBezTo>
                <a:cubicBezTo>
                  <a:pt x="3376" y="2139"/>
                  <a:pt x="3552" y="2186"/>
                  <a:pt x="3720" y="2241"/>
                </a:cubicBezTo>
                <a:cubicBezTo>
                  <a:pt x="3863" y="2288"/>
                  <a:pt x="3998" y="2343"/>
                  <a:pt x="4123" y="2399"/>
                </a:cubicBezTo>
                <a:lnTo>
                  <a:pt x="4821" y="666"/>
                </a:lnTo>
                <a:cubicBezTo>
                  <a:pt x="4718" y="586"/>
                  <a:pt x="4606" y="514"/>
                  <a:pt x="4489" y="451"/>
                </a:cubicBezTo>
                <a:cubicBezTo>
                  <a:pt x="3812" y="77"/>
                  <a:pt x="2987" y="1"/>
                  <a:pt x="2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4"/>
          <p:cNvSpPr/>
          <p:nvPr/>
        </p:nvSpPr>
        <p:spPr>
          <a:xfrm>
            <a:off x="8246954" y="3389982"/>
            <a:ext cx="47761" cy="126657"/>
          </a:xfrm>
          <a:custGeom>
            <a:rect b="b" l="l" r="r" t="t"/>
            <a:pathLst>
              <a:path extrusionOk="0" h="2217" w="836">
                <a:moveTo>
                  <a:pt x="668" y="0"/>
                </a:moveTo>
                <a:lnTo>
                  <a:pt x="1" y="1660"/>
                </a:lnTo>
                <a:cubicBezTo>
                  <a:pt x="338" y="1844"/>
                  <a:pt x="594" y="2042"/>
                  <a:pt x="774" y="2216"/>
                </a:cubicBezTo>
                <a:cubicBezTo>
                  <a:pt x="637" y="1490"/>
                  <a:pt x="692" y="821"/>
                  <a:pt x="836" y="199"/>
                </a:cubicBezTo>
                <a:cubicBezTo>
                  <a:pt x="784" y="127"/>
                  <a:pt x="727" y="62"/>
                  <a:pt x="6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4"/>
          <p:cNvSpPr/>
          <p:nvPr/>
        </p:nvSpPr>
        <p:spPr>
          <a:xfrm>
            <a:off x="8579165" y="2668544"/>
            <a:ext cx="323813" cy="489833"/>
          </a:xfrm>
          <a:custGeom>
            <a:rect b="b" l="l" r="r" t="t"/>
            <a:pathLst>
              <a:path extrusionOk="0" h="8574" w="5668">
                <a:moveTo>
                  <a:pt x="4716" y="1"/>
                </a:moveTo>
                <a:cubicBezTo>
                  <a:pt x="4567" y="271"/>
                  <a:pt x="4213" y="887"/>
                  <a:pt x="3787" y="1513"/>
                </a:cubicBezTo>
                <a:cubicBezTo>
                  <a:pt x="2674" y="3146"/>
                  <a:pt x="872" y="4050"/>
                  <a:pt x="704" y="4134"/>
                </a:cubicBezTo>
                <a:cubicBezTo>
                  <a:pt x="532" y="4250"/>
                  <a:pt x="336" y="4349"/>
                  <a:pt x="121" y="4426"/>
                </a:cubicBezTo>
                <a:cubicBezTo>
                  <a:pt x="189" y="4590"/>
                  <a:pt x="307" y="4895"/>
                  <a:pt x="397" y="5243"/>
                </a:cubicBezTo>
                <a:cubicBezTo>
                  <a:pt x="489" y="5595"/>
                  <a:pt x="551" y="5996"/>
                  <a:pt x="493" y="6343"/>
                </a:cubicBezTo>
                <a:cubicBezTo>
                  <a:pt x="491" y="6354"/>
                  <a:pt x="489" y="6364"/>
                  <a:pt x="483" y="6374"/>
                </a:cubicBezTo>
                <a:cubicBezTo>
                  <a:pt x="330" y="6759"/>
                  <a:pt x="0" y="7855"/>
                  <a:pt x="309" y="8328"/>
                </a:cubicBezTo>
                <a:cubicBezTo>
                  <a:pt x="425" y="8505"/>
                  <a:pt x="570" y="8574"/>
                  <a:pt x="740" y="8574"/>
                </a:cubicBezTo>
                <a:cubicBezTo>
                  <a:pt x="959" y="8574"/>
                  <a:pt x="1221" y="8460"/>
                  <a:pt x="1514" y="8316"/>
                </a:cubicBezTo>
                <a:cubicBezTo>
                  <a:pt x="1596" y="8275"/>
                  <a:pt x="1672" y="8240"/>
                  <a:pt x="1739" y="8211"/>
                </a:cubicBezTo>
                <a:cubicBezTo>
                  <a:pt x="2181" y="8021"/>
                  <a:pt x="3935" y="6599"/>
                  <a:pt x="4585" y="6055"/>
                </a:cubicBezTo>
                <a:cubicBezTo>
                  <a:pt x="5668" y="4782"/>
                  <a:pt x="5195" y="2904"/>
                  <a:pt x="5187" y="2892"/>
                </a:cubicBezTo>
                <a:cubicBezTo>
                  <a:pt x="5177" y="2851"/>
                  <a:pt x="5187" y="2808"/>
                  <a:pt x="5209" y="2773"/>
                </a:cubicBezTo>
                <a:cubicBezTo>
                  <a:pt x="5205" y="2767"/>
                  <a:pt x="5201" y="2759"/>
                  <a:pt x="5197" y="2749"/>
                </a:cubicBezTo>
                <a:cubicBezTo>
                  <a:pt x="5193" y="2720"/>
                  <a:pt x="5185" y="2687"/>
                  <a:pt x="5175" y="2644"/>
                </a:cubicBezTo>
                <a:cubicBezTo>
                  <a:pt x="5125" y="2607"/>
                  <a:pt x="5105" y="2542"/>
                  <a:pt x="5127" y="2481"/>
                </a:cubicBezTo>
                <a:cubicBezTo>
                  <a:pt x="5130" y="2474"/>
                  <a:pt x="5134" y="2470"/>
                  <a:pt x="5138" y="2464"/>
                </a:cubicBezTo>
                <a:cubicBezTo>
                  <a:pt x="5099" y="2258"/>
                  <a:pt x="5048" y="1973"/>
                  <a:pt x="4994" y="1666"/>
                </a:cubicBezTo>
                <a:cubicBezTo>
                  <a:pt x="4892" y="1063"/>
                  <a:pt x="4778" y="375"/>
                  <a:pt x="4716" y="1"/>
                </a:cubicBezTo>
                <a:close/>
              </a:path>
            </a:pathLst>
          </a:custGeom>
          <a:solidFill>
            <a:srgbClr val="EFC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4"/>
          <p:cNvSpPr/>
          <p:nvPr/>
        </p:nvSpPr>
        <p:spPr>
          <a:xfrm>
            <a:off x="8370641" y="2755668"/>
            <a:ext cx="73583" cy="45761"/>
          </a:xfrm>
          <a:custGeom>
            <a:rect b="b" l="l" r="r" t="t"/>
            <a:pathLst>
              <a:path extrusionOk="0" h="801" w="1288">
                <a:moveTo>
                  <a:pt x="602" y="0"/>
                </a:moveTo>
                <a:cubicBezTo>
                  <a:pt x="192" y="0"/>
                  <a:pt x="68" y="279"/>
                  <a:pt x="52" y="315"/>
                </a:cubicBezTo>
                <a:cubicBezTo>
                  <a:pt x="21" y="407"/>
                  <a:pt x="0" y="544"/>
                  <a:pt x="80" y="653"/>
                </a:cubicBezTo>
                <a:cubicBezTo>
                  <a:pt x="144" y="743"/>
                  <a:pt x="273" y="796"/>
                  <a:pt x="424" y="800"/>
                </a:cubicBezTo>
                <a:cubicBezTo>
                  <a:pt x="629" y="602"/>
                  <a:pt x="948" y="338"/>
                  <a:pt x="1287" y="254"/>
                </a:cubicBezTo>
                <a:cubicBezTo>
                  <a:pt x="1146" y="139"/>
                  <a:pt x="976" y="55"/>
                  <a:pt x="794" y="19"/>
                </a:cubicBezTo>
                <a:cubicBezTo>
                  <a:pt x="724" y="6"/>
                  <a:pt x="660" y="0"/>
                  <a:pt x="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4"/>
          <p:cNvSpPr/>
          <p:nvPr/>
        </p:nvSpPr>
        <p:spPr>
          <a:xfrm>
            <a:off x="8133037" y="3274922"/>
            <a:ext cx="183673" cy="106605"/>
          </a:xfrm>
          <a:custGeom>
            <a:rect b="b" l="l" r="r" t="t"/>
            <a:pathLst>
              <a:path extrusionOk="0" h="1866" w="3215">
                <a:moveTo>
                  <a:pt x="381" y="0"/>
                </a:moveTo>
                <a:cubicBezTo>
                  <a:pt x="354" y="0"/>
                  <a:pt x="328" y="1"/>
                  <a:pt x="303" y="1"/>
                </a:cubicBezTo>
                <a:lnTo>
                  <a:pt x="0" y="856"/>
                </a:lnTo>
                <a:cubicBezTo>
                  <a:pt x="22" y="856"/>
                  <a:pt x="45" y="856"/>
                  <a:pt x="68" y="856"/>
                </a:cubicBezTo>
                <a:cubicBezTo>
                  <a:pt x="655" y="856"/>
                  <a:pt x="1504" y="935"/>
                  <a:pt x="2224" y="1325"/>
                </a:cubicBezTo>
                <a:cubicBezTo>
                  <a:pt x="2478" y="1462"/>
                  <a:pt x="2717" y="1640"/>
                  <a:pt x="2922" y="1865"/>
                </a:cubicBezTo>
                <a:cubicBezTo>
                  <a:pt x="3010" y="1558"/>
                  <a:pt x="3108" y="1268"/>
                  <a:pt x="3214" y="983"/>
                </a:cubicBezTo>
                <a:cubicBezTo>
                  <a:pt x="2987" y="822"/>
                  <a:pt x="2764" y="687"/>
                  <a:pt x="2549" y="576"/>
                </a:cubicBezTo>
                <a:cubicBezTo>
                  <a:pt x="1628" y="91"/>
                  <a:pt x="839" y="0"/>
                  <a:pt x="381" y="0"/>
                </a:cubicBezTo>
                <a:close/>
              </a:path>
            </a:pathLst>
          </a:custGeom>
          <a:solidFill>
            <a:srgbClr val="EFC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4"/>
          <p:cNvSpPr/>
          <p:nvPr/>
        </p:nvSpPr>
        <p:spPr>
          <a:xfrm>
            <a:off x="8185940" y="3543090"/>
            <a:ext cx="95236" cy="144653"/>
          </a:xfrm>
          <a:custGeom>
            <a:rect b="b" l="l" r="r" t="t"/>
            <a:pathLst>
              <a:path extrusionOk="0" h="2532" w="1667">
                <a:moveTo>
                  <a:pt x="660" y="1"/>
                </a:moveTo>
                <a:lnTo>
                  <a:pt x="1" y="1639"/>
                </a:lnTo>
                <a:cubicBezTo>
                  <a:pt x="467" y="1883"/>
                  <a:pt x="870" y="2175"/>
                  <a:pt x="1136" y="2531"/>
                </a:cubicBezTo>
                <a:cubicBezTo>
                  <a:pt x="1318" y="1981"/>
                  <a:pt x="1513" y="1377"/>
                  <a:pt x="1666" y="901"/>
                </a:cubicBezTo>
                <a:cubicBezTo>
                  <a:pt x="1474" y="524"/>
                  <a:pt x="1065" y="222"/>
                  <a:pt x="6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4"/>
          <p:cNvSpPr/>
          <p:nvPr/>
        </p:nvSpPr>
        <p:spPr>
          <a:xfrm>
            <a:off x="8108586" y="2825195"/>
            <a:ext cx="1251204" cy="1160025"/>
          </a:xfrm>
          <a:custGeom>
            <a:rect b="b" l="l" r="r" t="t"/>
            <a:pathLst>
              <a:path extrusionOk="0" h="20305" w="21901">
                <a:moveTo>
                  <a:pt x="13710" y="0"/>
                </a:moveTo>
                <a:cubicBezTo>
                  <a:pt x="13706" y="15"/>
                  <a:pt x="13700" y="29"/>
                  <a:pt x="13692" y="41"/>
                </a:cubicBezTo>
                <a:cubicBezTo>
                  <a:pt x="13698" y="50"/>
                  <a:pt x="13700" y="56"/>
                  <a:pt x="13706" y="66"/>
                </a:cubicBezTo>
                <a:cubicBezTo>
                  <a:pt x="13727" y="150"/>
                  <a:pt x="14224" y="2114"/>
                  <a:pt x="13033" y="3507"/>
                </a:cubicBezTo>
                <a:cubicBezTo>
                  <a:pt x="13027" y="3513"/>
                  <a:pt x="13021" y="3517"/>
                  <a:pt x="13015" y="3524"/>
                </a:cubicBezTo>
                <a:cubicBezTo>
                  <a:pt x="12918" y="3601"/>
                  <a:pt x="10662" y="5482"/>
                  <a:pt x="10087" y="5729"/>
                </a:cubicBezTo>
                <a:cubicBezTo>
                  <a:pt x="10026" y="5758"/>
                  <a:pt x="9954" y="5795"/>
                  <a:pt x="9876" y="5829"/>
                </a:cubicBezTo>
                <a:cubicBezTo>
                  <a:pt x="9631" y="5950"/>
                  <a:pt x="9291" y="6116"/>
                  <a:pt x="8966" y="6116"/>
                </a:cubicBezTo>
                <a:cubicBezTo>
                  <a:pt x="8720" y="6116"/>
                  <a:pt x="8485" y="6022"/>
                  <a:pt x="8301" y="5739"/>
                </a:cubicBezTo>
                <a:cubicBezTo>
                  <a:pt x="7871" y="5070"/>
                  <a:pt x="8379" y="3704"/>
                  <a:pt x="8444" y="3534"/>
                </a:cubicBezTo>
                <a:cubicBezTo>
                  <a:pt x="8536" y="2906"/>
                  <a:pt x="8194" y="2036"/>
                  <a:pt x="8074" y="1760"/>
                </a:cubicBezTo>
                <a:cubicBezTo>
                  <a:pt x="7783" y="1838"/>
                  <a:pt x="7462" y="1881"/>
                  <a:pt x="7124" y="1881"/>
                </a:cubicBezTo>
                <a:cubicBezTo>
                  <a:pt x="6406" y="1881"/>
                  <a:pt x="5608" y="1692"/>
                  <a:pt x="4837" y="1253"/>
                </a:cubicBezTo>
                <a:cubicBezTo>
                  <a:pt x="4614" y="1304"/>
                  <a:pt x="3534" y="1613"/>
                  <a:pt x="2826" y="2812"/>
                </a:cubicBezTo>
                <a:cubicBezTo>
                  <a:pt x="2036" y="4152"/>
                  <a:pt x="176" y="7650"/>
                  <a:pt x="13" y="7957"/>
                </a:cubicBezTo>
                <a:cubicBezTo>
                  <a:pt x="5" y="8018"/>
                  <a:pt x="1" y="8246"/>
                  <a:pt x="213" y="8456"/>
                </a:cubicBezTo>
                <a:lnTo>
                  <a:pt x="412" y="7888"/>
                </a:lnTo>
                <a:lnTo>
                  <a:pt x="412" y="7888"/>
                </a:lnTo>
                <a:cubicBezTo>
                  <a:pt x="397" y="7892"/>
                  <a:pt x="383" y="7894"/>
                  <a:pt x="383" y="7894"/>
                </a:cubicBezTo>
                <a:cubicBezTo>
                  <a:pt x="375" y="7895"/>
                  <a:pt x="366" y="7896"/>
                  <a:pt x="357" y="7896"/>
                </a:cubicBezTo>
                <a:cubicBezTo>
                  <a:pt x="291" y="7896"/>
                  <a:pt x="228" y="7848"/>
                  <a:pt x="215" y="7781"/>
                </a:cubicBezTo>
                <a:cubicBezTo>
                  <a:pt x="199" y="7701"/>
                  <a:pt x="248" y="7626"/>
                  <a:pt x="328" y="7609"/>
                </a:cubicBezTo>
                <a:cubicBezTo>
                  <a:pt x="348" y="7605"/>
                  <a:pt x="520" y="7572"/>
                  <a:pt x="804" y="7572"/>
                </a:cubicBezTo>
                <a:cubicBezTo>
                  <a:pt x="1301" y="7572"/>
                  <a:pt x="2142" y="7672"/>
                  <a:pt x="3123" y="8194"/>
                </a:cubicBezTo>
                <a:cubicBezTo>
                  <a:pt x="3325" y="8301"/>
                  <a:pt x="3532" y="8426"/>
                  <a:pt x="3742" y="8569"/>
                </a:cubicBezTo>
                <a:cubicBezTo>
                  <a:pt x="3742" y="8561"/>
                  <a:pt x="3745" y="8552"/>
                  <a:pt x="3747" y="8548"/>
                </a:cubicBezTo>
                <a:cubicBezTo>
                  <a:pt x="3794" y="8426"/>
                  <a:pt x="3839" y="8303"/>
                  <a:pt x="3882" y="8182"/>
                </a:cubicBezTo>
                <a:cubicBezTo>
                  <a:pt x="4240" y="7190"/>
                  <a:pt x="4475" y="5770"/>
                  <a:pt x="4594" y="4941"/>
                </a:cubicBezTo>
                <a:cubicBezTo>
                  <a:pt x="4649" y="4536"/>
                  <a:pt x="4677" y="4272"/>
                  <a:pt x="4677" y="4264"/>
                </a:cubicBezTo>
                <a:cubicBezTo>
                  <a:pt x="4685" y="4193"/>
                  <a:pt x="4752" y="4137"/>
                  <a:pt x="4825" y="4137"/>
                </a:cubicBezTo>
                <a:cubicBezTo>
                  <a:pt x="4829" y="4137"/>
                  <a:pt x="4834" y="4137"/>
                  <a:pt x="4839" y="4137"/>
                </a:cubicBezTo>
                <a:cubicBezTo>
                  <a:pt x="4919" y="4144"/>
                  <a:pt x="4976" y="4215"/>
                  <a:pt x="4966" y="4297"/>
                </a:cubicBezTo>
                <a:cubicBezTo>
                  <a:pt x="4964" y="4328"/>
                  <a:pt x="4935" y="4587"/>
                  <a:pt x="4882" y="4976"/>
                </a:cubicBezTo>
                <a:cubicBezTo>
                  <a:pt x="4767" y="5815"/>
                  <a:pt x="4532" y="7249"/>
                  <a:pt x="4158" y="8282"/>
                </a:cubicBezTo>
                <a:cubicBezTo>
                  <a:pt x="4115" y="8403"/>
                  <a:pt x="4070" y="8528"/>
                  <a:pt x="4023" y="8651"/>
                </a:cubicBezTo>
                <a:cubicBezTo>
                  <a:pt x="3859" y="9084"/>
                  <a:pt x="3693" y="9539"/>
                  <a:pt x="3573" y="10015"/>
                </a:cubicBezTo>
                <a:cubicBezTo>
                  <a:pt x="3581" y="10030"/>
                  <a:pt x="3530" y="10261"/>
                  <a:pt x="3517" y="10267"/>
                </a:cubicBezTo>
                <a:cubicBezTo>
                  <a:pt x="3487" y="10420"/>
                  <a:pt x="3460" y="10578"/>
                  <a:pt x="3440" y="10740"/>
                </a:cubicBezTo>
                <a:cubicBezTo>
                  <a:pt x="3344" y="11585"/>
                  <a:pt x="3458" y="12511"/>
                  <a:pt x="4051" y="13561"/>
                </a:cubicBezTo>
                <a:cubicBezTo>
                  <a:pt x="4092" y="13630"/>
                  <a:pt x="4066" y="13718"/>
                  <a:pt x="3996" y="13757"/>
                </a:cubicBezTo>
                <a:cubicBezTo>
                  <a:pt x="3974" y="13774"/>
                  <a:pt x="3951" y="13778"/>
                  <a:pt x="3925" y="13778"/>
                </a:cubicBezTo>
                <a:cubicBezTo>
                  <a:pt x="3878" y="13778"/>
                  <a:pt x="3828" y="13753"/>
                  <a:pt x="3800" y="13706"/>
                </a:cubicBezTo>
                <a:cubicBezTo>
                  <a:pt x="3667" y="13471"/>
                  <a:pt x="3560" y="13238"/>
                  <a:pt x="3468" y="13013"/>
                </a:cubicBezTo>
                <a:cubicBezTo>
                  <a:pt x="3194" y="13878"/>
                  <a:pt x="2511" y="16016"/>
                  <a:pt x="2280" y="16597"/>
                </a:cubicBezTo>
                <a:cubicBezTo>
                  <a:pt x="2024" y="17233"/>
                  <a:pt x="1701" y="17790"/>
                  <a:pt x="1615" y="17933"/>
                </a:cubicBezTo>
                <a:cubicBezTo>
                  <a:pt x="1615" y="19107"/>
                  <a:pt x="1621" y="19977"/>
                  <a:pt x="1627" y="20304"/>
                </a:cubicBezTo>
                <a:lnTo>
                  <a:pt x="20699" y="20304"/>
                </a:lnTo>
                <a:cubicBezTo>
                  <a:pt x="21900" y="17233"/>
                  <a:pt x="21204" y="12202"/>
                  <a:pt x="20593" y="9101"/>
                </a:cubicBezTo>
                <a:cubicBezTo>
                  <a:pt x="20593" y="11805"/>
                  <a:pt x="19727" y="14373"/>
                  <a:pt x="19261" y="15564"/>
                </a:cubicBezTo>
                <a:lnTo>
                  <a:pt x="19230" y="15648"/>
                </a:lnTo>
                <a:cubicBezTo>
                  <a:pt x="19114" y="15959"/>
                  <a:pt x="18858" y="16045"/>
                  <a:pt x="18670" y="16045"/>
                </a:cubicBezTo>
                <a:cubicBezTo>
                  <a:pt x="18616" y="16045"/>
                  <a:pt x="18567" y="16036"/>
                  <a:pt x="18528" y="16026"/>
                </a:cubicBezTo>
                <a:cubicBezTo>
                  <a:pt x="18496" y="16016"/>
                  <a:pt x="18136" y="15873"/>
                  <a:pt x="17483" y="15382"/>
                </a:cubicBezTo>
                <a:cubicBezTo>
                  <a:pt x="17061" y="15065"/>
                  <a:pt x="16513" y="14598"/>
                  <a:pt x="15858" y="13929"/>
                </a:cubicBezTo>
                <a:cubicBezTo>
                  <a:pt x="14160" y="12194"/>
                  <a:pt x="14457" y="10441"/>
                  <a:pt x="14469" y="10369"/>
                </a:cubicBezTo>
                <a:cubicBezTo>
                  <a:pt x="14473" y="10349"/>
                  <a:pt x="14479" y="10328"/>
                  <a:pt x="14494" y="10312"/>
                </a:cubicBezTo>
                <a:cubicBezTo>
                  <a:pt x="15304" y="9154"/>
                  <a:pt x="15527" y="6316"/>
                  <a:pt x="15529" y="6288"/>
                </a:cubicBezTo>
                <a:cubicBezTo>
                  <a:pt x="15537" y="6212"/>
                  <a:pt x="15602" y="6154"/>
                  <a:pt x="15674" y="6154"/>
                </a:cubicBezTo>
                <a:cubicBezTo>
                  <a:pt x="15677" y="6154"/>
                  <a:pt x="15681" y="6154"/>
                  <a:pt x="15685" y="6155"/>
                </a:cubicBezTo>
                <a:cubicBezTo>
                  <a:pt x="15764" y="6163"/>
                  <a:pt x="15824" y="6230"/>
                  <a:pt x="15818" y="6310"/>
                </a:cubicBezTo>
                <a:cubicBezTo>
                  <a:pt x="15809" y="6431"/>
                  <a:pt x="15592" y="9211"/>
                  <a:pt x="14752" y="10451"/>
                </a:cubicBezTo>
                <a:cubicBezTo>
                  <a:pt x="14721" y="10678"/>
                  <a:pt x="14596" y="12223"/>
                  <a:pt x="16065" y="13729"/>
                </a:cubicBezTo>
                <a:cubicBezTo>
                  <a:pt x="16656" y="14336"/>
                  <a:pt x="17156" y="14768"/>
                  <a:pt x="17552" y="15073"/>
                </a:cubicBezTo>
                <a:cubicBezTo>
                  <a:pt x="18179" y="15560"/>
                  <a:pt x="18547" y="15728"/>
                  <a:pt x="18608" y="15754"/>
                </a:cubicBezTo>
                <a:cubicBezTo>
                  <a:pt x="18622" y="15757"/>
                  <a:pt x="18645" y="15760"/>
                  <a:pt x="18673" y="15760"/>
                </a:cubicBezTo>
                <a:cubicBezTo>
                  <a:pt x="18759" y="15760"/>
                  <a:pt x="18893" y="15729"/>
                  <a:pt x="18958" y="15554"/>
                </a:cubicBezTo>
                <a:lnTo>
                  <a:pt x="18995" y="15466"/>
                </a:lnTo>
                <a:cubicBezTo>
                  <a:pt x="19611" y="13888"/>
                  <a:pt x="20945" y="9841"/>
                  <a:pt x="19942" y="6363"/>
                </a:cubicBezTo>
                <a:cubicBezTo>
                  <a:pt x="19907" y="6230"/>
                  <a:pt x="19866" y="6097"/>
                  <a:pt x="19823" y="5971"/>
                </a:cubicBezTo>
                <a:cubicBezTo>
                  <a:pt x="19809" y="5930"/>
                  <a:pt x="19795" y="5891"/>
                  <a:pt x="19783" y="5852"/>
                </a:cubicBezTo>
                <a:cubicBezTo>
                  <a:pt x="19752" y="5764"/>
                  <a:pt x="19723" y="5676"/>
                  <a:pt x="19693" y="5592"/>
                </a:cubicBezTo>
                <a:cubicBezTo>
                  <a:pt x="19676" y="5545"/>
                  <a:pt x="19660" y="5500"/>
                  <a:pt x="19641" y="5457"/>
                </a:cubicBezTo>
                <a:cubicBezTo>
                  <a:pt x="19611" y="5379"/>
                  <a:pt x="19582" y="5304"/>
                  <a:pt x="19551" y="5226"/>
                </a:cubicBezTo>
                <a:cubicBezTo>
                  <a:pt x="19533" y="5177"/>
                  <a:pt x="19512" y="5132"/>
                  <a:pt x="19492" y="5083"/>
                </a:cubicBezTo>
                <a:cubicBezTo>
                  <a:pt x="19461" y="5013"/>
                  <a:pt x="19435" y="4941"/>
                  <a:pt x="19406" y="4876"/>
                </a:cubicBezTo>
                <a:cubicBezTo>
                  <a:pt x="19384" y="4827"/>
                  <a:pt x="19363" y="4782"/>
                  <a:pt x="19339" y="4733"/>
                </a:cubicBezTo>
                <a:cubicBezTo>
                  <a:pt x="19308" y="4669"/>
                  <a:pt x="19281" y="4602"/>
                  <a:pt x="19251" y="4540"/>
                </a:cubicBezTo>
                <a:cubicBezTo>
                  <a:pt x="19226" y="4495"/>
                  <a:pt x="19201" y="4448"/>
                  <a:pt x="19179" y="4403"/>
                </a:cubicBezTo>
                <a:cubicBezTo>
                  <a:pt x="19148" y="4338"/>
                  <a:pt x="19118" y="4276"/>
                  <a:pt x="19087" y="4219"/>
                </a:cubicBezTo>
                <a:cubicBezTo>
                  <a:pt x="19062" y="4174"/>
                  <a:pt x="19038" y="4129"/>
                  <a:pt x="19015" y="4086"/>
                </a:cubicBezTo>
                <a:cubicBezTo>
                  <a:pt x="18978" y="4027"/>
                  <a:pt x="18948" y="3968"/>
                  <a:pt x="18915" y="3912"/>
                </a:cubicBezTo>
                <a:cubicBezTo>
                  <a:pt x="18888" y="3867"/>
                  <a:pt x="18864" y="3826"/>
                  <a:pt x="18837" y="3783"/>
                </a:cubicBezTo>
                <a:cubicBezTo>
                  <a:pt x="18805" y="3728"/>
                  <a:pt x="18772" y="3671"/>
                  <a:pt x="18739" y="3618"/>
                </a:cubicBezTo>
                <a:cubicBezTo>
                  <a:pt x="18710" y="3579"/>
                  <a:pt x="18684" y="3538"/>
                  <a:pt x="18659" y="3497"/>
                </a:cubicBezTo>
                <a:cubicBezTo>
                  <a:pt x="18622" y="3444"/>
                  <a:pt x="18590" y="3391"/>
                  <a:pt x="18555" y="3339"/>
                </a:cubicBezTo>
                <a:cubicBezTo>
                  <a:pt x="18526" y="3299"/>
                  <a:pt x="18498" y="3260"/>
                  <a:pt x="18469" y="3221"/>
                </a:cubicBezTo>
                <a:cubicBezTo>
                  <a:pt x="18434" y="3172"/>
                  <a:pt x="18402" y="3121"/>
                  <a:pt x="18365" y="3073"/>
                </a:cubicBezTo>
                <a:cubicBezTo>
                  <a:pt x="18334" y="3037"/>
                  <a:pt x="18305" y="2998"/>
                  <a:pt x="18279" y="2961"/>
                </a:cubicBezTo>
                <a:cubicBezTo>
                  <a:pt x="18242" y="2914"/>
                  <a:pt x="18209" y="2865"/>
                  <a:pt x="18172" y="2822"/>
                </a:cubicBezTo>
                <a:cubicBezTo>
                  <a:pt x="18140" y="2783"/>
                  <a:pt x="18111" y="2748"/>
                  <a:pt x="18080" y="2711"/>
                </a:cubicBezTo>
                <a:cubicBezTo>
                  <a:pt x="18048" y="2668"/>
                  <a:pt x="18013" y="2625"/>
                  <a:pt x="17976" y="2582"/>
                </a:cubicBezTo>
                <a:cubicBezTo>
                  <a:pt x="17945" y="2546"/>
                  <a:pt x="17915" y="2513"/>
                  <a:pt x="17884" y="2476"/>
                </a:cubicBezTo>
                <a:cubicBezTo>
                  <a:pt x="17851" y="2439"/>
                  <a:pt x="17814" y="2394"/>
                  <a:pt x="17780" y="2357"/>
                </a:cubicBezTo>
                <a:cubicBezTo>
                  <a:pt x="17761" y="2337"/>
                  <a:pt x="17743" y="2319"/>
                  <a:pt x="17722" y="2298"/>
                </a:cubicBezTo>
                <a:cubicBezTo>
                  <a:pt x="17710" y="2282"/>
                  <a:pt x="17696" y="2267"/>
                  <a:pt x="17681" y="2255"/>
                </a:cubicBezTo>
                <a:cubicBezTo>
                  <a:pt x="17649" y="2218"/>
                  <a:pt x="17614" y="2177"/>
                  <a:pt x="17577" y="2143"/>
                </a:cubicBezTo>
                <a:lnTo>
                  <a:pt x="17477" y="2042"/>
                </a:lnTo>
                <a:cubicBezTo>
                  <a:pt x="17442" y="2006"/>
                  <a:pt x="17409" y="1971"/>
                  <a:pt x="17372" y="1938"/>
                </a:cubicBezTo>
                <a:cubicBezTo>
                  <a:pt x="17338" y="1903"/>
                  <a:pt x="17307" y="1870"/>
                  <a:pt x="17270" y="1840"/>
                </a:cubicBezTo>
                <a:cubicBezTo>
                  <a:pt x="17235" y="1807"/>
                  <a:pt x="17199" y="1774"/>
                  <a:pt x="17166" y="1744"/>
                </a:cubicBezTo>
                <a:cubicBezTo>
                  <a:pt x="17133" y="1713"/>
                  <a:pt x="17096" y="1682"/>
                  <a:pt x="17061" y="1652"/>
                </a:cubicBezTo>
                <a:cubicBezTo>
                  <a:pt x="17025" y="1621"/>
                  <a:pt x="16994" y="1592"/>
                  <a:pt x="16961" y="1564"/>
                </a:cubicBezTo>
                <a:cubicBezTo>
                  <a:pt x="16922" y="1531"/>
                  <a:pt x="16888" y="1502"/>
                  <a:pt x="16851" y="1472"/>
                </a:cubicBezTo>
                <a:cubicBezTo>
                  <a:pt x="16818" y="1447"/>
                  <a:pt x="16785" y="1420"/>
                  <a:pt x="16755" y="1396"/>
                </a:cubicBezTo>
                <a:cubicBezTo>
                  <a:pt x="16718" y="1361"/>
                  <a:pt x="16677" y="1334"/>
                  <a:pt x="16642" y="1306"/>
                </a:cubicBezTo>
                <a:lnTo>
                  <a:pt x="16550" y="1236"/>
                </a:lnTo>
                <a:cubicBezTo>
                  <a:pt x="16509" y="1208"/>
                  <a:pt x="16470" y="1181"/>
                  <a:pt x="16431" y="1152"/>
                </a:cubicBezTo>
                <a:cubicBezTo>
                  <a:pt x="16401" y="1132"/>
                  <a:pt x="16372" y="1111"/>
                  <a:pt x="16341" y="1091"/>
                </a:cubicBezTo>
                <a:cubicBezTo>
                  <a:pt x="16304" y="1062"/>
                  <a:pt x="16264" y="1038"/>
                  <a:pt x="16223" y="1009"/>
                </a:cubicBezTo>
                <a:cubicBezTo>
                  <a:pt x="16194" y="991"/>
                  <a:pt x="16167" y="972"/>
                  <a:pt x="16141" y="956"/>
                </a:cubicBezTo>
                <a:cubicBezTo>
                  <a:pt x="16096" y="927"/>
                  <a:pt x="16055" y="901"/>
                  <a:pt x="16012" y="876"/>
                </a:cubicBezTo>
                <a:cubicBezTo>
                  <a:pt x="15989" y="860"/>
                  <a:pt x="15967" y="845"/>
                  <a:pt x="15940" y="829"/>
                </a:cubicBezTo>
                <a:lnTo>
                  <a:pt x="15809" y="753"/>
                </a:lnTo>
                <a:cubicBezTo>
                  <a:pt x="15787" y="743"/>
                  <a:pt x="15764" y="727"/>
                  <a:pt x="15744" y="715"/>
                </a:cubicBezTo>
                <a:cubicBezTo>
                  <a:pt x="15701" y="692"/>
                  <a:pt x="15654" y="670"/>
                  <a:pt x="15609" y="643"/>
                </a:cubicBezTo>
                <a:cubicBezTo>
                  <a:pt x="15590" y="633"/>
                  <a:pt x="15570" y="622"/>
                  <a:pt x="15550" y="612"/>
                </a:cubicBezTo>
                <a:cubicBezTo>
                  <a:pt x="15502" y="588"/>
                  <a:pt x="15457" y="563"/>
                  <a:pt x="15408" y="541"/>
                </a:cubicBezTo>
                <a:cubicBezTo>
                  <a:pt x="15394" y="532"/>
                  <a:pt x="15376" y="526"/>
                  <a:pt x="15357" y="518"/>
                </a:cubicBezTo>
                <a:cubicBezTo>
                  <a:pt x="15312" y="496"/>
                  <a:pt x="15263" y="471"/>
                  <a:pt x="15214" y="451"/>
                </a:cubicBezTo>
                <a:cubicBezTo>
                  <a:pt x="15200" y="444"/>
                  <a:pt x="15183" y="436"/>
                  <a:pt x="15171" y="430"/>
                </a:cubicBezTo>
                <a:cubicBezTo>
                  <a:pt x="15122" y="408"/>
                  <a:pt x="15071" y="387"/>
                  <a:pt x="15022" y="367"/>
                </a:cubicBezTo>
                <a:cubicBezTo>
                  <a:pt x="15009" y="365"/>
                  <a:pt x="14999" y="359"/>
                  <a:pt x="14987" y="354"/>
                </a:cubicBezTo>
                <a:cubicBezTo>
                  <a:pt x="14936" y="334"/>
                  <a:pt x="14887" y="316"/>
                  <a:pt x="14835" y="297"/>
                </a:cubicBezTo>
                <a:cubicBezTo>
                  <a:pt x="14825" y="293"/>
                  <a:pt x="14815" y="291"/>
                  <a:pt x="14807" y="285"/>
                </a:cubicBezTo>
                <a:cubicBezTo>
                  <a:pt x="14754" y="271"/>
                  <a:pt x="14705" y="250"/>
                  <a:pt x="14653" y="234"/>
                </a:cubicBezTo>
                <a:cubicBezTo>
                  <a:pt x="14647" y="232"/>
                  <a:pt x="14639" y="230"/>
                  <a:pt x="14633" y="226"/>
                </a:cubicBezTo>
                <a:cubicBezTo>
                  <a:pt x="14580" y="209"/>
                  <a:pt x="14529" y="193"/>
                  <a:pt x="14477" y="178"/>
                </a:cubicBezTo>
                <a:cubicBezTo>
                  <a:pt x="14473" y="178"/>
                  <a:pt x="14469" y="174"/>
                  <a:pt x="14465" y="174"/>
                </a:cubicBezTo>
                <a:cubicBezTo>
                  <a:pt x="14412" y="160"/>
                  <a:pt x="14361" y="144"/>
                  <a:pt x="14310" y="131"/>
                </a:cubicBezTo>
                <a:cubicBezTo>
                  <a:pt x="14310" y="129"/>
                  <a:pt x="14306" y="129"/>
                  <a:pt x="14304" y="129"/>
                </a:cubicBezTo>
                <a:cubicBezTo>
                  <a:pt x="14250" y="117"/>
                  <a:pt x="14201" y="107"/>
                  <a:pt x="14150" y="93"/>
                </a:cubicBezTo>
                <a:cubicBezTo>
                  <a:pt x="14015" y="78"/>
                  <a:pt x="13866" y="46"/>
                  <a:pt x="137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4"/>
          <p:cNvSpPr/>
          <p:nvPr/>
        </p:nvSpPr>
        <p:spPr>
          <a:xfrm>
            <a:off x="8229701" y="3500186"/>
            <a:ext cx="66556" cy="73698"/>
          </a:xfrm>
          <a:custGeom>
            <a:rect b="b" l="l" r="r" t="t"/>
            <a:pathLst>
              <a:path extrusionOk="0" h="1290" w="1165">
                <a:moveTo>
                  <a:pt x="192" y="1"/>
                </a:moveTo>
                <a:lnTo>
                  <a:pt x="0" y="479"/>
                </a:lnTo>
                <a:cubicBezTo>
                  <a:pt x="377" y="682"/>
                  <a:pt x="763" y="950"/>
                  <a:pt x="1013" y="1290"/>
                </a:cubicBezTo>
                <a:cubicBezTo>
                  <a:pt x="1082" y="1073"/>
                  <a:pt x="1136" y="903"/>
                  <a:pt x="1164" y="817"/>
                </a:cubicBezTo>
                <a:cubicBezTo>
                  <a:pt x="1064" y="684"/>
                  <a:pt x="755" y="316"/>
                  <a:pt x="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4"/>
          <p:cNvSpPr/>
          <p:nvPr/>
        </p:nvSpPr>
        <p:spPr>
          <a:xfrm>
            <a:off x="8421144" y="2785204"/>
            <a:ext cx="40162" cy="16453"/>
          </a:xfrm>
          <a:custGeom>
            <a:rect b="b" l="l" r="r" t="t"/>
            <a:pathLst>
              <a:path extrusionOk="0" h="288" w="703">
                <a:moveTo>
                  <a:pt x="606" y="0"/>
                </a:moveTo>
                <a:cubicBezTo>
                  <a:pt x="407" y="0"/>
                  <a:pt x="180" y="129"/>
                  <a:pt x="0" y="265"/>
                </a:cubicBezTo>
                <a:lnTo>
                  <a:pt x="45" y="265"/>
                </a:lnTo>
                <a:cubicBezTo>
                  <a:pt x="113" y="267"/>
                  <a:pt x="178" y="271"/>
                  <a:pt x="240" y="277"/>
                </a:cubicBezTo>
                <a:cubicBezTo>
                  <a:pt x="314" y="283"/>
                  <a:pt x="381" y="288"/>
                  <a:pt x="443" y="288"/>
                </a:cubicBezTo>
                <a:cubicBezTo>
                  <a:pt x="511" y="288"/>
                  <a:pt x="571" y="282"/>
                  <a:pt x="624" y="265"/>
                </a:cubicBezTo>
                <a:cubicBezTo>
                  <a:pt x="647" y="257"/>
                  <a:pt x="669" y="248"/>
                  <a:pt x="690" y="236"/>
                </a:cubicBezTo>
                <a:cubicBezTo>
                  <a:pt x="692" y="232"/>
                  <a:pt x="698" y="230"/>
                  <a:pt x="700" y="216"/>
                </a:cubicBezTo>
                <a:cubicBezTo>
                  <a:pt x="702" y="203"/>
                  <a:pt x="702" y="189"/>
                  <a:pt x="700" y="173"/>
                </a:cubicBezTo>
                <a:cubicBezTo>
                  <a:pt x="700" y="167"/>
                  <a:pt x="698" y="158"/>
                  <a:pt x="696" y="154"/>
                </a:cubicBezTo>
                <a:cubicBezTo>
                  <a:pt x="692" y="142"/>
                  <a:pt x="690" y="128"/>
                  <a:pt x="686" y="115"/>
                </a:cubicBezTo>
                <a:cubicBezTo>
                  <a:pt x="682" y="107"/>
                  <a:pt x="680" y="97"/>
                  <a:pt x="675" y="91"/>
                </a:cubicBezTo>
                <a:cubicBezTo>
                  <a:pt x="669" y="74"/>
                  <a:pt x="661" y="62"/>
                  <a:pt x="657" y="46"/>
                </a:cubicBezTo>
                <a:cubicBezTo>
                  <a:pt x="651" y="36"/>
                  <a:pt x="647" y="25"/>
                  <a:pt x="641" y="19"/>
                </a:cubicBezTo>
                <a:cubicBezTo>
                  <a:pt x="637" y="11"/>
                  <a:pt x="635" y="5"/>
                  <a:pt x="628" y="1"/>
                </a:cubicBezTo>
                <a:cubicBezTo>
                  <a:pt x="621" y="0"/>
                  <a:pt x="613" y="0"/>
                  <a:pt x="6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4"/>
          <p:cNvSpPr/>
          <p:nvPr/>
        </p:nvSpPr>
        <p:spPr>
          <a:xfrm>
            <a:off x="8172971" y="3477848"/>
            <a:ext cx="53017" cy="42276"/>
          </a:xfrm>
          <a:custGeom>
            <a:rect b="b" l="l" r="r" t="t"/>
            <a:pathLst>
              <a:path extrusionOk="0" h="740" w="928">
                <a:moveTo>
                  <a:pt x="162" y="1"/>
                </a:moveTo>
                <a:lnTo>
                  <a:pt x="1" y="447"/>
                </a:lnTo>
                <a:cubicBezTo>
                  <a:pt x="81" y="474"/>
                  <a:pt x="191" y="510"/>
                  <a:pt x="318" y="559"/>
                </a:cubicBezTo>
                <a:cubicBezTo>
                  <a:pt x="443" y="611"/>
                  <a:pt x="584" y="668"/>
                  <a:pt x="735" y="740"/>
                </a:cubicBezTo>
                <a:lnTo>
                  <a:pt x="928" y="263"/>
                </a:lnTo>
                <a:cubicBezTo>
                  <a:pt x="799" y="204"/>
                  <a:pt x="664" y="150"/>
                  <a:pt x="518" y="101"/>
                </a:cubicBezTo>
                <a:cubicBezTo>
                  <a:pt x="406" y="62"/>
                  <a:pt x="287" y="30"/>
                  <a:pt x="1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4"/>
          <p:cNvSpPr/>
          <p:nvPr/>
        </p:nvSpPr>
        <p:spPr>
          <a:xfrm>
            <a:off x="8870528" y="2500011"/>
            <a:ext cx="286" cy="1143"/>
          </a:xfrm>
          <a:custGeom>
            <a:rect b="b" l="l" r="r" t="t"/>
            <a:pathLst>
              <a:path extrusionOk="0" h="20" w="5">
                <a:moveTo>
                  <a:pt x="5" y="1"/>
                </a:moveTo>
                <a:lnTo>
                  <a:pt x="5" y="1"/>
                </a:lnTo>
                <a:cubicBezTo>
                  <a:pt x="3" y="5"/>
                  <a:pt x="3" y="11"/>
                  <a:pt x="1" y="19"/>
                </a:cubicBezTo>
                <a:cubicBezTo>
                  <a:pt x="3" y="13"/>
                  <a:pt x="3" y="9"/>
                  <a:pt x="5"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4"/>
          <p:cNvSpPr/>
          <p:nvPr/>
        </p:nvSpPr>
        <p:spPr>
          <a:xfrm>
            <a:off x="8869157" y="2505895"/>
            <a:ext cx="400" cy="1428"/>
          </a:xfrm>
          <a:custGeom>
            <a:rect b="b" l="l" r="r" t="t"/>
            <a:pathLst>
              <a:path extrusionOk="0" h="25" w="7">
                <a:moveTo>
                  <a:pt x="6" y="0"/>
                </a:moveTo>
                <a:cubicBezTo>
                  <a:pt x="4" y="6"/>
                  <a:pt x="0" y="14"/>
                  <a:pt x="0" y="25"/>
                </a:cubicBezTo>
                <a:cubicBezTo>
                  <a:pt x="0" y="18"/>
                  <a:pt x="4" y="8"/>
                  <a:pt x="6" y="0"/>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4"/>
          <p:cNvSpPr/>
          <p:nvPr/>
        </p:nvSpPr>
        <p:spPr>
          <a:xfrm>
            <a:off x="8877098" y="2477844"/>
            <a:ext cx="743" cy="1771"/>
          </a:xfrm>
          <a:custGeom>
            <a:rect b="b" l="l" r="r" t="t"/>
            <a:pathLst>
              <a:path extrusionOk="0" h="31" w="13">
                <a:moveTo>
                  <a:pt x="13" y="0"/>
                </a:moveTo>
                <a:lnTo>
                  <a:pt x="13" y="0"/>
                </a:lnTo>
                <a:cubicBezTo>
                  <a:pt x="9" y="8"/>
                  <a:pt x="5" y="18"/>
                  <a:pt x="0" y="31"/>
                </a:cubicBezTo>
                <a:cubicBezTo>
                  <a:pt x="5" y="20"/>
                  <a:pt x="9" y="10"/>
                  <a:pt x="13" y="0"/>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4"/>
          <p:cNvSpPr/>
          <p:nvPr/>
        </p:nvSpPr>
        <p:spPr>
          <a:xfrm>
            <a:off x="8874642" y="2484929"/>
            <a:ext cx="628" cy="1600"/>
          </a:xfrm>
          <a:custGeom>
            <a:rect b="b" l="l" r="r" t="t"/>
            <a:pathLst>
              <a:path extrusionOk="0" h="28" w="11">
                <a:moveTo>
                  <a:pt x="11" y="1"/>
                </a:moveTo>
                <a:cubicBezTo>
                  <a:pt x="7" y="9"/>
                  <a:pt x="3" y="19"/>
                  <a:pt x="0" y="27"/>
                </a:cubicBezTo>
                <a:cubicBezTo>
                  <a:pt x="3" y="19"/>
                  <a:pt x="7" y="11"/>
                  <a:pt x="11"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4"/>
          <p:cNvSpPr/>
          <p:nvPr/>
        </p:nvSpPr>
        <p:spPr>
          <a:xfrm>
            <a:off x="8872299" y="2492641"/>
            <a:ext cx="628" cy="2057"/>
          </a:xfrm>
          <a:custGeom>
            <a:rect b="b" l="l" r="r" t="t"/>
            <a:pathLst>
              <a:path extrusionOk="0" h="36" w="11">
                <a:moveTo>
                  <a:pt x="11" y="1"/>
                </a:moveTo>
                <a:lnTo>
                  <a:pt x="11" y="1"/>
                </a:lnTo>
                <a:cubicBezTo>
                  <a:pt x="5" y="11"/>
                  <a:pt x="3" y="21"/>
                  <a:pt x="1" y="36"/>
                </a:cubicBezTo>
                <a:cubicBezTo>
                  <a:pt x="3" y="21"/>
                  <a:pt x="7" y="11"/>
                  <a:pt x="11"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4"/>
          <p:cNvSpPr/>
          <p:nvPr/>
        </p:nvSpPr>
        <p:spPr>
          <a:xfrm>
            <a:off x="8919146" y="2482815"/>
            <a:ext cx="800" cy="1828"/>
          </a:xfrm>
          <a:custGeom>
            <a:rect b="b" l="l" r="r" t="t"/>
            <a:pathLst>
              <a:path extrusionOk="0" h="32" w="14">
                <a:moveTo>
                  <a:pt x="1" y="1"/>
                </a:moveTo>
                <a:cubicBezTo>
                  <a:pt x="3" y="13"/>
                  <a:pt x="9" y="26"/>
                  <a:pt x="13" y="32"/>
                </a:cubicBezTo>
                <a:cubicBezTo>
                  <a:pt x="9" y="23"/>
                  <a:pt x="5" y="11"/>
                  <a:pt x="1"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4"/>
          <p:cNvSpPr/>
          <p:nvPr/>
        </p:nvSpPr>
        <p:spPr>
          <a:xfrm>
            <a:off x="8867386" y="2515436"/>
            <a:ext cx="286" cy="914"/>
          </a:xfrm>
          <a:custGeom>
            <a:rect b="b" l="l" r="r" t="t"/>
            <a:pathLst>
              <a:path extrusionOk="0" h="16" w="5">
                <a:moveTo>
                  <a:pt x="5" y="1"/>
                </a:moveTo>
                <a:lnTo>
                  <a:pt x="5" y="1"/>
                </a:lnTo>
                <a:cubicBezTo>
                  <a:pt x="5" y="7"/>
                  <a:pt x="1" y="9"/>
                  <a:pt x="1" y="15"/>
                </a:cubicBezTo>
                <a:cubicBezTo>
                  <a:pt x="5" y="9"/>
                  <a:pt x="5" y="5"/>
                  <a:pt x="5"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4"/>
          <p:cNvSpPr/>
          <p:nvPr/>
        </p:nvSpPr>
        <p:spPr>
          <a:xfrm>
            <a:off x="8889953" y="2466590"/>
            <a:ext cx="4170" cy="4628"/>
          </a:xfrm>
          <a:custGeom>
            <a:rect b="b" l="l" r="r" t="t"/>
            <a:pathLst>
              <a:path extrusionOk="0" h="81" w="73">
                <a:moveTo>
                  <a:pt x="1" y="1"/>
                </a:moveTo>
                <a:lnTo>
                  <a:pt x="1" y="1"/>
                </a:lnTo>
                <a:cubicBezTo>
                  <a:pt x="25" y="25"/>
                  <a:pt x="52" y="54"/>
                  <a:pt x="72" y="80"/>
                </a:cubicBezTo>
                <a:cubicBezTo>
                  <a:pt x="52" y="52"/>
                  <a:pt x="25" y="25"/>
                  <a:pt x="1"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4"/>
          <p:cNvSpPr/>
          <p:nvPr/>
        </p:nvSpPr>
        <p:spPr>
          <a:xfrm>
            <a:off x="8920574" y="2487157"/>
            <a:ext cx="628" cy="1828"/>
          </a:xfrm>
          <a:custGeom>
            <a:rect b="b" l="l" r="r" t="t"/>
            <a:pathLst>
              <a:path extrusionOk="0" h="32" w="11">
                <a:moveTo>
                  <a:pt x="1" y="1"/>
                </a:moveTo>
                <a:lnTo>
                  <a:pt x="1" y="1"/>
                </a:lnTo>
                <a:cubicBezTo>
                  <a:pt x="5" y="11"/>
                  <a:pt x="9" y="21"/>
                  <a:pt x="11" y="31"/>
                </a:cubicBezTo>
                <a:cubicBezTo>
                  <a:pt x="9" y="21"/>
                  <a:pt x="7" y="11"/>
                  <a:pt x="1"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4"/>
          <p:cNvSpPr/>
          <p:nvPr/>
        </p:nvSpPr>
        <p:spPr>
          <a:xfrm>
            <a:off x="8867043" y="2518350"/>
            <a:ext cx="171" cy="686"/>
          </a:xfrm>
          <a:custGeom>
            <a:rect b="b" l="l" r="r" t="t"/>
            <a:pathLst>
              <a:path extrusionOk="0" h="12" w="3">
                <a:moveTo>
                  <a:pt x="3" y="1"/>
                </a:moveTo>
                <a:cubicBezTo>
                  <a:pt x="3" y="7"/>
                  <a:pt x="0" y="9"/>
                  <a:pt x="0" y="11"/>
                </a:cubicBezTo>
                <a:cubicBezTo>
                  <a:pt x="3" y="9"/>
                  <a:pt x="3" y="7"/>
                  <a:pt x="3"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4"/>
          <p:cNvSpPr/>
          <p:nvPr/>
        </p:nvSpPr>
        <p:spPr>
          <a:xfrm>
            <a:off x="8884582" y="2462876"/>
            <a:ext cx="400" cy="857"/>
          </a:xfrm>
          <a:custGeom>
            <a:rect b="b" l="l" r="r" t="t"/>
            <a:pathLst>
              <a:path extrusionOk="0" h="15" w="7">
                <a:moveTo>
                  <a:pt x="7" y="0"/>
                </a:moveTo>
                <a:lnTo>
                  <a:pt x="7" y="0"/>
                </a:lnTo>
                <a:cubicBezTo>
                  <a:pt x="2" y="6"/>
                  <a:pt x="0" y="8"/>
                  <a:pt x="0" y="14"/>
                </a:cubicBezTo>
                <a:cubicBezTo>
                  <a:pt x="2" y="8"/>
                  <a:pt x="4" y="4"/>
                  <a:pt x="7" y="0"/>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4"/>
          <p:cNvSpPr/>
          <p:nvPr/>
        </p:nvSpPr>
        <p:spPr>
          <a:xfrm>
            <a:off x="8868186" y="2511608"/>
            <a:ext cx="171" cy="971"/>
          </a:xfrm>
          <a:custGeom>
            <a:rect b="b" l="l" r="r" t="t"/>
            <a:pathLst>
              <a:path extrusionOk="0" h="17" w="3">
                <a:moveTo>
                  <a:pt x="3" y="0"/>
                </a:moveTo>
                <a:cubicBezTo>
                  <a:pt x="1" y="4"/>
                  <a:pt x="1" y="8"/>
                  <a:pt x="1" y="17"/>
                </a:cubicBezTo>
                <a:cubicBezTo>
                  <a:pt x="1" y="13"/>
                  <a:pt x="1" y="6"/>
                  <a:pt x="3" y="0"/>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4"/>
          <p:cNvSpPr/>
          <p:nvPr/>
        </p:nvSpPr>
        <p:spPr>
          <a:xfrm>
            <a:off x="8906577" y="2497440"/>
            <a:ext cx="971" cy="3199"/>
          </a:xfrm>
          <a:custGeom>
            <a:rect b="b" l="l" r="r" t="t"/>
            <a:pathLst>
              <a:path extrusionOk="0" h="56" w="17">
                <a:moveTo>
                  <a:pt x="0" y="1"/>
                </a:moveTo>
                <a:lnTo>
                  <a:pt x="16" y="56"/>
                </a:lnTo>
                <a:cubicBezTo>
                  <a:pt x="14" y="40"/>
                  <a:pt x="6" y="19"/>
                  <a:pt x="0"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4"/>
          <p:cNvSpPr/>
          <p:nvPr/>
        </p:nvSpPr>
        <p:spPr>
          <a:xfrm>
            <a:off x="8904235" y="2490699"/>
            <a:ext cx="1657" cy="4685"/>
          </a:xfrm>
          <a:custGeom>
            <a:rect b="b" l="l" r="r" t="t"/>
            <a:pathLst>
              <a:path extrusionOk="0" h="82" w="29">
                <a:moveTo>
                  <a:pt x="0" y="0"/>
                </a:moveTo>
                <a:lnTo>
                  <a:pt x="0" y="0"/>
                </a:lnTo>
                <a:cubicBezTo>
                  <a:pt x="10" y="29"/>
                  <a:pt x="21" y="55"/>
                  <a:pt x="29" y="82"/>
                </a:cubicBezTo>
                <a:cubicBezTo>
                  <a:pt x="21" y="55"/>
                  <a:pt x="10" y="27"/>
                  <a:pt x="0" y="0"/>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4"/>
          <p:cNvSpPr/>
          <p:nvPr/>
        </p:nvSpPr>
        <p:spPr>
          <a:xfrm>
            <a:off x="8924345" y="2499668"/>
            <a:ext cx="286" cy="1257"/>
          </a:xfrm>
          <a:custGeom>
            <a:rect b="b" l="l" r="r" t="t"/>
            <a:pathLst>
              <a:path extrusionOk="0" h="22" w="5">
                <a:moveTo>
                  <a:pt x="0" y="1"/>
                </a:moveTo>
                <a:lnTo>
                  <a:pt x="0" y="1"/>
                </a:lnTo>
                <a:cubicBezTo>
                  <a:pt x="2" y="9"/>
                  <a:pt x="2" y="17"/>
                  <a:pt x="4" y="21"/>
                </a:cubicBezTo>
                <a:cubicBezTo>
                  <a:pt x="2" y="13"/>
                  <a:pt x="2" y="9"/>
                  <a:pt x="0"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4"/>
          <p:cNvSpPr/>
          <p:nvPr/>
        </p:nvSpPr>
        <p:spPr>
          <a:xfrm>
            <a:off x="8922917" y="2494412"/>
            <a:ext cx="514" cy="1714"/>
          </a:xfrm>
          <a:custGeom>
            <a:rect b="b" l="l" r="r" t="t"/>
            <a:pathLst>
              <a:path extrusionOk="0" h="30" w="9">
                <a:moveTo>
                  <a:pt x="0" y="1"/>
                </a:moveTo>
                <a:cubicBezTo>
                  <a:pt x="5" y="11"/>
                  <a:pt x="7" y="21"/>
                  <a:pt x="9" y="29"/>
                </a:cubicBezTo>
                <a:cubicBezTo>
                  <a:pt x="7" y="19"/>
                  <a:pt x="5" y="9"/>
                  <a:pt x="0"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4"/>
          <p:cNvSpPr/>
          <p:nvPr/>
        </p:nvSpPr>
        <p:spPr>
          <a:xfrm>
            <a:off x="8923716" y="2497326"/>
            <a:ext cx="286" cy="1485"/>
          </a:xfrm>
          <a:custGeom>
            <a:rect b="b" l="l" r="r" t="t"/>
            <a:pathLst>
              <a:path extrusionOk="0" h="26" w="5">
                <a:moveTo>
                  <a:pt x="1" y="1"/>
                </a:moveTo>
                <a:lnTo>
                  <a:pt x="1" y="1"/>
                </a:lnTo>
                <a:cubicBezTo>
                  <a:pt x="3" y="11"/>
                  <a:pt x="5" y="19"/>
                  <a:pt x="5" y="25"/>
                </a:cubicBezTo>
                <a:cubicBezTo>
                  <a:pt x="5" y="17"/>
                  <a:pt x="3" y="9"/>
                  <a:pt x="1"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4"/>
          <p:cNvSpPr/>
          <p:nvPr/>
        </p:nvSpPr>
        <p:spPr>
          <a:xfrm>
            <a:off x="8880583" y="2469618"/>
            <a:ext cx="914" cy="1828"/>
          </a:xfrm>
          <a:custGeom>
            <a:rect b="b" l="l" r="r" t="t"/>
            <a:pathLst>
              <a:path extrusionOk="0" h="32" w="16">
                <a:moveTo>
                  <a:pt x="15" y="1"/>
                </a:moveTo>
                <a:lnTo>
                  <a:pt x="13" y="5"/>
                </a:lnTo>
                <a:lnTo>
                  <a:pt x="13" y="5"/>
                </a:lnTo>
                <a:cubicBezTo>
                  <a:pt x="14" y="4"/>
                  <a:pt x="14" y="2"/>
                  <a:pt x="15" y="1"/>
                </a:cubicBezTo>
                <a:close/>
                <a:moveTo>
                  <a:pt x="13" y="5"/>
                </a:moveTo>
                <a:cubicBezTo>
                  <a:pt x="9" y="14"/>
                  <a:pt x="3" y="21"/>
                  <a:pt x="1" y="31"/>
                </a:cubicBezTo>
                <a:lnTo>
                  <a:pt x="13" y="5"/>
                </a:ln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4"/>
          <p:cNvSpPr/>
          <p:nvPr/>
        </p:nvSpPr>
        <p:spPr>
          <a:xfrm>
            <a:off x="8894523" y="2471503"/>
            <a:ext cx="3542" cy="5427"/>
          </a:xfrm>
          <a:custGeom>
            <a:rect b="b" l="l" r="r" t="t"/>
            <a:pathLst>
              <a:path extrusionOk="0" h="95" w="62">
                <a:moveTo>
                  <a:pt x="62" y="95"/>
                </a:moveTo>
                <a:cubicBezTo>
                  <a:pt x="41" y="62"/>
                  <a:pt x="21" y="31"/>
                  <a:pt x="0" y="1"/>
                </a:cubicBezTo>
                <a:cubicBezTo>
                  <a:pt x="21" y="31"/>
                  <a:pt x="41" y="62"/>
                  <a:pt x="62" y="95"/>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4"/>
          <p:cNvSpPr/>
          <p:nvPr/>
        </p:nvSpPr>
        <p:spPr>
          <a:xfrm>
            <a:off x="8884925" y="2462762"/>
            <a:ext cx="4970" cy="3656"/>
          </a:xfrm>
          <a:custGeom>
            <a:rect b="b" l="l" r="r" t="t"/>
            <a:pathLst>
              <a:path extrusionOk="0" h="64" w="87">
                <a:moveTo>
                  <a:pt x="1" y="0"/>
                </a:moveTo>
                <a:lnTo>
                  <a:pt x="1" y="0"/>
                </a:lnTo>
                <a:cubicBezTo>
                  <a:pt x="29" y="18"/>
                  <a:pt x="58" y="41"/>
                  <a:pt x="86" y="64"/>
                </a:cubicBezTo>
                <a:cubicBezTo>
                  <a:pt x="58" y="39"/>
                  <a:pt x="31" y="18"/>
                  <a:pt x="1" y="0"/>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4"/>
          <p:cNvSpPr/>
          <p:nvPr/>
        </p:nvSpPr>
        <p:spPr>
          <a:xfrm>
            <a:off x="8898236" y="2477445"/>
            <a:ext cx="2971" cy="5713"/>
          </a:xfrm>
          <a:custGeom>
            <a:rect b="b" l="l" r="r" t="t"/>
            <a:pathLst>
              <a:path extrusionOk="0" h="100" w="52">
                <a:moveTo>
                  <a:pt x="1" y="1"/>
                </a:moveTo>
                <a:lnTo>
                  <a:pt x="1" y="1"/>
                </a:lnTo>
                <a:cubicBezTo>
                  <a:pt x="19" y="36"/>
                  <a:pt x="38" y="66"/>
                  <a:pt x="52" y="99"/>
                </a:cubicBezTo>
                <a:cubicBezTo>
                  <a:pt x="38" y="66"/>
                  <a:pt x="19" y="32"/>
                  <a:pt x="1"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4"/>
          <p:cNvSpPr/>
          <p:nvPr/>
        </p:nvSpPr>
        <p:spPr>
          <a:xfrm>
            <a:off x="8901550" y="2483900"/>
            <a:ext cx="2342" cy="5542"/>
          </a:xfrm>
          <a:custGeom>
            <a:rect b="b" l="l" r="r" t="t"/>
            <a:pathLst>
              <a:path extrusionOk="0" h="97" w="41">
                <a:moveTo>
                  <a:pt x="0" y="0"/>
                </a:moveTo>
                <a:lnTo>
                  <a:pt x="0" y="0"/>
                </a:lnTo>
                <a:cubicBezTo>
                  <a:pt x="14" y="35"/>
                  <a:pt x="27" y="66"/>
                  <a:pt x="41" y="97"/>
                </a:cubicBezTo>
                <a:cubicBezTo>
                  <a:pt x="31" y="66"/>
                  <a:pt x="14" y="31"/>
                  <a:pt x="0" y="0"/>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4"/>
          <p:cNvSpPr/>
          <p:nvPr/>
        </p:nvSpPr>
        <p:spPr>
          <a:xfrm>
            <a:off x="8921717" y="2490927"/>
            <a:ext cx="686" cy="1771"/>
          </a:xfrm>
          <a:custGeom>
            <a:rect b="b" l="l" r="r" t="t"/>
            <a:pathLst>
              <a:path extrusionOk="0" h="31" w="12">
                <a:moveTo>
                  <a:pt x="1" y="0"/>
                </a:moveTo>
                <a:cubicBezTo>
                  <a:pt x="5" y="10"/>
                  <a:pt x="9" y="21"/>
                  <a:pt x="11" y="31"/>
                </a:cubicBezTo>
                <a:cubicBezTo>
                  <a:pt x="9" y="21"/>
                  <a:pt x="7" y="10"/>
                  <a:pt x="1" y="0"/>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4"/>
          <p:cNvSpPr/>
          <p:nvPr/>
        </p:nvSpPr>
        <p:spPr>
          <a:xfrm>
            <a:off x="8924573" y="2501325"/>
            <a:ext cx="171" cy="971"/>
          </a:xfrm>
          <a:custGeom>
            <a:rect b="b" l="l" r="r" t="t"/>
            <a:pathLst>
              <a:path extrusionOk="0" h="17" w="3">
                <a:moveTo>
                  <a:pt x="0" y="0"/>
                </a:moveTo>
                <a:cubicBezTo>
                  <a:pt x="2" y="8"/>
                  <a:pt x="2" y="13"/>
                  <a:pt x="2" y="17"/>
                </a:cubicBezTo>
                <a:cubicBezTo>
                  <a:pt x="2" y="13"/>
                  <a:pt x="2" y="8"/>
                  <a:pt x="0" y="0"/>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4"/>
          <p:cNvSpPr/>
          <p:nvPr/>
        </p:nvSpPr>
        <p:spPr>
          <a:xfrm>
            <a:off x="8904806" y="2458192"/>
            <a:ext cx="1657" cy="2057"/>
          </a:xfrm>
          <a:custGeom>
            <a:rect b="b" l="l" r="r" t="t"/>
            <a:pathLst>
              <a:path extrusionOk="0" h="36" w="29">
                <a:moveTo>
                  <a:pt x="0" y="0"/>
                </a:moveTo>
                <a:lnTo>
                  <a:pt x="0" y="0"/>
                </a:lnTo>
                <a:cubicBezTo>
                  <a:pt x="7" y="9"/>
                  <a:pt x="13" y="15"/>
                  <a:pt x="19" y="22"/>
                </a:cubicBezTo>
                <a:lnTo>
                  <a:pt x="19" y="22"/>
                </a:lnTo>
                <a:cubicBezTo>
                  <a:pt x="13" y="14"/>
                  <a:pt x="7" y="7"/>
                  <a:pt x="0" y="0"/>
                </a:cubicBezTo>
                <a:close/>
                <a:moveTo>
                  <a:pt x="19" y="22"/>
                </a:moveTo>
                <a:lnTo>
                  <a:pt x="19" y="22"/>
                </a:lnTo>
                <a:cubicBezTo>
                  <a:pt x="22" y="26"/>
                  <a:pt x="25" y="31"/>
                  <a:pt x="29" y="35"/>
                </a:cubicBezTo>
                <a:cubicBezTo>
                  <a:pt x="26" y="30"/>
                  <a:pt x="22" y="26"/>
                  <a:pt x="19" y="22"/>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4"/>
          <p:cNvSpPr/>
          <p:nvPr/>
        </p:nvSpPr>
        <p:spPr>
          <a:xfrm>
            <a:off x="8901036" y="2454307"/>
            <a:ext cx="1942" cy="1828"/>
          </a:xfrm>
          <a:custGeom>
            <a:rect b="b" l="l" r="r" t="t"/>
            <a:pathLst>
              <a:path extrusionOk="0" h="32" w="34">
                <a:moveTo>
                  <a:pt x="1" y="1"/>
                </a:moveTo>
                <a:cubicBezTo>
                  <a:pt x="11" y="13"/>
                  <a:pt x="23" y="23"/>
                  <a:pt x="34" y="31"/>
                </a:cubicBezTo>
                <a:cubicBezTo>
                  <a:pt x="23" y="21"/>
                  <a:pt x="11" y="11"/>
                  <a:pt x="1"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4"/>
          <p:cNvSpPr/>
          <p:nvPr/>
        </p:nvSpPr>
        <p:spPr>
          <a:xfrm>
            <a:off x="8908177" y="2462362"/>
            <a:ext cx="1600" cy="2171"/>
          </a:xfrm>
          <a:custGeom>
            <a:rect b="b" l="l" r="r" t="t"/>
            <a:pathLst>
              <a:path extrusionOk="0" h="38" w="28">
                <a:moveTo>
                  <a:pt x="1" y="1"/>
                </a:moveTo>
                <a:lnTo>
                  <a:pt x="1" y="1"/>
                </a:lnTo>
                <a:cubicBezTo>
                  <a:pt x="9" y="15"/>
                  <a:pt x="19" y="28"/>
                  <a:pt x="27" y="38"/>
                </a:cubicBezTo>
                <a:cubicBezTo>
                  <a:pt x="19" y="25"/>
                  <a:pt x="11" y="15"/>
                  <a:pt x="1"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4"/>
          <p:cNvSpPr/>
          <p:nvPr/>
        </p:nvSpPr>
        <p:spPr>
          <a:xfrm>
            <a:off x="8911205" y="2466933"/>
            <a:ext cx="1371" cy="2171"/>
          </a:xfrm>
          <a:custGeom>
            <a:rect b="b" l="l" r="r" t="t"/>
            <a:pathLst>
              <a:path extrusionOk="0" h="38" w="24">
                <a:moveTo>
                  <a:pt x="1" y="1"/>
                </a:moveTo>
                <a:lnTo>
                  <a:pt x="1" y="1"/>
                </a:lnTo>
                <a:cubicBezTo>
                  <a:pt x="9" y="15"/>
                  <a:pt x="17" y="27"/>
                  <a:pt x="23" y="38"/>
                </a:cubicBezTo>
                <a:cubicBezTo>
                  <a:pt x="15" y="23"/>
                  <a:pt x="9" y="15"/>
                  <a:pt x="1"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4"/>
          <p:cNvSpPr/>
          <p:nvPr/>
        </p:nvSpPr>
        <p:spPr>
          <a:xfrm>
            <a:off x="8913890" y="2471503"/>
            <a:ext cx="1143" cy="2171"/>
          </a:xfrm>
          <a:custGeom>
            <a:rect b="b" l="l" r="r" t="t"/>
            <a:pathLst>
              <a:path extrusionOk="0" h="38" w="20">
                <a:moveTo>
                  <a:pt x="1" y="1"/>
                </a:moveTo>
                <a:lnTo>
                  <a:pt x="1" y="1"/>
                </a:lnTo>
                <a:cubicBezTo>
                  <a:pt x="5" y="13"/>
                  <a:pt x="13" y="23"/>
                  <a:pt x="19" y="37"/>
                </a:cubicBezTo>
                <a:cubicBezTo>
                  <a:pt x="13" y="23"/>
                  <a:pt x="9" y="13"/>
                  <a:pt x="1"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4"/>
          <p:cNvSpPr/>
          <p:nvPr/>
        </p:nvSpPr>
        <p:spPr>
          <a:xfrm>
            <a:off x="8896865" y="2450936"/>
            <a:ext cx="2171" cy="1714"/>
          </a:xfrm>
          <a:custGeom>
            <a:rect b="b" l="l" r="r" t="t"/>
            <a:pathLst>
              <a:path extrusionOk="0" h="30" w="38">
                <a:moveTo>
                  <a:pt x="0" y="0"/>
                </a:moveTo>
                <a:lnTo>
                  <a:pt x="0" y="0"/>
                </a:lnTo>
                <a:cubicBezTo>
                  <a:pt x="12" y="11"/>
                  <a:pt x="25" y="19"/>
                  <a:pt x="37" y="29"/>
                </a:cubicBezTo>
                <a:cubicBezTo>
                  <a:pt x="25" y="19"/>
                  <a:pt x="12" y="9"/>
                  <a:pt x="0" y="0"/>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4"/>
          <p:cNvSpPr/>
          <p:nvPr/>
        </p:nvSpPr>
        <p:spPr>
          <a:xfrm>
            <a:off x="8909491" y="2436311"/>
            <a:ext cx="5199" cy="2285"/>
          </a:xfrm>
          <a:custGeom>
            <a:rect b="b" l="l" r="r" t="t"/>
            <a:pathLst>
              <a:path extrusionOk="0" h="40" w="91">
                <a:moveTo>
                  <a:pt x="90" y="1"/>
                </a:moveTo>
                <a:lnTo>
                  <a:pt x="90" y="1"/>
                </a:lnTo>
                <a:cubicBezTo>
                  <a:pt x="57" y="9"/>
                  <a:pt x="29" y="23"/>
                  <a:pt x="0" y="40"/>
                </a:cubicBezTo>
                <a:cubicBezTo>
                  <a:pt x="31" y="23"/>
                  <a:pt x="59" y="11"/>
                  <a:pt x="90"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4"/>
          <p:cNvSpPr/>
          <p:nvPr/>
        </p:nvSpPr>
        <p:spPr>
          <a:xfrm>
            <a:off x="8900579" y="2439339"/>
            <a:ext cx="6627" cy="4513"/>
          </a:xfrm>
          <a:custGeom>
            <a:rect b="b" l="l" r="r" t="t"/>
            <a:pathLst>
              <a:path extrusionOk="0" h="79" w="116">
                <a:moveTo>
                  <a:pt x="115" y="1"/>
                </a:moveTo>
                <a:cubicBezTo>
                  <a:pt x="74" y="21"/>
                  <a:pt x="37" y="46"/>
                  <a:pt x="1" y="79"/>
                </a:cubicBezTo>
                <a:cubicBezTo>
                  <a:pt x="37" y="50"/>
                  <a:pt x="74" y="23"/>
                  <a:pt x="115"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4"/>
          <p:cNvSpPr/>
          <p:nvPr/>
        </p:nvSpPr>
        <p:spPr>
          <a:xfrm>
            <a:off x="8916232" y="2476188"/>
            <a:ext cx="800" cy="1543"/>
          </a:xfrm>
          <a:custGeom>
            <a:rect b="b" l="l" r="r" t="t"/>
            <a:pathLst>
              <a:path extrusionOk="0" h="27" w="14">
                <a:moveTo>
                  <a:pt x="1" y="0"/>
                </a:moveTo>
                <a:cubicBezTo>
                  <a:pt x="3" y="9"/>
                  <a:pt x="9" y="19"/>
                  <a:pt x="13" y="27"/>
                </a:cubicBezTo>
                <a:cubicBezTo>
                  <a:pt x="9" y="19"/>
                  <a:pt x="5" y="11"/>
                  <a:pt x="1" y="0"/>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4"/>
          <p:cNvSpPr/>
          <p:nvPr/>
        </p:nvSpPr>
        <p:spPr>
          <a:xfrm>
            <a:off x="8894751" y="2443681"/>
            <a:ext cx="5884" cy="5656"/>
          </a:xfrm>
          <a:custGeom>
            <a:rect b="b" l="l" r="r" t="t"/>
            <a:pathLst>
              <a:path extrusionOk="0" h="99" w="103">
                <a:moveTo>
                  <a:pt x="103" y="1"/>
                </a:moveTo>
                <a:cubicBezTo>
                  <a:pt x="68" y="29"/>
                  <a:pt x="31" y="64"/>
                  <a:pt x="0" y="99"/>
                </a:cubicBezTo>
                <a:cubicBezTo>
                  <a:pt x="33" y="64"/>
                  <a:pt x="68" y="31"/>
                  <a:pt x="103"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4"/>
          <p:cNvSpPr/>
          <p:nvPr/>
        </p:nvSpPr>
        <p:spPr>
          <a:xfrm>
            <a:off x="7964561" y="1533486"/>
            <a:ext cx="1449331" cy="2468302"/>
          </a:xfrm>
          <a:custGeom>
            <a:rect b="b" l="l" r="r" t="t"/>
            <a:pathLst>
              <a:path extrusionOk="0" h="43205" w="25369">
                <a:moveTo>
                  <a:pt x="10533" y="302"/>
                </a:moveTo>
                <a:cubicBezTo>
                  <a:pt x="11061" y="306"/>
                  <a:pt x="11567" y="660"/>
                  <a:pt x="12037" y="1370"/>
                </a:cubicBezTo>
                <a:cubicBezTo>
                  <a:pt x="12060" y="1402"/>
                  <a:pt x="12096" y="1425"/>
                  <a:pt x="12137" y="1431"/>
                </a:cubicBezTo>
                <a:cubicBezTo>
                  <a:pt x="12144" y="1432"/>
                  <a:pt x="12151" y="1433"/>
                  <a:pt x="12158" y="1433"/>
                </a:cubicBezTo>
                <a:cubicBezTo>
                  <a:pt x="12192" y="1433"/>
                  <a:pt x="12224" y="1420"/>
                  <a:pt x="12250" y="1396"/>
                </a:cubicBezTo>
                <a:cubicBezTo>
                  <a:pt x="12259" y="1391"/>
                  <a:pt x="12942" y="830"/>
                  <a:pt x="13726" y="830"/>
                </a:cubicBezTo>
                <a:cubicBezTo>
                  <a:pt x="13833" y="830"/>
                  <a:pt x="13943" y="840"/>
                  <a:pt x="14052" y="864"/>
                </a:cubicBezTo>
                <a:cubicBezTo>
                  <a:pt x="14611" y="987"/>
                  <a:pt x="15073" y="1431"/>
                  <a:pt x="15431" y="2182"/>
                </a:cubicBezTo>
                <a:cubicBezTo>
                  <a:pt x="15450" y="2219"/>
                  <a:pt x="15480" y="2245"/>
                  <a:pt x="15521" y="2260"/>
                </a:cubicBezTo>
                <a:cubicBezTo>
                  <a:pt x="15534" y="2264"/>
                  <a:pt x="15548" y="2266"/>
                  <a:pt x="15562" y="2266"/>
                </a:cubicBezTo>
                <a:cubicBezTo>
                  <a:pt x="15588" y="2266"/>
                  <a:pt x="15614" y="2259"/>
                  <a:pt x="15636" y="2245"/>
                </a:cubicBezTo>
                <a:cubicBezTo>
                  <a:pt x="15644" y="2242"/>
                  <a:pt x="16171" y="1939"/>
                  <a:pt x="16687" y="1939"/>
                </a:cubicBezTo>
                <a:cubicBezTo>
                  <a:pt x="16843" y="1939"/>
                  <a:pt x="16998" y="1966"/>
                  <a:pt x="17138" y="2039"/>
                </a:cubicBezTo>
                <a:cubicBezTo>
                  <a:pt x="17459" y="2209"/>
                  <a:pt x="17649" y="2593"/>
                  <a:pt x="17700" y="3193"/>
                </a:cubicBezTo>
                <a:cubicBezTo>
                  <a:pt x="17704" y="3242"/>
                  <a:pt x="17733" y="3285"/>
                  <a:pt x="17774" y="3307"/>
                </a:cubicBezTo>
                <a:cubicBezTo>
                  <a:pt x="17796" y="3319"/>
                  <a:pt x="17820" y="3324"/>
                  <a:pt x="17844" y="3324"/>
                </a:cubicBezTo>
                <a:cubicBezTo>
                  <a:pt x="17867" y="3324"/>
                  <a:pt x="17889" y="3319"/>
                  <a:pt x="17909" y="3309"/>
                </a:cubicBezTo>
                <a:cubicBezTo>
                  <a:pt x="17918" y="3305"/>
                  <a:pt x="18528" y="2987"/>
                  <a:pt x="19133" y="2987"/>
                </a:cubicBezTo>
                <a:cubicBezTo>
                  <a:pt x="19365" y="2987"/>
                  <a:pt x="19597" y="3034"/>
                  <a:pt x="19793" y="3164"/>
                </a:cubicBezTo>
                <a:cubicBezTo>
                  <a:pt x="20237" y="3457"/>
                  <a:pt x="20417" y="4117"/>
                  <a:pt x="20333" y="5130"/>
                </a:cubicBezTo>
                <a:cubicBezTo>
                  <a:pt x="20329" y="5177"/>
                  <a:pt x="20350" y="5222"/>
                  <a:pt x="20384" y="5253"/>
                </a:cubicBezTo>
                <a:cubicBezTo>
                  <a:pt x="20411" y="5275"/>
                  <a:pt x="20443" y="5287"/>
                  <a:pt x="20477" y="5287"/>
                </a:cubicBezTo>
                <a:cubicBezTo>
                  <a:pt x="20489" y="5287"/>
                  <a:pt x="20502" y="5285"/>
                  <a:pt x="20515" y="5281"/>
                </a:cubicBezTo>
                <a:cubicBezTo>
                  <a:pt x="20601" y="5259"/>
                  <a:pt x="20757" y="5232"/>
                  <a:pt x="20927" y="5232"/>
                </a:cubicBezTo>
                <a:cubicBezTo>
                  <a:pt x="21145" y="5232"/>
                  <a:pt x="21385" y="5276"/>
                  <a:pt x="21532" y="5431"/>
                </a:cubicBezTo>
                <a:cubicBezTo>
                  <a:pt x="21743" y="5648"/>
                  <a:pt x="21751" y="6079"/>
                  <a:pt x="21559" y="6671"/>
                </a:cubicBezTo>
                <a:cubicBezTo>
                  <a:pt x="21532" y="6746"/>
                  <a:pt x="21577" y="6826"/>
                  <a:pt x="21651" y="6853"/>
                </a:cubicBezTo>
                <a:cubicBezTo>
                  <a:pt x="21655" y="6855"/>
                  <a:pt x="22093" y="7006"/>
                  <a:pt x="22205" y="7344"/>
                </a:cubicBezTo>
                <a:cubicBezTo>
                  <a:pt x="22273" y="7542"/>
                  <a:pt x="22214" y="7780"/>
                  <a:pt x="22029" y="8046"/>
                </a:cubicBezTo>
                <a:cubicBezTo>
                  <a:pt x="21993" y="8097"/>
                  <a:pt x="21997" y="8168"/>
                  <a:pt x="22038" y="8217"/>
                </a:cubicBezTo>
                <a:cubicBezTo>
                  <a:pt x="22040" y="8224"/>
                  <a:pt x="22346" y="8608"/>
                  <a:pt x="22246" y="9054"/>
                </a:cubicBezTo>
                <a:cubicBezTo>
                  <a:pt x="22175" y="9379"/>
                  <a:pt x="21905" y="9662"/>
                  <a:pt x="21444" y="9893"/>
                </a:cubicBezTo>
                <a:cubicBezTo>
                  <a:pt x="21387" y="9922"/>
                  <a:pt x="21354" y="9985"/>
                  <a:pt x="21364" y="10049"/>
                </a:cubicBezTo>
                <a:cubicBezTo>
                  <a:pt x="21377" y="10110"/>
                  <a:pt x="21426" y="10159"/>
                  <a:pt x="21489" y="10167"/>
                </a:cubicBezTo>
                <a:cubicBezTo>
                  <a:pt x="21499" y="10169"/>
                  <a:pt x="22406" y="10276"/>
                  <a:pt x="22664" y="10877"/>
                </a:cubicBezTo>
                <a:cubicBezTo>
                  <a:pt x="22852" y="11315"/>
                  <a:pt x="22662" y="11916"/>
                  <a:pt x="22099" y="12667"/>
                </a:cubicBezTo>
                <a:cubicBezTo>
                  <a:pt x="22070" y="12706"/>
                  <a:pt x="22062" y="12755"/>
                  <a:pt x="22078" y="12800"/>
                </a:cubicBezTo>
                <a:cubicBezTo>
                  <a:pt x="22093" y="12847"/>
                  <a:pt x="22130" y="12880"/>
                  <a:pt x="22175" y="12892"/>
                </a:cubicBezTo>
                <a:cubicBezTo>
                  <a:pt x="22183" y="12896"/>
                  <a:pt x="22795" y="13081"/>
                  <a:pt x="22862" y="13461"/>
                </a:cubicBezTo>
                <a:cubicBezTo>
                  <a:pt x="22913" y="13741"/>
                  <a:pt x="22662" y="14104"/>
                  <a:pt x="22126" y="14505"/>
                </a:cubicBezTo>
                <a:cubicBezTo>
                  <a:pt x="22070" y="14547"/>
                  <a:pt x="22052" y="14627"/>
                  <a:pt x="22085" y="14689"/>
                </a:cubicBezTo>
                <a:cubicBezTo>
                  <a:pt x="22103" y="14721"/>
                  <a:pt x="22522" y="15527"/>
                  <a:pt x="21610" y="16239"/>
                </a:cubicBezTo>
                <a:cubicBezTo>
                  <a:pt x="21559" y="16282"/>
                  <a:pt x="21540" y="16350"/>
                  <a:pt x="21567" y="16409"/>
                </a:cubicBezTo>
                <a:cubicBezTo>
                  <a:pt x="21569" y="16417"/>
                  <a:pt x="21880" y="17193"/>
                  <a:pt x="21583" y="17841"/>
                </a:cubicBezTo>
                <a:cubicBezTo>
                  <a:pt x="21424" y="18189"/>
                  <a:pt x="21113" y="18445"/>
                  <a:pt x="20659" y="18596"/>
                </a:cubicBezTo>
                <a:cubicBezTo>
                  <a:pt x="20589" y="18619"/>
                  <a:pt x="20548" y="18691"/>
                  <a:pt x="20560" y="18762"/>
                </a:cubicBezTo>
                <a:cubicBezTo>
                  <a:pt x="20560" y="18764"/>
                  <a:pt x="20616" y="19051"/>
                  <a:pt x="20438" y="19292"/>
                </a:cubicBezTo>
                <a:cubicBezTo>
                  <a:pt x="20292" y="19490"/>
                  <a:pt x="20033" y="19611"/>
                  <a:pt x="19658" y="19650"/>
                </a:cubicBezTo>
                <a:cubicBezTo>
                  <a:pt x="19611" y="19654"/>
                  <a:pt x="19572" y="19681"/>
                  <a:pt x="19548" y="19722"/>
                </a:cubicBezTo>
                <a:cubicBezTo>
                  <a:pt x="19525" y="19763"/>
                  <a:pt x="19523" y="19812"/>
                  <a:pt x="19539" y="19853"/>
                </a:cubicBezTo>
                <a:cubicBezTo>
                  <a:pt x="19544" y="19857"/>
                  <a:pt x="19730" y="20297"/>
                  <a:pt x="19499" y="20655"/>
                </a:cubicBezTo>
                <a:cubicBezTo>
                  <a:pt x="19282" y="20994"/>
                  <a:pt x="18740" y="21178"/>
                  <a:pt x="17938" y="21193"/>
                </a:cubicBezTo>
                <a:cubicBezTo>
                  <a:pt x="17858" y="21195"/>
                  <a:pt x="17796" y="21256"/>
                  <a:pt x="17794" y="21336"/>
                </a:cubicBezTo>
                <a:cubicBezTo>
                  <a:pt x="17794" y="21342"/>
                  <a:pt x="17786" y="21993"/>
                  <a:pt x="17361" y="22283"/>
                </a:cubicBezTo>
                <a:cubicBezTo>
                  <a:pt x="17221" y="22380"/>
                  <a:pt x="17046" y="22427"/>
                  <a:pt x="16841" y="22427"/>
                </a:cubicBezTo>
                <a:cubicBezTo>
                  <a:pt x="16796" y="22427"/>
                  <a:pt x="16750" y="22425"/>
                  <a:pt x="16702" y="22420"/>
                </a:cubicBezTo>
                <a:cubicBezTo>
                  <a:pt x="16679" y="22414"/>
                  <a:pt x="16655" y="22410"/>
                  <a:pt x="16634" y="22404"/>
                </a:cubicBezTo>
                <a:cubicBezTo>
                  <a:pt x="16628" y="22402"/>
                  <a:pt x="16622" y="22401"/>
                  <a:pt x="16615" y="22401"/>
                </a:cubicBezTo>
                <a:cubicBezTo>
                  <a:pt x="16606" y="22401"/>
                  <a:pt x="16598" y="22403"/>
                  <a:pt x="16589" y="22404"/>
                </a:cubicBezTo>
                <a:cubicBezTo>
                  <a:pt x="16460" y="22383"/>
                  <a:pt x="16323" y="22345"/>
                  <a:pt x="16178" y="22297"/>
                </a:cubicBezTo>
                <a:cubicBezTo>
                  <a:pt x="16051" y="21657"/>
                  <a:pt x="15804" y="20151"/>
                  <a:pt x="15728" y="19685"/>
                </a:cubicBezTo>
                <a:lnTo>
                  <a:pt x="15728" y="19685"/>
                </a:lnTo>
                <a:cubicBezTo>
                  <a:pt x="15789" y="19701"/>
                  <a:pt x="15847" y="19709"/>
                  <a:pt x="15906" y="19709"/>
                </a:cubicBezTo>
                <a:cubicBezTo>
                  <a:pt x="15994" y="19709"/>
                  <a:pt x="16076" y="19693"/>
                  <a:pt x="16158" y="19664"/>
                </a:cubicBezTo>
                <a:cubicBezTo>
                  <a:pt x="16763" y="19447"/>
                  <a:pt x="17185" y="18433"/>
                  <a:pt x="17633" y="17226"/>
                </a:cubicBezTo>
                <a:cubicBezTo>
                  <a:pt x="17940" y="16401"/>
                  <a:pt x="17848" y="15599"/>
                  <a:pt x="17385" y="15024"/>
                </a:cubicBezTo>
                <a:cubicBezTo>
                  <a:pt x="17068" y="14628"/>
                  <a:pt x="16611" y="14394"/>
                  <a:pt x="16183" y="14394"/>
                </a:cubicBezTo>
                <a:cubicBezTo>
                  <a:pt x="16131" y="14394"/>
                  <a:pt x="16080" y="14397"/>
                  <a:pt x="16029" y="14404"/>
                </a:cubicBezTo>
                <a:cubicBezTo>
                  <a:pt x="15249" y="14517"/>
                  <a:pt x="14752" y="15654"/>
                  <a:pt x="14607" y="16041"/>
                </a:cubicBezTo>
                <a:cubicBezTo>
                  <a:pt x="13389" y="15716"/>
                  <a:pt x="13512" y="14288"/>
                  <a:pt x="13518" y="14226"/>
                </a:cubicBezTo>
                <a:cubicBezTo>
                  <a:pt x="13522" y="14185"/>
                  <a:pt x="13508" y="14140"/>
                  <a:pt x="13477" y="14110"/>
                </a:cubicBezTo>
                <a:cubicBezTo>
                  <a:pt x="13449" y="14081"/>
                  <a:pt x="13413" y="14067"/>
                  <a:pt x="13373" y="14067"/>
                </a:cubicBezTo>
                <a:cubicBezTo>
                  <a:pt x="13370" y="14067"/>
                  <a:pt x="13368" y="14067"/>
                  <a:pt x="13365" y="14067"/>
                </a:cubicBezTo>
                <a:cubicBezTo>
                  <a:pt x="13312" y="14070"/>
                  <a:pt x="13262" y="14072"/>
                  <a:pt x="13213" y="14072"/>
                </a:cubicBezTo>
                <a:cubicBezTo>
                  <a:pt x="12006" y="14072"/>
                  <a:pt x="11906" y="13042"/>
                  <a:pt x="11904" y="12995"/>
                </a:cubicBezTo>
                <a:cubicBezTo>
                  <a:pt x="11898" y="12923"/>
                  <a:pt x="11841" y="12866"/>
                  <a:pt x="11769" y="12862"/>
                </a:cubicBezTo>
                <a:cubicBezTo>
                  <a:pt x="11229" y="12831"/>
                  <a:pt x="10855" y="12682"/>
                  <a:pt x="10658" y="12407"/>
                </a:cubicBezTo>
                <a:cubicBezTo>
                  <a:pt x="10415" y="12072"/>
                  <a:pt x="10525" y="11650"/>
                  <a:pt x="10525" y="11648"/>
                </a:cubicBezTo>
                <a:cubicBezTo>
                  <a:pt x="10542" y="11593"/>
                  <a:pt x="10523" y="11536"/>
                  <a:pt x="10480" y="11497"/>
                </a:cubicBezTo>
                <a:cubicBezTo>
                  <a:pt x="10453" y="11475"/>
                  <a:pt x="10420" y="11464"/>
                  <a:pt x="10387" y="11464"/>
                </a:cubicBezTo>
                <a:cubicBezTo>
                  <a:pt x="10365" y="11464"/>
                  <a:pt x="10343" y="11469"/>
                  <a:pt x="10323" y="11479"/>
                </a:cubicBezTo>
                <a:cubicBezTo>
                  <a:pt x="9870" y="11702"/>
                  <a:pt x="9558" y="11773"/>
                  <a:pt x="9344" y="11773"/>
                </a:cubicBezTo>
                <a:cubicBezTo>
                  <a:pt x="9218" y="11773"/>
                  <a:pt x="9126" y="11749"/>
                  <a:pt x="9060" y="11716"/>
                </a:cubicBezTo>
                <a:cubicBezTo>
                  <a:pt x="8897" y="11634"/>
                  <a:pt x="8866" y="11491"/>
                  <a:pt x="8866" y="11487"/>
                </a:cubicBezTo>
                <a:cubicBezTo>
                  <a:pt x="8858" y="11446"/>
                  <a:pt x="8835" y="11409"/>
                  <a:pt x="8802" y="11389"/>
                </a:cubicBezTo>
                <a:cubicBezTo>
                  <a:pt x="8779" y="11375"/>
                  <a:pt x="8751" y="11367"/>
                  <a:pt x="8724" y="11367"/>
                </a:cubicBezTo>
                <a:cubicBezTo>
                  <a:pt x="8711" y="11367"/>
                  <a:pt x="8698" y="11369"/>
                  <a:pt x="8686" y="11372"/>
                </a:cubicBezTo>
                <a:cubicBezTo>
                  <a:pt x="8341" y="11469"/>
                  <a:pt x="8045" y="11508"/>
                  <a:pt x="7792" y="11508"/>
                </a:cubicBezTo>
                <a:cubicBezTo>
                  <a:pt x="6715" y="11508"/>
                  <a:pt x="6418" y="10797"/>
                  <a:pt x="6403" y="10760"/>
                </a:cubicBezTo>
                <a:cubicBezTo>
                  <a:pt x="6388" y="10722"/>
                  <a:pt x="6358" y="10691"/>
                  <a:pt x="6319" y="10677"/>
                </a:cubicBezTo>
                <a:cubicBezTo>
                  <a:pt x="6301" y="10669"/>
                  <a:pt x="6283" y="10666"/>
                  <a:pt x="6265" y="10666"/>
                </a:cubicBezTo>
                <a:cubicBezTo>
                  <a:pt x="6243" y="10666"/>
                  <a:pt x="6221" y="10671"/>
                  <a:pt x="6200" y="10683"/>
                </a:cubicBezTo>
                <a:cubicBezTo>
                  <a:pt x="5891" y="10845"/>
                  <a:pt x="5664" y="10895"/>
                  <a:pt x="5502" y="10895"/>
                </a:cubicBezTo>
                <a:cubicBezTo>
                  <a:pt x="5257" y="10895"/>
                  <a:pt x="5161" y="10781"/>
                  <a:pt x="5155" y="10775"/>
                </a:cubicBezTo>
                <a:cubicBezTo>
                  <a:pt x="5127" y="10737"/>
                  <a:pt x="5084" y="10716"/>
                  <a:pt x="5039" y="10716"/>
                </a:cubicBezTo>
                <a:cubicBezTo>
                  <a:pt x="5034" y="10716"/>
                  <a:pt x="5028" y="10717"/>
                  <a:pt x="5022" y="10718"/>
                </a:cubicBezTo>
                <a:cubicBezTo>
                  <a:pt x="4970" y="10724"/>
                  <a:pt x="4925" y="10754"/>
                  <a:pt x="4905" y="10803"/>
                </a:cubicBezTo>
                <a:cubicBezTo>
                  <a:pt x="4733" y="11211"/>
                  <a:pt x="4520" y="11466"/>
                  <a:pt x="4293" y="11540"/>
                </a:cubicBezTo>
                <a:cubicBezTo>
                  <a:pt x="4242" y="11557"/>
                  <a:pt x="4193" y="11563"/>
                  <a:pt x="4149" y="11563"/>
                </a:cubicBezTo>
                <a:cubicBezTo>
                  <a:pt x="4026" y="11563"/>
                  <a:pt x="3941" y="11514"/>
                  <a:pt x="3935" y="11509"/>
                </a:cubicBezTo>
                <a:cubicBezTo>
                  <a:pt x="3911" y="11494"/>
                  <a:pt x="3884" y="11487"/>
                  <a:pt x="3858" y="11487"/>
                </a:cubicBezTo>
                <a:cubicBezTo>
                  <a:pt x="3810" y="11487"/>
                  <a:pt x="3764" y="11510"/>
                  <a:pt x="3735" y="11552"/>
                </a:cubicBezTo>
                <a:cubicBezTo>
                  <a:pt x="3692" y="11620"/>
                  <a:pt x="3712" y="11710"/>
                  <a:pt x="3780" y="11753"/>
                </a:cubicBezTo>
                <a:cubicBezTo>
                  <a:pt x="3784" y="11757"/>
                  <a:pt x="3845" y="11794"/>
                  <a:pt x="3943" y="11822"/>
                </a:cubicBezTo>
                <a:cubicBezTo>
                  <a:pt x="3821" y="12254"/>
                  <a:pt x="3484" y="12283"/>
                  <a:pt x="3414" y="12283"/>
                </a:cubicBezTo>
                <a:cubicBezTo>
                  <a:pt x="3410" y="12283"/>
                  <a:pt x="3407" y="12283"/>
                  <a:pt x="3405" y="12283"/>
                </a:cubicBezTo>
                <a:cubicBezTo>
                  <a:pt x="3402" y="12282"/>
                  <a:pt x="3399" y="12282"/>
                  <a:pt x="3396" y="12282"/>
                </a:cubicBezTo>
                <a:cubicBezTo>
                  <a:pt x="3329" y="12282"/>
                  <a:pt x="3260" y="12344"/>
                  <a:pt x="3254" y="12420"/>
                </a:cubicBezTo>
                <a:cubicBezTo>
                  <a:pt x="3250" y="12500"/>
                  <a:pt x="3313" y="12569"/>
                  <a:pt x="3393" y="12571"/>
                </a:cubicBezTo>
                <a:lnTo>
                  <a:pt x="3416" y="12571"/>
                </a:lnTo>
                <a:cubicBezTo>
                  <a:pt x="3506" y="12571"/>
                  <a:pt x="3620" y="12551"/>
                  <a:pt x="3739" y="12493"/>
                </a:cubicBezTo>
                <a:cubicBezTo>
                  <a:pt x="3751" y="13404"/>
                  <a:pt x="3831" y="16430"/>
                  <a:pt x="4355" y="18997"/>
                </a:cubicBezTo>
                <a:cubicBezTo>
                  <a:pt x="4128" y="18967"/>
                  <a:pt x="3544" y="18781"/>
                  <a:pt x="3475" y="17760"/>
                </a:cubicBezTo>
                <a:cubicBezTo>
                  <a:pt x="3471" y="17696"/>
                  <a:pt x="3422" y="17639"/>
                  <a:pt x="3358" y="17627"/>
                </a:cubicBezTo>
                <a:cubicBezTo>
                  <a:pt x="3352" y="17625"/>
                  <a:pt x="2849" y="17524"/>
                  <a:pt x="2554" y="17056"/>
                </a:cubicBezTo>
                <a:cubicBezTo>
                  <a:pt x="2305" y="16657"/>
                  <a:pt x="2266" y="16111"/>
                  <a:pt x="2444" y="15427"/>
                </a:cubicBezTo>
                <a:cubicBezTo>
                  <a:pt x="2454" y="15386"/>
                  <a:pt x="2448" y="15343"/>
                  <a:pt x="2423" y="15311"/>
                </a:cubicBezTo>
                <a:cubicBezTo>
                  <a:pt x="2401" y="15274"/>
                  <a:pt x="2362" y="15253"/>
                  <a:pt x="2321" y="15249"/>
                </a:cubicBezTo>
                <a:cubicBezTo>
                  <a:pt x="2319" y="15249"/>
                  <a:pt x="2090" y="15214"/>
                  <a:pt x="1969" y="15026"/>
                </a:cubicBezTo>
                <a:cubicBezTo>
                  <a:pt x="1867" y="14867"/>
                  <a:pt x="1863" y="14638"/>
                  <a:pt x="1959" y="14343"/>
                </a:cubicBezTo>
                <a:cubicBezTo>
                  <a:pt x="1983" y="14267"/>
                  <a:pt x="1940" y="14185"/>
                  <a:pt x="1865" y="14161"/>
                </a:cubicBezTo>
                <a:cubicBezTo>
                  <a:pt x="1857" y="14159"/>
                  <a:pt x="1233" y="13952"/>
                  <a:pt x="1050" y="13428"/>
                </a:cubicBezTo>
                <a:cubicBezTo>
                  <a:pt x="930" y="13074"/>
                  <a:pt x="1032" y="12651"/>
                  <a:pt x="1359" y="12162"/>
                </a:cubicBezTo>
                <a:cubicBezTo>
                  <a:pt x="1386" y="12125"/>
                  <a:pt x="1390" y="12080"/>
                  <a:pt x="1378" y="12039"/>
                </a:cubicBezTo>
                <a:cubicBezTo>
                  <a:pt x="1366" y="11998"/>
                  <a:pt x="1335" y="11961"/>
                  <a:pt x="1294" y="11947"/>
                </a:cubicBezTo>
                <a:cubicBezTo>
                  <a:pt x="1286" y="11943"/>
                  <a:pt x="529" y="11622"/>
                  <a:pt x="402" y="10963"/>
                </a:cubicBezTo>
                <a:cubicBezTo>
                  <a:pt x="304" y="10458"/>
                  <a:pt x="586" y="9875"/>
                  <a:pt x="1243" y="9228"/>
                </a:cubicBezTo>
                <a:cubicBezTo>
                  <a:pt x="1286" y="9185"/>
                  <a:pt x="1298" y="9116"/>
                  <a:pt x="1271" y="9058"/>
                </a:cubicBezTo>
                <a:cubicBezTo>
                  <a:pt x="1226" y="8974"/>
                  <a:pt x="259" y="6976"/>
                  <a:pt x="2120" y="5742"/>
                </a:cubicBezTo>
                <a:cubicBezTo>
                  <a:pt x="2166" y="5711"/>
                  <a:pt x="2188" y="5660"/>
                  <a:pt x="2184" y="5607"/>
                </a:cubicBezTo>
                <a:cubicBezTo>
                  <a:pt x="2182" y="5597"/>
                  <a:pt x="2090" y="4696"/>
                  <a:pt x="2601" y="4295"/>
                </a:cubicBezTo>
                <a:cubicBezTo>
                  <a:pt x="2768" y="4163"/>
                  <a:pt x="2984" y="4097"/>
                  <a:pt x="3247" y="4097"/>
                </a:cubicBezTo>
                <a:cubicBezTo>
                  <a:pt x="3502" y="4097"/>
                  <a:pt x="3800" y="4158"/>
                  <a:pt x="4142" y="4281"/>
                </a:cubicBezTo>
                <a:cubicBezTo>
                  <a:pt x="4159" y="4288"/>
                  <a:pt x="4176" y="4291"/>
                  <a:pt x="4193" y="4291"/>
                </a:cubicBezTo>
                <a:cubicBezTo>
                  <a:pt x="4224" y="4291"/>
                  <a:pt x="4254" y="4280"/>
                  <a:pt x="4279" y="4261"/>
                </a:cubicBezTo>
                <a:cubicBezTo>
                  <a:pt x="4316" y="4230"/>
                  <a:pt x="4336" y="4183"/>
                  <a:pt x="4334" y="4136"/>
                </a:cubicBezTo>
                <a:cubicBezTo>
                  <a:pt x="4332" y="4123"/>
                  <a:pt x="4238" y="2845"/>
                  <a:pt x="4960" y="2305"/>
                </a:cubicBezTo>
                <a:cubicBezTo>
                  <a:pt x="5175" y="2144"/>
                  <a:pt x="5445" y="2064"/>
                  <a:pt x="5766" y="2064"/>
                </a:cubicBezTo>
                <a:cubicBezTo>
                  <a:pt x="6100" y="2064"/>
                  <a:pt x="6490" y="2150"/>
                  <a:pt x="6933" y="2323"/>
                </a:cubicBezTo>
                <a:cubicBezTo>
                  <a:pt x="6949" y="2330"/>
                  <a:pt x="6967" y="2333"/>
                  <a:pt x="6984" y="2333"/>
                </a:cubicBezTo>
                <a:cubicBezTo>
                  <a:pt x="7016" y="2333"/>
                  <a:pt x="7047" y="2322"/>
                  <a:pt x="7072" y="2303"/>
                </a:cubicBezTo>
                <a:cubicBezTo>
                  <a:pt x="7113" y="2272"/>
                  <a:pt x="7133" y="2223"/>
                  <a:pt x="7127" y="2174"/>
                </a:cubicBezTo>
                <a:cubicBezTo>
                  <a:pt x="7106" y="1969"/>
                  <a:pt x="7129" y="1390"/>
                  <a:pt x="7462" y="1165"/>
                </a:cubicBezTo>
                <a:cubicBezTo>
                  <a:pt x="7562" y="1097"/>
                  <a:pt x="7687" y="1064"/>
                  <a:pt x="7836" y="1064"/>
                </a:cubicBezTo>
                <a:cubicBezTo>
                  <a:pt x="8089" y="1064"/>
                  <a:pt x="8408" y="1160"/>
                  <a:pt x="8782" y="1353"/>
                </a:cubicBezTo>
                <a:cubicBezTo>
                  <a:pt x="8802" y="1364"/>
                  <a:pt x="8824" y="1369"/>
                  <a:pt x="8847" y="1369"/>
                </a:cubicBezTo>
                <a:cubicBezTo>
                  <a:pt x="8894" y="1369"/>
                  <a:pt x="8940" y="1346"/>
                  <a:pt x="8968" y="1304"/>
                </a:cubicBezTo>
                <a:cubicBezTo>
                  <a:pt x="8976" y="1294"/>
                  <a:pt x="9652" y="302"/>
                  <a:pt x="10531" y="302"/>
                </a:cubicBezTo>
                <a:close/>
                <a:moveTo>
                  <a:pt x="6212" y="11000"/>
                </a:moveTo>
                <a:cubicBezTo>
                  <a:pt x="6373" y="11260"/>
                  <a:pt x="6823" y="11792"/>
                  <a:pt x="7806" y="11792"/>
                </a:cubicBezTo>
                <a:cubicBezTo>
                  <a:pt x="8051" y="11792"/>
                  <a:pt x="8329" y="11759"/>
                  <a:pt x="8643" y="11681"/>
                </a:cubicBezTo>
                <a:cubicBezTo>
                  <a:pt x="8690" y="11773"/>
                  <a:pt x="8776" y="11888"/>
                  <a:pt x="8933" y="11968"/>
                </a:cubicBezTo>
                <a:cubicBezTo>
                  <a:pt x="9052" y="12028"/>
                  <a:pt x="9191" y="12058"/>
                  <a:pt x="9350" y="12058"/>
                </a:cubicBezTo>
                <a:cubicBezTo>
                  <a:pt x="9594" y="12058"/>
                  <a:pt x="9884" y="11987"/>
                  <a:pt x="10218" y="11845"/>
                </a:cubicBezTo>
                <a:lnTo>
                  <a:pt x="10218" y="11845"/>
                </a:lnTo>
                <a:cubicBezTo>
                  <a:pt x="10214" y="12043"/>
                  <a:pt x="10249" y="12319"/>
                  <a:pt x="10429" y="12571"/>
                </a:cubicBezTo>
                <a:cubicBezTo>
                  <a:pt x="10664" y="12898"/>
                  <a:pt x="11071" y="13087"/>
                  <a:pt x="11644" y="13138"/>
                </a:cubicBezTo>
                <a:cubicBezTo>
                  <a:pt x="11712" y="13473"/>
                  <a:pt x="12015" y="14359"/>
                  <a:pt x="13224" y="14359"/>
                </a:cubicBezTo>
                <a:lnTo>
                  <a:pt x="13234" y="14359"/>
                </a:lnTo>
                <a:cubicBezTo>
                  <a:pt x="13236" y="14816"/>
                  <a:pt x="13363" y="16094"/>
                  <a:pt x="14682" y="16350"/>
                </a:cubicBezTo>
                <a:cubicBezTo>
                  <a:pt x="14691" y="16351"/>
                  <a:pt x="14699" y="16352"/>
                  <a:pt x="14708" y="16352"/>
                </a:cubicBezTo>
                <a:cubicBezTo>
                  <a:pt x="14770" y="16352"/>
                  <a:pt x="14825" y="16313"/>
                  <a:pt x="14848" y="16254"/>
                </a:cubicBezTo>
                <a:cubicBezTo>
                  <a:pt x="14981" y="15849"/>
                  <a:pt x="15462" y="14775"/>
                  <a:pt x="16080" y="14689"/>
                </a:cubicBezTo>
                <a:cubicBezTo>
                  <a:pt x="16117" y="14683"/>
                  <a:pt x="16154" y="14681"/>
                  <a:pt x="16192" y="14681"/>
                </a:cubicBezTo>
                <a:cubicBezTo>
                  <a:pt x="16529" y="14681"/>
                  <a:pt x="16907" y="14880"/>
                  <a:pt x="17168" y="15202"/>
                </a:cubicBezTo>
                <a:cubicBezTo>
                  <a:pt x="17404" y="15491"/>
                  <a:pt x="17737" y="16129"/>
                  <a:pt x="17369" y="17123"/>
                </a:cubicBezTo>
                <a:cubicBezTo>
                  <a:pt x="16964" y="18218"/>
                  <a:pt x="16557" y="19218"/>
                  <a:pt x="16068" y="19392"/>
                </a:cubicBezTo>
                <a:cubicBezTo>
                  <a:pt x="16018" y="19410"/>
                  <a:pt x="15968" y="19419"/>
                  <a:pt x="15915" y="19419"/>
                </a:cubicBezTo>
                <a:cubicBezTo>
                  <a:pt x="15810" y="19419"/>
                  <a:pt x="15698" y="19383"/>
                  <a:pt x="15577" y="19312"/>
                </a:cubicBezTo>
                <a:cubicBezTo>
                  <a:pt x="15553" y="19299"/>
                  <a:pt x="15528" y="19292"/>
                  <a:pt x="15502" y="19292"/>
                </a:cubicBezTo>
                <a:cubicBezTo>
                  <a:pt x="15453" y="19292"/>
                  <a:pt x="15406" y="19318"/>
                  <a:pt x="15380" y="19364"/>
                </a:cubicBezTo>
                <a:cubicBezTo>
                  <a:pt x="15360" y="19398"/>
                  <a:pt x="15358" y="19437"/>
                  <a:pt x="15364" y="19474"/>
                </a:cubicBezTo>
                <a:cubicBezTo>
                  <a:pt x="15401" y="19409"/>
                  <a:pt x="15421" y="19372"/>
                  <a:pt x="15423" y="19368"/>
                </a:cubicBezTo>
                <a:cubicBezTo>
                  <a:pt x="15435" y="19355"/>
                  <a:pt x="15443" y="19349"/>
                  <a:pt x="15450" y="19349"/>
                </a:cubicBezTo>
                <a:cubicBezTo>
                  <a:pt x="15474" y="19349"/>
                  <a:pt x="15475" y="19418"/>
                  <a:pt x="15521" y="19460"/>
                </a:cubicBezTo>
                <a:cubicBezTo>
                  <a:pt x="15579" y="19515"/>
                  <a:pt x="15599" y="19660"/>
                  <a:pt x="15546" y="19720"/>
                </a:cubicBezTo>
                <a:cubicBezTo>
                  <a:pt x="15544" y="19722"/>
                  <a:pt x="15517" y="19771"/>
                  <a:pt x="15466" y="19859"/>
                </a:cubicBezTo>
                <a:cubicBezTo>
                  <a:pt x="15558" y="20421"/>
                  <a:pt x="15771" y="21706"/>
                  <a:pt x="15890" y="22322"/>
                </a:cubicBezTo>
                <a:cubicBezTo>
                  <a:pt x="15885" y="22328"/>
                  <a:pt x="15881" y="22332"/>
                  <a:pt x="15879" y="22340"/>
                </a:cubicBezTo>
                <a:cubicBezTo>
                  <a:pt x="15855" y="22402"/>
                  <a:pt x="15875" y="22465"/>
                  <a:pt x="15924" y="22504"/>
                </a:cubicBezTo>
                <a:cubicBezTo>
                  <a:pt x="15935" y="22545"/>
                  <a:pt x="15943" y="22580"/>
                  <a:pt x="15951" y="22606"/>
                </a:cubicBezTo>
                <a:cubicBezTo>
                  <a:pt x="15953" y="22617"/>
                  <a:pt x="15957" y="22625"/>
                  <a:pt x="15961" y="22631"/>
                </a:cubicBezTo>
                <a:cubicBezTo>
                  <a:pt x="15937" y="22666"/>
                  <a:pt x="15926" y="22709"/>
                  <a:pt x="15937" y="22750"/>
                </a:cubicBezTo>
                <a:cubicBezTo>
                  <a:pt x="15943" y="22768"/>
                  <a:pt x="16415" y="24644"/>
                  <a:pt x="15331" y="25921"/>
                </a:cubicBezTo>
                <a:cubicBezTo>
                  <a:pt x="14682" y="26463"/>
                  <a:pt x="12927" y="27885"/>
                  <a:pt x="12485" y="28077"/>
                </a:cubicBezTo>
                <a:cubicBezTo>
                  <a:pt x="12418" y="28104"/>
                  <a:pt x="12342" y="28143"/>
                  <a:pt x="12260" y="28182"/>
                </a:cubicBezTo>
                <a:cubicBezTo>
                  <a:pt x="11966" y="28326"/>
                  <a:pt x="11705" y="28441"/>
                  <a:pt x="11485" y="28441"/>
                </a:cubicBezTo>
                <a:cubicBezTo>
                  <a:pt x="11315" y="28441"/>
                  <a:pt x="11170" y="28372"/>
                  <a:pt x="11055" y="28194"/>
                </a:cubicBezTo>
                <a:cubicBezTo>
                  <a:pt x="10746" y="27719"/>
                  <a:pt x="11076" y="26621"/>
                  <a:pt x="11229" y="26238"/>
                </a:cubicBezTo>
                <a:cubicBezTo>
                  <a:pt x="11235" y="26228"/>
                  <a:pt x="11237" y="26217"/>
                  <a:pt x="11239" y="26207"/>
                </a:cubicBezTo>
                <a:cubicBezTo>
                  <a:pt x="11350" y="25520"/>
                  <a:pt x="11006" y="24620"/>
                  <a:pt x="10867" y="24288"/>
                </a:cubicBezTo>
                <a:cubicBezTo>
                  <a:pt x="11082" y="24210"/>
                  <a:pt x="11278" y="24112"/>
                  <a:pt x="11450" y="23998"/>
                </a:cubicBezTo>
                <a:cubicBezTo>
                  <a:pt x="11618" y="23916"/>
                  <a:pt x="13420" y="23005"/>
                  <a:pt x="14533" y="21377"/>
                </a:cubicBezTo>
                <a:cubicBezTo>
                  <a:pt x="14961" y="20749"/>
                  <a:pt x="15313" y="20135"/>
                  <a:pt x="15464" y="19865"/>
                </a:cubicBezTo>
                <a:cubicBezTo>
                  <a:pt x="15439" y="19711"/>
                  <a:pt x="15423" y="19609"/>
                  <a:pt x="15421" y="19591"/>
                </a:cubicBezTo>
                <a:cubicBezTo>
                  <a:pt x="15419" y="19580"/>
                  <a:pt x="15421" y="19570"/>
                  <a:pt x="15423" y="19560"/>
                </a:cubicBezTo>
                <a:cubicBezTo>
                  <a:pt x="15392" y="19540"/>
                  <a:pt x="15372" y="19509"/>
                  <a:pt x="15362" y="19476"/>
                </a:cubicBezTo>
                <a:cubicBezTo>
                  <a:pt x="15206" y="19750"/>
                  <a:pt x="14770" y="20518"/>
                  <a:pt x="14296" y="21213"/>
                </a:cubicBezTo>
                <a:cubicBezTo>
                  <a:pt x="13199" y="22821"/>
                  <a:pt x="11333" y="23734"/>
                  <a:pt x="11317" y="23742"/>
                </a:cubicBezTo>
                <a:cubicBezTo>
                  <a:pt x="11309" y="23744"/>
                  <a:pt x="11303" y="23750"/>
                  <a:pt x="11296" y="23752"/>
                </a:cubicBezTo>
                <a:cubicBezTo>
                  <a:pt x="10895" y="24031"/>
                  <a:pt x="10321" y="24196"/>
                  <a:pt x="9671" y="24196"/>
                </a:cubicBezTo>
                <a:cubicBezTo>
                  <a:pt x="8413" y="24196"/>
                  <a:pt x="6872" y="23580"/>
                  <a:pt x="5746" y="21982"/>
                </a:cubicBezTo>
                <a:cubicBezTo>
                  <a:pt x="4733" y="20548"/>
                  <a:pt x="4322" y="17359"/>
                  <a:pt x="4152" y="15016"/>
                </a:cubicBezTo>
                <a:cubicBezTo>
                  <a:pt x="4095" y="14994"/>
                  <a:pt x="4054" y="14932"/>
                  <a:pt x="4060" y="14865"/>
                </a:cubicBezTo>
                <a:cubicBezTo>
                  <a:pt x="4068" y="14811"/>
                  <a:pt x="4105" y="14768"/>
                  <a:pt x="4152" y="14750"/>
                </a:cubicBezTo>
                <a:cubicBezTo>
                  <a:pt x="4146" y="14717"/>
                  <a:pt x="4038" y="12471"/>
                  <a:pt x="4035" y="12272"/>
                </a:cubicBezTo>
                <a:cubicBezTo>
                  <a:pt x="4126" y="12166"/>
                  <a:pt x="4201" y="12029"/>
                  <a:pt x="4242" y="11845"/>
                </a:cubicBezTo>
                <a:cubicBezTo>
                  <a:pt x="4285" y="11839"/>
                  <a:pt x="4334" y="11833"/>
                  <a:pt x="4381" y="11816"/>
                </a:cubicBezTo>
                <a:cubicBezTo>
                  <a:pt x="4662" y="11730"/>
                  <a:pt x="4905" y="11485"/>
                  <a:pt x="5099" y="11086"/>
                </a:cubicBezTo>
                <a:cubicBezTo>
                  <a:pt x="5192" y="11138"/>
                  <a:pt x="5325" y="11183"/>
                  <a:pt x="5506" y="11183"/>
                </a:cubicBezTo>
                <a:cubicBezTo>
                  <a:pt x="5690" y="11183"/>
                  <a:pt x="5924" y="11136"/>
                  <a:pt x="6212" y="11000"/>
                </a:cubicBezTo>
                <a:close/>
                <a:moveTo>
                  <a:pt x="3336" y="30480"/>
                </a:moveTo>
                <a:cubicBezTo>
                  <a:pt x="3902" y="30480"/>
                  <a:pt x="4969" y="30622"/>
                  <a:pt x="6163" y="31461"/>
                </a:cubicBezTo>
                <a:cubicBezTo>
                  <a:pt x="6057" y="31746"/>
                  <a:pt x="5959" y="32040"/>
                  <a:pt x="5871" y="32345"/>
                </a:cubicBezTo>
                <a:cubicBezTo>
                  <a:pt x="5094" y="31490"/>
                  <a:pt x="3837" y="31336"/>
                  <a:pt x="3044" y="31336"/>
                </a:cubicBezTo>
                <a:cubicBezTo>
                  <a:pt x="3012" y="31336"/>
                  <a:pt x="2980" y="31336"/>
                  <a:pt x="2949" y="31336"/>
                </a:cubicBezTo>
                <a:lnTo>
                  <a:pt x="3250" y="30481"/>
                </a:lnTo>
                <a:cubicBezTo>
                  <a:pt x="3277" y="30480"/>
                  <a:pt x="3306" y="30480"/>
                  <a:pt x="3336" y="30480"/>
                </a:cubicBezTo>
                <a:close/>
                <a:moveTo>
                  <a:pt x="5611" y="32496"/>
                </a:moveTo>
                <a:cubicBezTo>
                  <a:pt x="5672" y="32558"/>
                  <a:pt x="5727" y="32623"/>
                  <a:pt x="5783" y="32695"/>
                </a:cubicBezTo>
                <a:cubicBezTo>
                  <a:pt x="5639" y="33319"/>
                  <a:pt x="5580" y="33984"/>
                  <a:pt x="5717" y="34712"/>
                </a:cubicBezTo>
                <a:cubicBezTo>
                  <a:pt x="5537" y="34538"/>
                  <a:pt x="5281" y="34338"/>
                  <a:pt x="4944" y="34156"/>
                </a:cubicBezTo>
                <a:lnTo>
                  <a:pt x="5611" y="32496"/>
                </a:lnTo>
                <a:close/>
                <a:moveTo>
                  <a:pt x="3808" y="34035"/>
                </a:moveTo>
                <a:cubicBezTo>
                  <a:pt x="4097" y="34105"/>
                  <a:pt x="4353" y="34195"/>
                  <a:pt x="4576" y="34297"/>
                </a:cubicBezTo>
                <a:lnTo>
                  <a:pt x="4383" y="34774"/>
                </a:lnTo>
                <a:cubicBezTo>
                  <a:pt x="4080" y="34630"/>
                  <a:pt x="3808" y="34534"/>
                  <a:pt x="3647" y="34481"/>
                </a:cubicBezTo>
                <a:lnTo>
                  <a:pt x="3808" y="34035"/>
                </a:lnTo>
                <a:close/>
                <a:moveTo>
                  <a:pt x="4833" y="34426"/>
                </a:moveTo>
                <a:cubicBezTo>
                  <a:pt x="5396" y="34741"/>
                  <a:pt x="5705" y="35109"/>
                  <a:pt x="5805" y="35242"/>
                </a:cubicBezTo>
                <a:cubicBezTo>
                  <a:pt x="5777" y="35330"/>
                  <a:pt x="5723" y="35498"/>
                  <a:pt x="5654" y="35715"/>
                </a:cubicBezTo>
                <a:cubicBezTo>
                  <a:pt x="5400" y="35377"/>
                  <a:pt x="5018" y="35107"/>
                  <a:pt x="4641" y="34904"/>
                </a:cubicBezTo>
                <a:lnTo>
                  <a:pt x="4833" y="34426"/>
                </a:lnTo>
                <a:close/>
                <a:moveTo>
                  <a:pt x="3004" y="31629"/>
                </a:moveTo>
                <a:cubicBezTo>
                  <a:pt x="3655" y="31629"/>
                  <a:pt x="4661" y="31733"/>
                  <a:pt x="5380" y="32288"/>
                </a:cubicBezTo>
                <a:lnTo>
                  <a:pt x="4682" y="34025"/>
                </a:lnTo>
                <a:cubicBezTo>
                  <a:pt x="4414" y="33902"/>
                  <a:pt x="4105" y="33798"/>
                  <a:pt x="3743" y="33724"/>
                </a:cubicBezTo>
                <a:cubicBezTo>
                  <a:pt x="3732" y="33722"/>
                  <a:pt x="3722" y="33720"/>
                  <a:pt x="3711" y="33720"/>
                </a:cubicBezTo>
                <a:cubicBezTo>
                  <a:pt x="3652" y="33720"/>
                  <a:pt x="3600" y="33759"/>
                  <a:pt x="3579" y="33816"/>
                </a:cubicBezTo>
                <a:lnTo>
                  <a:pt x="3324" y="34522"/>
                </a:lnTo>
                <a:cubicBezTo>
                  <a:pt x="3309" y="34559"/>
                  <a:pt x="3311" y="34600"/>
                  <a:pt x="3332" y="34636"/>
                </a:cubicBezTo>
                <a:cubicBezTo>
                  <a:pt x="3350" y="34671"/>
                  <a:pt x="3383" y="34698"/>
                  <a:pt x="3422" y="34708"/>
                </a:cubicBezTo>
                <a:cubicBezTo>
                  <a:pt x="3430" y="34710"/>
                  <a:pt x="3823" y="34823"/>
                  <a:pt x="4275" y="35037"/>
                </a:cubicBezTo>
                <a:lnTo>
                  <a:pt x="3618" y="36680"/>
                </a:lnTo>
                <a:cubicBezTo>
                  <a:pt x="2861" y="36333"/>
                  <a:pt x="2004" y="36091"/>
                  <a:pt x="1376" y="35917"/>
                </a:cubicBezTo>
                <a:cubicBezTo>
                  <a:pt x="1053" y="35827"/>
                  <a:pt x="692" y="35729"/>
                  <a:pt x="566" y="35661"/>
                </a:cubicBezTo>
                <a:cubicBezTo>
                  <a:pt x="709" y="35238"/>
                  <a:pt x="1746" y="33055"/>
                  <a:pt x="2429" y="31658"/>
                </a:cubicBezTo>
                <a:cubicBezTo>
                  <a:pt x="2533" y="31646"/>
                  <a:pt x="2739" y="31629"/>
                  <a:pt x="3004" y="31629"/>
                </a:cubicBezTo>
                <a:close/>
                <a:moveTo>
                  <a:pt x="4531" y="35177"/>
                </a:moveTo>
                <a:cubicBezTo>
                  <a:pt x="4938" y="35398"/>
                  <a:pt x="5347" y="35698"/>
                  <a:pt x="5539" y="36077"/>
                </a:cubicBezTo>
                <a:cubicBezTo>
                  <a:pt x="5386" y="36558"/>
                  <a:pt x="5191" y="37157"/>
                  <a:pt x="5009" y="37709"/>
                </a:cubicBezTo>
                <a:cubicBezTo>
                  <a:pt x="4745" y="37351"/>
                  <a:pt x="4340" y="37059"/>
                  <a:pt x="3874" y="36815"/>
                </a:cubicBezTo>
                <a:lnTo>
                  <a:pt x="4531" y="35177"/>
                </a:lnTo>
                <a:close/>
                <a:moveTo>
                  <a:pt x="16244" y="22615"/>
                </a:moveTo>
                <a:cubicBezTo>
                  <a:pt x="16401" y="22660"/>
                  <a:pt x="16546" y="22692"/>
                  <a:pt x="16683" y="22707"/>
                </a:cubicBezTo>
                <a:cubicBezTo>
                  <a:pt x="16732" y="22717"/>
                  <a:pt x="16784" y="22729"/>
                  <a:pt x="16837" y="22741"/>
                </a:cubicBezTo>
                <a:cubicBezTo>
                  <a:pt x="16841" y="22741"/>
                  <a:pt x="16843" y="22743"/>
                  <a:pt x="16843" y="22743"/>
                </a:cubicBezTo>
                <a:cubicBezTo>
                  <a:pt x="16894" y="22758"/>
                  <a:pt x="16945" y="22772"/>
                  <a:pt x="16996" y="22788"/>
                </a:cubicBezTo>
                <a:cubicBezTo>
                  <a:pt x="17000" y="22791"/>
                  <a:pt x="17005" y="22791"/>
                  <a:pt x="17009" y="22793"/>
                </a:cubicBezTo>
                <a:cubicBezTo>
                  <a:pt x="17060" y="22809"/>
                  <a:pt x="17111" y="22823"/>
                  <a:pt x="17162" y="22842"/>
                </a:cubicBezTo>
                <a:cubicBezTo>
                  <a:pt x="17170" y="22844"/>
                  <a:pt x="17174" y="22846"/>
                  <a:pt x="17183" y="22850"/>
                </a:cubicBezTo>
                <a:cubicBezTo>
                  <a:pt x="17232" y="22866"/>
                  <a:pt x="17283" y="22883"/>
                  <a:pt x="17336" y="22903"/>
                </a:cubicBezTo>
                <a:cubicBezTo>
                  <a:pt x="17346" y="22907"/>
                  <a:pt x="17354" y="22911"/>
                  <a:pt x="17365" y="22913"/>
                </a:cubicBezTo>
                <a:cubicBezTo>
                  <a:pt x="17414" y="22932"/>
                  <a:pt x="17465" y="22952"/>
                  <a:pt x="17516" y="22973"/>
                </a:cubicBezTo>
                <a:cubicBezTo>
                  <a:pt x="17528" y="22977"/>
                  <a:pt x="17539" y="22983"/>
                  <a:pt x="17551" y="22987"/>
                </a:cubicBezTo>
                <a:cubicBezTo>
                  <a:pt x="17600" y="23007"/>
                  <a:pt x="17649" y="23028"/>
                  <a:pt x="17700" y="23048"/>
                </a:cubicBezTo>
                <a:cubicBezTo>
                  <a:pt x="17715" y="23057"/>
                  <a:pt x="17727" y="23061"/>
                  <a:pt x="17743" y="23069"/>
                </a:cubicBezTo>
                <a:cubicBezTo>
                  <a:pt x="17792" y="23089"/>
                  <a:pt x="17839" y="23112"/>
                  <a:pt x="17886" y="23136"/>
                </a:cubicBezTo>
                <a:cubicBezTo>
                  <a:pt x="17905" y="23142"/>
                  <a:pt x="17919" y="23153"/>
                  <a:pt x="17938" y="23161"/>
                </a:cubicBezTo>
                <a:cubicBezTo>
                  <a:pt x="17983" y="23183"/>
                  <a:pt x="18032" y="23208"/>
                  <a:pt x="18079" y="23230"/>
                </a:cubicBezTo>
                <a:cubicBezTo>
                  <a:pt x="18099" y="23241"/>
                  <a:pt x="18120" y="23251"/>
                  <a:pt x="18136" y="23261"/>
                </a:cubicBezTo>
                <a:cubicBezTo>
                  <a:pt x="18181" y="23284"/>
                  <a:pt x="18226" y="23310"/>
                  <a:pt x="18273" y="23333"/>
                </a:cubicBezTo>
                <a:cubicBezTo>
                  <a:pt x="18296" y="23345"/>
                  <a:pt x="18316" y="23357"/>
                  <a:pt x="18339" y="23372"/>
                </a:cubicBezTo>
                <a:lnTo>
                  <a:pt x="18469" y="23447"/>
                </a:lnTo>
                <a:cubicBezTo>
                  <a:pt x="18494" y="23464"/>
                  <a:pt x="18519" y="23478"/>
                  <a:pt x="18543" y="23494"/>
                </a:cubicBezTo>
                <a:cubicBezTo>
                  <a:pt x="18584" y="23519"/>
                  <a:pt x="18627" y="23545"/>
                  <a:pt x="18668" y="23572"/>
                </a:cubicBezTo>
                <a:cubicBezTo>
                  <a:pt x="18697" y="23590"/>
                  <a:pt x="18723" y="23609"/>
                  <a:pt x="18750" y="23627"/>
                </a:cubicBezTo>
                <a:cubicBezTo>
                  <a:pt x="18791" y="23654"/>
                  <a:pt x="18832" y="23681"/>
                  <a:pt x="18870" y="23709"/>
                </a:cubicBezTo>
                <a:cubicBezTo>
                  <a:pt x="18899" y="23730"/>
                  <a:pt x="18930" y="23750"/>
                  <a:pt x="18958" y="23771"/>
                </a:cubicBezTo>
                <a:cubicBezTo>
                  <a:pt x="18995" y="23797"/>
                  <a:pt x="19036" y="23826"/>
                  <a:pt x="19075" y="23854"/>
                </a:cubicBezTo>
                <a:lnTo>
                  <a:pt x="19167" y="23924"/>
                </a:lnTo>
                <a:cubicBezTo>
                  <a:pt x="19206" y="23951"/>
                  <a:pt x="19245" y="23979"/>
                  <a:pt x="19280" y="24010"/>
                </a:cubicBezTo>
                <a:cubicBezTo>
                  <a:pt x="19312" y="24037"/>
                  <a:pt x="19343" y="24061"/>
                  <a:pt x="19378" y="24090"/>
                </a:cubicBezTo>
                <a:cubicBezTo>
                  <a:pt x="19413" y="24120"/>
                  <a:pt x="19449" y="24149"/>
                  <a:pt x="19486" y="24182"/>
                </a:cubicBezTo>
                <a:cubicBezTo>
                  <a:pt x="19521" y="24210"/>
                  <a:pt x="19554" y="24237"/>
                  <a:pt x="19587" y="24268"/>
                </a:cubicBezTo>
                <a:cubicBezTo>
                  <a:pt x="19623" y="24298"/>
                  <a:pt x="19656" y="24329"/>
                  <a:pt x="19691" y="24364"/>
                </a:cubicBezTo>
                <a:cubicBezTo>
                  <a:pt x="19728" y="24395"/>
                  <a:pt x="19760" y="24427"/>
                  <a:pt x="19793" y="24458"/>
                </a:cubicBezTo>
                <a:cubicBezTo>
                  <a:pt x="19828" y="24489"/>
                  <a:pt x="19861" y="24521"/>
                  <a:pt x="19895" y="24554"/>
                </a:cubicBezTo>
                <a:cubicBezTo>
                  <a:pt x="19932" y="24589"/>
                  <a:pt x="19965" y="24624"/>
                  <a:pt x="20002" y="24661"/>
                </a:cubicBezTo>
                <a:cubicBezTo>
                  <a:pt x="20035" y="24693"/>
                  <a:pt x="20065" y="24724"/>
                  <a:pt x="20098" y="24759"/>
                </a:cubicBezTo>
                <a:cubicBezTo>
                  <a:pt x="20135" y="24796"/>
                  <a:pt x="20170" y="24836"/>
                  <a:pt x="20206" y="24871"/>
                </a:cubicBezTo>
                <a:cubicBezTo>
                  <a:pt x="20239" y="24906"/>
                  <a:pt x="20270" y="24939"/>
                  <a:pt x="20303" y="24974"/>
                </a:cubicBezTo>
                <a:cubicBezTo>
                  <a:pt x="20339" y="25012"/>
                  <a:pt x="20374" y="25055"/>
                  <a:pt x="20411" y="25094"/>
                </a:cubicBezTo>
                <a:cubicBezTo>
                  <a:pt x="20442" y="25131"/>
                  <a:pt x="20472" y="25164"/>
                  <a:pt x="20503" y="25203"/>
                </a:cubicBezTo>
                <a:lnTo>
                  <a:pt x="20609" y="25332"/>
                </a:lnTo>
                <a:cubicBezTo>
                  <a:pt x="20640" y="25368"/>
                  <a:pt x="20669" y="25403"/>
                  <a:pt x="20700" y="25442"/>
                </a:cubicBezTo>
                <a:cubicBezTo>
                  <a:pt x="20734" y="25489"/>
                  <a:pt x="20769" y="25534"/>
                  <a:pt x="20804" y="25581"/>
                </a:cubicBezTo>
                <a:cubicBezTo>
                  <a:pt x="20833" y="25618"/>
                  <a:pt x="20861" y="25657"/>
                  <a:pt x="20892" y="25696"/>
                </a:cubicBezTo>
                <a:cubicBezTo>
                  <a:pt x="20927" y="25745"/>
                  <a:pt x="20959" y="25792"/>
                  <a:pt x="20996" y="25843"/>
                </a:cubicBezTo>
                <a:cubicBezTo>
                  <a:pt x="21025" y="25882"/>
                  <a:pt x="21051" y="25923"/>
                  <a:pt x="21080" y="25962"/>
                </a:cubicBezTo>
                <a:cubicBezTo>
                  <a:pt x="21117" y="26013"/>
                  <a:pt x="21150" y="26066"/>
                  <a:pt x="21182" y="26119"/>
                </a:cubicBezTo>
                <a:cubicBezTo>
                  <a:pt x="21209" y="26160"/>
                  <a:pt x="21236" y="26201"/>
                  <a:pt x="21262" y="26242"/>
                </a:cubicBezTo>
                <a:cubicBezTo>
                  <a:pt x="21295" y="26297"/>
                  <a:pt x="21328" y="26352"/>
                  <a:pt x="21362" y="26410"/>
                </a:cubicBezTo>
                <a:cubicBezTo>
                  <a:pt x="21387" y="26453"/>
                  <a:pt x="21414" y="26494"/>
                  <a:pt x="21438" y="26537"/>
                </a:cubicBezTo>
                <a:cubicBezTo>
                  <a:pt x="21471" y="26594"/>
                  <a:pt x="21502" y="26651"/>
                  <a:pt x="21536" y="26711"/>
                </a:cubicBezTo>
                <a:cubicBezTo>
                  <a:pt x="21561" y="26754"/>
                  <a:pt x="21583" y="26801"/>
                  <a:pt x="21610" y="26844"/>
                </a:cubicBezTo>
                <a:cubicBezTo>
                  <a:pt x="21641" y="26903"/>
                  <a:pt x="21671" y="26964"/>
                  <a:pt x="21704" y="27026"/>
                </a:cubicBezTo>
                <a:lnTo>
                  <a:pt x="21774" y="27163"/>
                </a:lnTo>
                <a:cubicBezTo>
                  <a:pt x="21804" y="27224"/>
                  <a:pt x="21833" y="27292"/>
                  <a:pt x="21864" y="27355"/>
                </a:cubicBezTo>
                <a:cubicBezTo>
                  <a:pt x="21886" y="27404"/>
                  <a:pt x="21907" y="27449"/>
                  <a:pt x="21929" y="27498"/>
                </a:cubicBezTo>
                <a:cubicBezTo>
                  <a:pt x="21960" y="27566"/>
                  <a:pt x="21988" y="27633"/>
                  <a:pt x="22017" y="27705"/>
                </a:cubicBezTo>
                <a:cubicBezTo>
                  <a:pt x="22038" y="27754"/>
                  <a:pt x="22058" y="27801"/>
                  <a:pt x="22074" y="27846"/>
                </a:cubicBezTo>
                <a:cubicBezTo>
                  <a:pt x="22105" y="27920"/>
                  <a:pt x="22134" y="27999"/>
                  <a:pt x="22164" y="28077"/>
                </a:cubicBezTo>
                <a:cubicBezTo>
                  <a:pt x="22183" y="28122"/>
                  <a:pt x="22201" y="28165"/>
                  <a:pt x="22216" y="28212"/>
                </a:cubicBezTo>
                <a:cubicBezTo>
                  <a:pt x="22246" y="28296"/>
                  <a:pt x="22275" y="28386"/>
                  <a:pt x="22306" y="28472"/>
                </a:cubicBezTo>
                <a:cubicBezTo>
                  <a:pt x="22318" y="28511"/>
                  <a:pt x="22334" y="28552"/>
                  <a:pt x="22346" y="28591"/>
                </a:cubicBezTo>
                <a:cubicBezTo>
                  <a:pt x="22387" y="28718"/>
                  <a:pt x="22428" y="28849"/>
                  <a:pt x="22467" y="28984"/>
                </a:cubicBezTo>
                <a:cubicBezTo>
                  <a:pt x="23470" y="32466"/>
                  <a:pt x="22136" y="36508"/>
                  <a:pt x="21516" y="38086"/>
                </a:cubicBezTo>
                <a:lnTo>
                  <a:pt x="21481" y="38174"/>
                </a:lnTo>
                <a:cubicBezTo>
                  <a:pt x="21416" y="38349"/>
                  <a:pt x="21282" y="38380"/>
                  <a:pt x="21196" y="38380"/>
                </a:cubicBezTo>
                <a:cubicBezTo>
                  <a:pt x="21168" y="38380"/>
                  <a:pt x="21145" y="38377"/>
                  <a:pt x="21131" y="38374"/>
                </a:cubicBezTo>
                <a:cubicBezTo>
                  <a:pt x="21031" y="38331"/>
                  <a:pt x="20116" y="37912"/>
                  <a:pt x="18590" y="36353"/>
                </a:cubicBezTo>
                <a:cubicBezTo>
                  <a:pt x="17117" y="34849"/>
                  <a:pt x="17246" y="33305"/>
                  <a:pt x="17275" y="33073"/>
                </a:cubicBezTo>
                <a:cubicBezTo>
                  <a:pt x="18113" y="31836"/>
                  <a:pt x="18334" y="29053"/>
                  <a:pt x="18341" y="28932"/>
                </a:cubicBezTo>
                <a:cubicBezTo>
                  <a:pt x="18334" y="28844"/>
                  <a:pt x="18275" y="28775"/>
                  <a:pt x="18195" y="28767"/>
                </a:cubicBezTo>
                <a:cubicBezTo>
                  <a:pt x="18194" y="28767"/>
                  <a:pt x="18192" y="28767"/>
                  <a:pt x="18191" y="28767"/>
                </a:cubicBezTo>
                <a:cubicBezTo>
                  <a:pt x="18113" y="28767"/>
                  <a:pt x="18048" y="28821"/>
                  <a:pt x="18040" y="28900"/>
                </a:cubicBezTo>
                <a:cubicBezTo>
                  <a:pt x="18036" y="28928"/>
                  <a:pt x="17815" y="31766"/>
                  <a:pt x="17003" y="32924"/>
                </a:cubicBezTo>
                <a:cubicBezTo>
                  <a:pt x="16990" y="32942"/>
                  <a:pt x="16982" y="32961"/>
                  <a:pt x="16980" y="32981"/>
                </a:cubicBezTo>
                <a:cubicBezTo>
                  <a:pt x="16968" y="33055"/>
                  <a:pt x="16673" y="34806"/>
                  <a:pt x="18369" y="36541"/>
                </a:cubicBezTo>
                <a:cubicBezTo>
                  <a:pt x="20035" y="38243"/>
                  <a:pt x="20984" y="38622"/>
                  <a:pt x="21041" y="38640"/>
                </a:cubicBezTo>
                <a:cubicBezTo>
                  <a:pt x="21080" y="38651"/>
                  <a:pt x="21129" y="38657"/>
                  <a:pt x="21182" y="38657"/>
                </a:cubicBezTo>
                <a:cubicBezTo>
                  <a:pt x="21373" y="38657"/>
                  <a:pt x="21624" y="38575"/>
                  <a:pt x="21743" y="38262"/>
                </a:cubicBezTo>
                <a:lnTo>
                  <a:pt x="21776" y="38180"/>
                </a:lnTo>
                <a:cubicBezTo>
                  <a:pt x="22244" y="36991"/>
                  <a:pt x="23108" y="34422"/>
                  <a:pt x="23108" y="31721"/>
                </a:cubicBezTo>
                <a:cubicBezTo>
                  <a:pt x="23727" y="34812"/>
                  <a:pt x="24423" y="39841"/>
                  <a:pt x="23224" y="42912"/>
                </a:cubicBezTo>
                <a:lnTo>
                  <a:pt x="4150" y="42912"/>
                </a:lnTo>
                <a:cubicBezTo>
                  <a:pt x="4146" y="42585"/>
                  <a:pt x="4136" y="41715"/>
                  <a:pt x="4136" y="40541"/>
                </a:cubicBezTo>
                <a:cubicBezTo>
                  <a:pt x="4222" y="40398"/>
                  <a:pt x="4545" y="39843"/>
                  <a:pt x="4801" y="39203"/>
                </a:cubicBezTo>
                <a:cubicBezTo>
                  <a:pt x="5032" y="38624"/>
                  <a:pt x="5715" y="36486"/>
                  <a:pt x="5991" y="35621"/>
                </a:cubicBezTo>
                <a:cubicBezTo>
                  <a:pt x="6083" y="35846"/>
                  <a:pt x="6192" y="36077"/>
                  <a:pt x="6325" y="36314"/>
                </a:cubicBezTo>
                <a:cubicBezTo>
                  <a:pt x="6351" y="36359"/>
                  <a:pt x="6401" y="36386"/>
                  <a:pt x="6450" y="36386"/>
                </a:cubicBezTo>
                <a:cubicBezTo>
                  <a:pt x="6474" y="36386"/>
                  <a:pt x="6497" y="36378"/>
                  <a:pt x="6521" y="36367"/>
                </a:cubicBezTo>
                <a:cubicBezTo>
                  <a:pt x="6591" y="36328"/>
                  <a:pt x="6615" y="36240"/>
                  <a:pt x="6574" y="36171"/>
                </a:cubicBezTo>
                <a:cubicBezTo>
                  <a:pt x="5871" y="34923"/>
                  <a:pt x="5838" y="33847"/>
                  <a:pt x="6040" y="32877"/>
                </a:cubicBezTo>
                <a:cubicBezTo>
                  <a:pt x="6053" y="32871"/>
                  <a:pt x="6104" y="32640"/>
                  <a:pt x="6096" y="32625"/>
                </a:cubicBezTo>
                <a:cubicBezTo>
                  <a:pt x="6216" y="32149"/>
                  <a:pt x="6382" y="31694"/>
                  <a:pt x="6546" y="31261"/>
                </a:cubicBezTo>
                <a:cubicBezTo>
                  <a:pt x="6593" y="31138"/>
                  <a:pt x="6638" y="31013"/>
                  <a:pt x="6683" y="30892"/>
                </a:cubicBezTo>
                <a:cubicBezTo>
                  <a:pt x="7229" y="29383"/>
                  <a:pt x="7483" y="27005"/>
                  <a:pt x="7493" y="26905"/>
                </a:cubicBezTo>
                <a:cubicBezTo>
                  <a:pt x="7501" y="26825"/>
                  <a:pt x="7444" y="26754"/>
                  <a:pt x="7364" y="26747"/>
                </a:cubicBezTo>
                <a:cubicBezTo>
                  <a:pt x="7359" y="26747"/>
                  <a:pt x="7354" y="26747"/>
                  <a:pt x="7349" y="26747"/>
                </a:cubicBezTo>
                <a:cubicBezTo>
                  <a:pt x="7279" y="26747"/>
                  <a:pt x="7214" y="26800"/>
                  <a:pt x="7207" y="26874"/>
                </a:cubicBezTo>
                <a:cubicBezTo>
                  <a:pt x="7205" y="26901"/>
                  <a:pt x="6945" y="29317"/>
                  <a:pt x="6411" y="30792"/>
                </a:cubicBezTo>
                <a:cubicBezTo>
                  <a:pt x="6368" y="30913"/>
                  <a:pt x="6321" y="31036"/>
                  <a:pt x="6276" y="31158"/>
                </a:cubicBezTo>
                <a:cubicBezTo>
                  <a:pt x="6274" y="31167"/>
                  <a:pt x="6270" y="31171"/>
                  <a:pt x="6268" y="31179"/>
                </a:cubicBezTo>
                <a:cubicBezTo>
                  <a:pt x="5027" y="30326"/>
                  <a:pt x="3931" y="30182"/>
                  <a:pt x="3332" y="30182"/>
                </a:cubicBezTo>
                <a:cubicBezTo>
                  <a:pt x="3047" y="30182"/>
                  <a:pt x="2875" y="30215"/>
                  <a:pt x="2853" y="30219"/>
                </a:cubicBezTo>
                <a:cubicBezTo>
                  <a:pt x="2775" y="30236"/>
                  <a:pt x="2726" y="30311"/>
                  <a:pt x="2740" y="30391"/>
                </a:cubicBezTo>
                <a:cubicBezTo>
                  <a:pt x="2755" y="30461"/>
                  <a:pt x="2815" y="30506"/>
                  <a:pt x="2884" y="30506"/>
                </a:cubicBezTo>
                <a:cubicBezTo>
                  <a:pt x="2893" y="30506"/>
                  <a:pt x="2903" y="30505"/>
                  <a:pt x="2912" y="30504"/>
                </a:cubicBezTo>
                <a:cubicBezTo>
                  <a:pt x="2914" y="30504"/>
                  <a:pt x="2925" y="30502"/>
                  <a:pt x="2939" y="30498"/>
                </a:cubicBezTo>
                <a:lnTo>
                  <a:pt x="2939" y="30498"/>
                </a:lnTo>
                <a:lnTo>
                  <a:pt x="2738" y="31066"/>
                </a:lnTo>
                <a:cubicBezTo>
                  <a:pt x="2526" y="30860"/>
                  <a:pt x="2534" y="30631"/>
                  <a:pt x="2542" y="30567"/>
                </a:cubicBezTo>
                <a:cubicBezTo>
                  <a:pt x="2706" y="30260"/>
                  <a:pt x="4561" y="26762"/>
                  <a:pt x="5355" y="25420"/>
                </a:cubicBezTo>
                <a:cubicBezTo>
                  <a:pt x="6063" y="24221"/>
                  <a:pt x="7139" y="23910"/>
                  <a:pt x="7364" y="23859"/>
                </a:cubicBezTo>
                <a:cubicBezTo>
                  <a:pt x="8136" y="24298"/>
                  <a:pt x="8933" y="24491"/>
                  <a:pt x="9654" y="24491"/>
                </a:cubicBezTo>
                <a:cubicBezTo>
                  <a:pt x="9991" y="24491"/>
                  <a:pt x="10308" y="24448"/>
                  <a:pt x="10603" y="24374"/>
                </a:cubicBezTo>
                <a:cubicBezTo>
                  <a:pt x="10720" y="24646"/>
                  <a:pt x="11065" y="25520"/>
                  <a:pt x="10973" y="26146"/>
                </a:cubicBezTo>
                <a:cubicBezTo>
                  <a:pt x="10908" y="26318"/>
                  <a:pt x="10398" y="27682"/>
                  <a:pt x="10832" y="28353"/>
                </a:cubicBezTo>
                <a:cubicBezTo>
                  <a:pt x="11014" y="28634"/>
                  <a:pt x="11251" y="28728"/>
                  <a:pt x="11497" y="28728"/>
                </a:cubicBezTo>
                <a:cubicBezTo>
                  <a:pt x="11822" y="28728"/>
                  <a:pt x="12162" y="28562"/>
                  <a:pt x="12407" y="28441"/>
                </a:cubicBezTo>
                <a:cubicBezTo>
                  <a:pt x="12485" y="28405"/>
                  <a:pt x="12557" y="28370"/>
                  <a:pt x="12618" y="28343"/>
                </a:cubicBezTo>
                <a:cubicBezTo>
                  <a:pt x="13193" y="28098"/>
                  <a:pt x="15450" y="26215"/>
                  <a:pt x="15546" y="26136"/>
                </a:cubicBezTo>
                <a:cubicBezTo>
                  <a:pt x="15554" y="26129"/>
                  <a:pt x="15558" y="26125"/>
                  <a:pt x="15564" y="26117"/>
                </a:cubicBezTo>
                <a:cubicBezTo>
                  <a:pt x="16755" y="24726"/>
                  <a:pt x="16260" y="22760"/>
                  <a:pt x="16237" y="22678"/>
                </a:cubicBezTo>
                <a:cubicBezTo>
                  <a:pt x="16233" y="22668"/>
                  <a:pt x="16229" y="22662"/>
                  <a:pt x="16223" y="22656"/>
                </a:cubicBezTo>
                <a:cubicBezTo>
                  <a:pt x="16233" y="22641"/>
                  <a:pt x="16239" y="22629"/>
                  <a:pt x="16244" y="22615"/>
                </a:cubicBezTo>
                <a:close/>
                <a:moveTo>
                  <a:pt x="10542" y="1"/>
                </a:moveTo>
                <a:cubicBezTo>
                  <a:pt x="9684" y="1"/>
                  <a:pt x="9030" y="748"/>
                  <a:pt x="8813" y="1028"/>
                </a:cubicBezTo>
                <a:cubicBezTo>
                  <a:pt x="8442" y="851"/>
                  <a:pt x="8119" y="762"/>
                  <a:pt x="7845" y="762"/>
                </a:cubicBezTo>
                <a:cubicBezTo>
                  <a:pt x="7638" y="762"/>
                  <a:pt x="7459" y="812"/>
                  <a:pt x="7309" y="913"/>
                </a:cubicBezTo>
                <a:cubicBezTo>
                  <a:pt x="6930" y="1169"/>
                  <a:pt x="6853" y="1677"/>
                  <a:pt x="6842" y="1969"/>
                </a:cubicBezTo>
                <a:cubicBezTo>
                  <a:pt x="6449" y="1833"/>
                  <a:pt x="6092" y="1766"/>
                  <a:pt x="5774" y="1766"/>
                </a:cubicBezTo>
                <a:cubicBezTo>
                  <a:pt x="5389" y="1766"/>
                  <a:pt x="5060" y="1866"/>
                  <a:pt x="4795" y="2065"/>
                </a:cubicBezTo>
                <a:cubicBezTo>
                  <a:pt x="4132" y="2558"/>
                  <a:pt x="4048" y="3510"/>
                  <a:pt x="4046" y="3937"/>
                </a:cubicBezTo>
                <a:cubicBezTo>
                  <a:pt x="3752" y="3847"/>
                  <a:pt x="3486" y="3802"/>
                  <a:pt x="3248" y="3802"/>
                </a:cubicBezTo>
                <a:cubicBezTo>
                  <a:pt x="2919" y="3802"/>
                  <a:pt x="2643" y="3889"/>
                  <a:pt x="2423" y="4062"/>
                </a:cubicBezTo>
                <a:cubicBezTo>
                  <a:pt x="1889" y="4484"/>
                  <a:pt x="1879" y="5279"/>
                  <a:pt x="1889" y="5545"/>
                </a:cubicBezTo>
                <a:cubicBezTo>
                  <a:pt x="144" y="6757"/>
                  <a:pt x="782" y="8643"/>
                  <a:pt x="969" y="9089"/>
                </a:cubicBezTo>
                <a:cubicBezTo>
                  <a:pt x="287" y="9783"/>
                  <a:pt x="1" y="10433"/>
                  <a:pt x="118" y="11018"/>
                </a:cubicBezTo>
                <a:cubicBezTo>
                  <a:pt x="236" y="11632"/>
                  <a:pt x="762" y="11992"/>
                  <a:pt x="1030" y="12137"/>
                </a:cubicBezTo>
                <a:cubicBezTo>
                  <a:pt x="721" y="12649"/>
                  <a:pt x="633" y="13115"/>
                  <a:pt x="776" y="13522"/>
                </a:cubicBezTo>
                <a:cubicBezTo>
                  <a:pt x="950" y="14020"/>
                  <a:pt x="1413" y="14282"/>
                  <a:pt x="1644" y="14384"/>
                </a:cubicBezTo>
                <a:cubicBezTo>
                  <a:pt x="1562" y="14705"/>
                  <a:pt x="1591" y="14975"/>
                  <a:pt x="1724" y="15182"/>
                </a:cubicBezTo>
                <a:cubicBezTo>
                  <a:pt x="1838" y="15360"/>
                  <a:pt x="2004" y="15450"/>
                  <a:pt x="2127" y="15493"/>
                </a:cubicBezTo>
                <a:cubicBezTo>
                  <a:pt x="1969" y="16194"/>
                  <a:pt x="2030" y="16776"/>
                  <a:pt x="2309" y="17215"/>
                </a:cubicBezTo>
                <a:cubicBezTo>
                  <a:pt x="2585" y="17649"/>
                  <a:pt x="2998" y="17823"/>
                  <a:pt x="3193" y="17882"/>
                </a:cubicBezTo>
                <a:cubicBezTo>
                  <a:pt x="3324" y="19149"/>
                  <a:pt x="4213" y="19278"/>
                  <a:pt x="4426" y="19292"/>
                </a:cubicBezTo>
                <a:cubicBezTo>
                  <a:pt x="4680" y="20438"/>
                  <a:pt x="5030" y="21471"/>
                  <a:pt x="5509" y="22150"/>
                </a:cubicBezTo>
                <a:cubicBezTo>
                  <a:pt x="5969" y="22801"/>
                  <a:pt x="6489" y="23296"/>
                  <a:pt x="7027" y="23662"/>
                </a:cubicBezTo>
                <a:cubicBezTo>
                  <a:pt x="6566" y="23824"/>
                  <a:pt x="5713" y="24241"/>
                  <a:pt x="5099" y="25280"/>
                </a:cubicBezTo>
                <a:cubicBezTo>
                  <a:pt x="4271" y="26682"/>
                  <a:pt x="2288" y="30424"/>
                  <a:pt x="2268" y="30461"/>
                </a:cubicBezTo>
                <a:cubicBezTo>
                  <a:pt x="2260" y="30473"/>
                  <a:pt x="2258" y="30485"/>
                  <a:pt x="2256" y="30498"/>
                </a:cubicBezTo>
                <a:cubicBezTo>
                  <a:pt x="2249" y="30518"/>
                  <a:pt x="2157" y="30987"/>
                  <a:pt x="2607" y="31353"/>
                </a:cubicBezTo>
                <a:cubicBezTo>
                  <a:pt x="2440" y="31365"/>
                  <a:pt x="2331" y="31381"/>
                  <a:pt x="2309" y="31383"/>
                </a:cubicBezTo>
                <a:cubicBezTo>
                  <a:pt x="2264" y="31392"/>
                  <a:pt x="2219" y="31418"/>
                  <a:pt x="2198" y="31463"/>
                </a:cubicBezTo>
                <a:cubicBezTo>
                  <a:pt x="1879" y="32114"/>
                  <a:pt x="289" y="35387"/>
                  <a:pt x="259" y="35688"/>
                </a:cubicBezTo>
                <a:cubicBezTo>
                  <a:pt x="232" y="35903"/>
                  <a:pt x="500" y="35977"/>
                  <a:pt x="1294" y="36200"/>
                </a:cubicBezTo>
                <a:cubicBezTo>
                  <a:pt x="2417" y="36511"/>
                  <a:pt x="4293" y="37034"/>
                  <a:pt x="4872" y="38025"/>
                </a:cubicBezTo>
                <a:cubicBezTo>
                  <a:pt x="4876" y="38035"/>
                  <a:pt x="4887" y="38041"/>
                  <a:pt x="4895" y="38047"/>
                </a:cubicBezTo>
                <a:cubicBezTo>
                  <a:pt x="4737" y="38511"/>
                  <a:pt x="4604" y="38904"/>
                  <a:pt x="4522" y="39105"/>
                </a:cubicBezTo>
                <a:cubicBezTo>
                  <a:pt x="4242" y="39807"/>
                  <a:pt x="3864" y="40426"/>
                  <a:pt x="3857" y="40431"/>
                </a:cubicBezTo>
                <a:cubicBezTo>
                  <a:pt x="3843" y="40453"/>
                  <a:pt x="3837" y="40480"/>
                  <a:pt x="3837" y="40508"/>
                </a:cubicBezTo>
                <a:cubicBezTo>
                  <a:pt x="3837" y="42032"/>
                  <a:pt x="3853" y="43055"/>
                  <a:pt x="3853" y="43066"/>
                </a:cubicBezTo>
                <a:cubicBezTo>
                  <a:pt x="3855" y="43145"/>
                  <a:pt x="3917" y="43205"/>
                  <a:pt x="3997" y="43205"/>
                </a:cubicBezTo>
                <a:lnTo>
                  <a:pt x="23310" y="43205"/>
                </a:lnTo>
                <a:cubicBezTo>
                  <a:pt x="23369" y="43205"/>
                  <a:pt x="23423" y="43170"/>
                  <a:pt x="23443" y="43117"/>
                </a:cubicBezTo>
                <a:cubicBezTo>
                  <a:pt x="25368" y="38401"/>
                  <a:pt x="22858" y="29331"/>
                  <a:pt x="22750" y="28949"/>
                </a:cubicBezTo>
                <a:cubicBezTo>
                  <a:pt x="22754" y="28928"/>
                  <a:pt x="22745" y="28912"/>
                  <a:pt x="22735" y="28900"/>
                </a:cubicBezTo>
                <a:cubicBezTo>
                  <a:pt x="22735" y="28898"/>
                  <a:pt x="22735" y="28898"/>
                  <a:pt x="22731" y="28898"/>
                </a:cubicBezTo>
                <a:cubicBezTo>
                  <a:pt x="22694" y="28767"/>
                  <a:pt x="22655" y="28640"/>
                  <a:pt x="22615" y="28513"/>
                </a:cubicBezTo>
                <a:cubicBezTo>
                  <a:pt x="22602" y="28472"/>
                  <a:pt x="22586" y="28431"/>
                  <a:pt x="22574" y="28394"/>
                </a:cubicBezTo>
                <a:cubicBezTo>
                  <a:pt x="22545" y="28308"/>
                  <a:pt x="22516" y="28225"/>
                  <a:pt x="22486" y="28143"/>
                </a:cubicBezTo>
                <a:cubicBezTo>
                  <a:pt x="22469" y="28098"/>
                  <a:pt x="22453" y="28051"/>
                  <a:pt x="22434" y="28008"/>
                </a:cubicBezTo>
                <a:cubicBezTo>
                  <a:pt x="22408" y="27934"/>
                  <a:pt x="22379" y="27858"/>
                  <a:pt x="22349" y="27785"/>
                </a:cubicBezTo>
                <a:cubicBezTo>
                  <a:pt x="22330" y="27740"/>
                  <a:pt x="22310" y="27693"/>
                  <a:pt x="22293" y="27648"/>
                </a:cubicBezTo>
                <a:cubicBezTo>
                  <a:pt x="22263" y="27578"/>
                  <a:pt x="22234" y="27506"/>
                  <a:pt x="22203" y="27437"/>
                </a:cubicBezTo>
                <a:cubicBezTo>
                  <a:pt x="22183" y="27394"/>
                  <a:pt x="22164" y="27347"/>
                  <a:pt x="22144" y="27306"/>
                </a:cubicBezTo>
                <a:cubicBezTo>
                  <a:pt x="22111" y="27234"/>
                  <a:pt x="22081" y="27167"/>
                  <a:pt x="22044" y="27097"/>
                </a:cubicBezTo>
                <a:cubicBezTo>
                  <a:pt x="22027" y="27058"/>
                  <a:pt x="22009" y="27017"/>
                  <a:pt x="21988" y="26983"/>
                </a:cubicBezTo>
                <a:cubicBezTo>
                  <a:pt x="21948" y="26901"/>
                  <a:pt x="21907" y="26823"/>
                  <a:pt x="21868" y="26743"/>
                </a:cubicBezTo>
                <a:lnTo>
                  <a:pt x="21829" y="26668"/>
                </a:lnTo>
                <a:cubicBezTo>
                  <a:pt x="21776" y="26565"/>
                  <a:pt x="21720" y="26465"/>
                  <a:pt x="21661" y="26369"/>
                </a:cubicBezTo>
                <a:cubicBezTo>
                  <a:pt x="21649" y="26344"/>
                  <a:pt x="21632" y="26322"/>
                  <a:pt x="21620" y="26299"/>
                </a:cubicBezTo>
                <a:cubicBezTo>
                  <a:pt x="21577" y="26226"/>
                  <a:pt x="21532" y="26150"/>
                  <a:pt x="21487" y="26082"/>
                </a:cubicBezTo>
                <a:cubicBezTo>
                  <a:pt x="21465" y="26048"/>
                  <a:pt x="21444" y="26015"/>
                  <a:pt x="21424" y="25980"/>
                </a:cubicBezTo>
                <a:cubicBezTo>
                  <a:pt x="21385" y="25921"/>
                  <a:pt x="21346" y="25861"/>
                  <a:pt x="21307" y="25806"/>
                </a:cubicBezTo>
                <a:cubicBezTo>
                  <a:pt x="21283" y="25769"/>
                  <a:pt x="21260" y="25737"/>
                  <a:pt x="21236" y="25700"/>
                </a:cubicBezTo>
                <a:cubicBezTo>
                  <a:pt x="21197" y="25647"/>
                  <a:pt x="21162" y="25596"/>
                  <a:pt x="21123" y="25542"/>
                </a:cubicBezTo>
                <a:cubicBezTo>
                  <a:pt x="21098" y="25505"/>
                  <a:pt x="21072" y="25473"/>
                  <a:pt x="21047" y="25440"/>
                </a:cubicBezTo>
                <a:cubicBezTo>
                  <a:pt x="21008" y="25389"/>
                  <a:pt x="20970" y="25338"/>
                  <a:pt x="20933" y="25289"/>
                </a:cubicBezTo>
                <a:cubicBezTo>
                  <a:pt x="20906" y="25256"/>
                  <a:pt x="20882" y="25225"/>
                  <a:pt x="20855" y="25192"/>
                </a:cubicBezTo>
                <a:cubicBezTo>
                  <a:pt x="20814" y="25141"/>
                  <a:pt x="20773" y="25090"/>
                  <a:pt x="20732" y="25041"/>
                </a:cubicBezTo>
                <a:lnTo>
                  <a:pt x="20663" y="24957"/>
                </a:lnTo>
                <a:cubicBezTo>
                  <a:pt x="20609" y="24892"/>
                  <a:pt x="20554" y="24830"/>
                  <a:pt x="20497" y="24769"/>
                </a:cubicBezTo>
                <a:cubicBezTo>
                  <a:pt x="20481" y="24755"/>
                  <a:pt x="20468" y="24736"/>
                  <a:pt x="20454" y="24722"/>
                </a:cubicBezTo>
                <a:cubicBezTo>
                  <a:pt x="20395" y="24656"/>
                  <a:pt x="20333" y="24591"/>
                  <a:pt x="20272" y="24530"/>
                </a:cubicBezTo>
                <a:cubicBezTo>
                  <a:pt x="20247" y="24501"/>
                  <a:pt x="20219" y="24476"/>
                  <a:pt x="20192" y="24450"/>
                </a:cubicBezTo>
                <a:lnTo>
                  <a:pt x="20071" y="24329"/>
                </a:lnTo>
                <a:cubicBezTo>
                  <a:pt x="20043" y="24302"/>
                  <a:pt x="20012" y="24274"/>
                  <a:pt x="19979" y="24243"/>
                </a:cubicBezTo>
                <a:cubicBezTo>
                  <a:pt x="19945" y="24210"/>
                  <a:pt x="19908" y="24174"/>
                  <a:pt x="19871" y="24141"/>
                </a:cubicBezTo>
                <a:cubicBezTo>
                  <a:pt x="19836" y="24112"/>
                  <a:pt x="19805" y="24084"/>
                  <a:pt x="19773" y="24053"/>
                </a:cubicBezTo>
                <a:cubicBezTo>
                  <a:pt x="19738" y="24022"/>
                  <a:pt x="19703" y="23991"/>
                  <a:pt x="19668" y="23961"/>
                </a:cubicBezTo>
                <a:lnTo>
                  <a:pt x="19568" y="23877"/>
                </a:lnTo>
                <a:cubicBezTo>
                  <a:pt x="19535" y="23848"/>
                  <a:pt x="19503" y="23824"/>
                  <a:pt x="19466" y="23795"/>
                </a:cubicBezTo>
                <a:cubicBezTo>
                  <a:pt x="19431" y="23766"/>
                  <a:pt x="19396" y="23742"/>
                  <a:pt x="19361" y="23713"/>
                </a:cubicBezTo>
                <a:cubicBezTo>
                  <a:pt x="19329" y="23689"/>
                  <a:pt x="19298" y="23664"/>
                  <a:pt x="19263" y="23642"/>
                </a:cubicBezTo>
                <a:cubicBezTo>
                  <a:pt x="19229" y="23617"/>
                  <a:pt x="19192" y="23588"/>
                  <a:pt x="19157" y="23562"/>
                </a:cubicBezTo>
                <a:cubicBezTo>
                  <a:pt x="19145" y="23552"/>
                  <a:pt x="19134" y="23545"/>
                  <a:pt x="19120" y="23537"/>
                </a:cubicBezTo>
                <a:cubicBezTo>
                  <a:pt x="19026" y="23470"/>
                  <a:pt x="18934" y="23406"/>
                  <a:pt x="18842" y="23347"/>
                </a:cubicBezTo>
                <a:lnTo>
                  <a:pt x="18772" y="23302"/>
                </a:lnTo>
                <a:cubicBezTo>
                  <a:pt x="18731" y="23273"/>
                  <a:pt x="18688" y="23251"/>
                  <a:pt x="18647" y="23222"/>
                </a:cubicBezTo>
                <a:cubicBezTo>
                  <a:pt x="18625" y="23208"/>
                  <a:pt x="18600" y="23194"/>
                  <a:pt x="18576" y="23179"/>
                </a:cubicBezTo>
                <a:cubicBezTo>
                  <a:pt x="18535" y="23153"/>
                  <a:pt x="18492" y="23130"/>
                  <a:pt x="18451" y="23108"/>
                </a:cubicBezTo>
                <a:cubicBezTo>
                  <a:pt x="18429" y="23095"/>
                  <a:pt x="18408" y="23081"/>
                  <a:pt x="18384" y="23069"/>
                </a:cubicBezTo>
                <a:cubicBezTo>
                  <a:pt x="18341" y="23044"/>
                  <a:pt x="18298" y="23020"/>
                  <a:pt x="18257" y="22999"/>
                </a:cubicBezTo>
                <a:cubicBezTo>
                  <a:pt x="18236" y="22989"/>
                  <a:pt x="18218" y="22979"/>
                  <a:pt x="18201" y="22969"/>
                </a:cubicBezTo>
                <a:cubicBezTo>
                  <a:pt x="18154" y="22946"/>
                  <a:pt x="18107" y="22924"/>
                  <a:pt x="18064" y="22901"/>
                </a:cubicBezTo>
                <a:cubicBezTo>
                  <a:pt x="18052" y="22893"/>
                  <a:pt x="18040" y="22887"/>
                  <a:pt x="18025" y="22883"/>
                </a:cubicBezTo>
                <a:cubicBezTo>
                  <a:pt x="17798" y="22772"/>
                  <a:pt x="17582" y="22680"/>
                  <a:pt x="17375" y="22606"/>
                </a:cubicBezTo>
                <a:cubicBezTo>
                  <a:pt x="17430" y="22580"/>
                  <a:pt x="17485" y="22549"/>
                  <a:pt x="17537" y="22516"/>
                </a:cubicBezTo>
                <a:cubicBezTo>
                  <a:pt x="17950" y="22230"/>
                  <a:pt x="18056" y="21721"/>
                  <a:pt x="18083" y="21471"/>
                </a:cubicBezTo>
                <a:cubicBezTo>
                  <a:pt x="18930" y="21440"/>
                  <a:pt x="19492" y="21215"/>
                  <a:pt x="19752" y="20804"/>
                </a:cubicBezTo>
                <a:cubicBezTo>
                  <a:pt x="19963" y="20473"/>
                  <a:pt x="19924" y="20114"/>
                  <a:pt x="19871" y="19906"/>
                </a:cubicBezTo>
                <a:cubicBezTo>
                  <a:pt x="20239" y="19838"/>
                  <a:pt x="20507" y="19689"/>
                  <a:pt x="20679" y="19456"/>
                </a:cubicBezTo>
                <a:cubicBezTo>
                  <a:pt x="20847" y="19224"/>
                  <a:pt x="20867" y="18973"/>
                  <a:pt x="20863" y="18823"/>
                </a:cubicBezTo>
                <a:cubicBezTo>
                  <a:pt x="21338" y="18641"/>
                  <a:pt x="21671" y="18351"/>
                  <a:pt x="21849" y="17956"/>
                </a:cubicBezTo>
                <a:cubicBezTo>
                  <a:pt x="22134" y="17338"/>
                  <a:pt x="21958" y="16653"/>
                  <a:pt x="21876" y="16397"/>
                </a:cubicBezTo>
                <a:cubicBezTo>
                  <a:pt x="22676" y="15714"/>
                  <a:pt x="22502" y="14946"/>
                  <a:pt x="22398" y="14660"/>
                </a:cubicBezTo>
                <a:cubicBezTo>
                  <a:pt x="22970" y="14208"/>
                  <a:pt x="23224" y="13788"/>
                  <a:pt x="23155" y="13404"/>
                </a:cubicBezTo>
                <a:cubicBezTo>
                  <a:pt x="23083" y="13013"/>
                  <a:pt x="22692" y="12786"/>
                  <a:pt x="22451" y="12682"/>
                </a:cubicBezTo>
                <a:cubicBezTo>
                  <a:pt x="22991" y="11908"/>
                  <a:pt x="23155" y="11264"/>
                  <a:pt x="22938" y="10758"/>
                </a:cubicBezTo>
                <a:cubicBezTo>
                  <a:pt x="22735" y="10288"/>
                  <a:pt x="22248" y="10059"/>
                  <a:pt x="21907" y="9956"/>
                </a:cubicBezTo>
                <a:cubicBezTo>
                  <a:pt x="22254" y="9719"/>
                  <a:pt x="22467" y="9435"/>
                  <a:pt x="22539" y="9114"/>
                </a:cubicBezTo>
                <a:cubicBezTo>
                  <a:pt x="22635" y="8672"/>
                  <a:pt x="22439" y="8287"/>
                  <a:pt x="22334" y="8121"/>
                </a:cubicBezTo>
                <a:cubicBezTo>
                  <a:pt x="22529" y="7806"/>
                  <a:pt x="22582" y="7512"/>
                  <a:pt x="22492" y="7244"/>
                </a:cubicBezTo>
                <a:cubicBezTo>
                  <a:pt x="22379" y="6906"/>
                  <a:pt x="22066" y="6712"/>
                  <a:pt x="21886" y="6628"/>
                </a:cubicBezTo>
                <a:cubicBezTo>
                  <a:pt x="22072" y="5983"/>
                  <a:pt x="22027" y="5511"/>
                  <a:pt x="21755" y="5224"/>
                </a:cubicBezTo>
                <a:cubicBezTo>
                  <a:pt x="21536" y="4994"/>
                  <a:pt x="21215" y="4936"/>
                  <a:pt x="20947" y="4936"/>
                </a:cubicBezTo>
                <a:cubicBezTo>
                  <a:pt x="20833" y="4936"/>
                  <a:pt x="20729" y="4946"/>
                  <a:pt x="20646" y="4958"/>
                </a:cubicBezTo>
                <a:cubicBezTo>
                  <a:pt x="20700" y="3937"/>
                  <a:pt x="20468" y="3250"/>
                  <a:pt x="19965" y="2916"/>
                </a:cubicBezTo>
                <a:cubicBezTo>
                  <a:pt x="19715" y="2751"/>
                  <a:pt x="19428" y="2692"/>
                  <a:pt x="19146" y="2692"/>
                </a:cubicBezTo>
                <a:cubicBezTo>
                  <a:pt x="18677" y="2692"/>
                  <a:pt x="18222" y="2855"/>
                  <a:pt x="17974" y="2959"/>
                </a:cubicBezTo>
                <a:cubicBezTo>
                  <a:pt x="17888" y="2370"/>
                  <a:pt x="17655" y="1971"/>
                  <a:pt x="17281" y="1777"/>
                </a:cubicBezTo>
                <a:cubicBezTo>
                  <a:pt x="17095" y="1680"/>
                  <a:pt x="16893" y="1643"/>
                  <a:pt x="16694" y="1643"/>
                </a:cubicBezTo>
                <a:cubicBezTo>
                  <a:pt x="16262" y="1643"/>
                  <a:pt x="15844" y="1815"/>
                  <a:pt x="15636" y="1916"/>
                </a:cubicBezTo>
                <a:cubicBezTo>
                  <a:pt x="15243" y="1159"/>
                  <a:pt x="14738" y="709"/>
                  <a:pt x="14124" y="574"/>
                </a:cubicBezTo>
                <a:cubicBezTo>
                  <a:pt x="13991" y="545"/>
                  <a:pt x="13859" y="532"/>
                  <a:pt x="13730" y="532"/>
                </a:cubicBezTo>
                <a:cubicBezTo>
                  <a:pt x="13046" y="532"/>
                  <a:pt x="12450" y="892"/>
                  <a:pt x="12201" y="1069"/>
                </a:cubicBezTo>
                <a:cubicBezTo>
                  <a:pt x="11697" y="361"/>
                  <a:pt x="11139" y="1"/>
                  <a:pt x="105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4"/>
          <p:cNvSpPr/>
          <p:nvPr/>
        </p:nvSpPr>
        <p:spPr>
          <a:xfrm>
            <a:off x="8202336" y="2391464"/>
            <a:ext cx="857" cy="400"/>
          </a:xfrm>
          <a:custGeom>
            <a:rect b="b" l="l" r="r" t="t"/>
            <a:pathLst>
              <a:path extrusionOk="0" h="7" w="15">
                <a:moveTo>
                  <a:pt x="0" y="0"/>
                </a:moveTo>
                <a:lnTo>
                  <a:pt x="0" y="0"/>
                </a:lnTo>
                <a:cubicBezTo>
                  <a:pt x="4" y="2"/>
                  <a:pt x="9" y="6"/>
                  <a:pt x="15" y="6"/>
                </a:cubicBezTo>
                <a:cubicBezTo>
                  <a:pt x="9" y="2"/>
                  <a:pt x="6" y="2"/>
                  <a:pt x="0" y="0"/>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4"/>
          <p:cNvSpPr/>
          <p:nvPr/>
        </p:nvSpPr>
        <p:spPr>
          <a:xfrm>
            <a:off x="8842592" y="2639180"/>
            <a:ext cx="13540" cy="29193"/>
          </a:xfrm>
          <a:custGeom>
            <a:rect b="b" l="l" r="r" t="t"/>
            <a:pathLst>
              <a:path extrusionOk="0" h="511" w="237">
                <a:moveTo>
                  <a:pt x="87" y="0"/>
                </a:moveTo>
                <a:cubicBezTo>
                  <a:pt x="81" y="0"/>
                  <a:pt x="72" y="6"/>
                  <a:pt x="60" y="20"/>
                </a:cubicBezTo>
                <a:cubicBezTo>
                  <a:pt x="56" y="22"/>
                  <a:pt x="36" y="57"/>
                  <a:pt x="1" y="124"/>
                </a:cubicBezTo>
                <a:cubicBezTo>
                  <a:pt x="11" y="157"/>
                  <a:pt x="32" y="186"/>
                  <a:pt x="62" y="206"/>
                </a:cubicBezTo>
                <a:cubicBezTo>
                  <a:pt x="62" y="216"/>
                  <a:pt x="60" y="226"/>
                  <a:pt x="60" y="237"/>
                </a:cubicBezTo>
                <a:cubicBezTo>
                  <a:pt x="62" y="257"/>
                  <a:pt x="81" y="359"/>
                  <a:pt x="103" y="511"/>
                </a:cubicBezTo>
                <a:cubicBezTo>
                  <a:pt x="154" y="421"/>
                  <a:pt x="183" y="370"/>
                  <a:pt x="183" y="370"/>
                </a:cubicBezTo>
                <a:cubicBezTo>
                  <a:pt x="236" y="310"/>
                  <a:pt x="216" y="165"/>
                  <a:pt x="156" y="112"/>
                </a:cubicBezTo>
                <a:cubicBezTo>
                  <a:pt x="110" y="69"/>
                  <a:pt x="110" y="0"/>
                  <a:pt x="87" y="0"/>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4"/>
          <p:cNvSpPr/>
          <p:nvPr/>
        </p:nvSpPr>
        <p:spPr>
          <a:xfrm>
            <a:off x="8914633" y="2434826"/>
            <a:ext cx="8227" cy="1657"/>
          </a:xfrm>
          <a:custGeom>
            <a:rect b="b" l="l" r="r" t="t"/>
            <a:pathLst>
              <a:path extrusionOk="0" h="29" w="144">
                <a:moveTo>
                  <a:pt x="143" y="0"/>
                </a:moveTo>
                <a:lnTo>
                  <a:pt x="143" y="0"/>
                </a:lnTo>
                <a:cubicBezTo>
                  <a:pt x="92" y="4"/>
                  <a:pt x="43" y="14"/>
                  <a:pt x="0" y="29"/>
                </a:cubicBezTo>
                <a:cubicBezTo>
                  <a:pt x="43" y="14"/>
                  <a:pt x="92" y="6"/>
                  <a:pt x="143" y="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4"/>
          <p:cNvSpPr/>
          <p:nvPr/>
        </p:nvSpPr>
        <p:spPr>
          <a:xfrm>
            <a:off x="8877784" y="2471160"/>
            <a:ext cx="2857" cy="6456"/>
          </a:xfrm>
          <a:custGeom>
            <a:rect b="b" l="l" r="r" t="t"/>
            <a:pathLst>
              <a:path extrusionOk="0" h="113" w="50">
                <a:moveTo>
                  <a:pt x="50" y="0"/>
                </a:moveTo>
                <a:cubicBezTo>
                  <a:pt x="31" y="39"/>
                  <a:pt x="17" y="78"/>
                  <a:pt x="1" y="113"/>
                </a:cubicBezTo>
                <a:cubicBezTo>
                  <a:pt x="17" y="78"/>
                  <a:pt x="31" y="39"/>
                  <a:pt x="50" y="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4"/>
          <p:cNvSpPr/>
          <p:nvPr/>
        </p:nvSpPr>
        <p:spPr>
          <a:xfrm>
            <a:off x="8881440" y="2463676"/>
            <a:ext cx="3199" cy="5999"/>
          </a:xfrm>
          <a:custGeom>
            <a:rect b="b" l="l" r="r" t="t"/>
            <a:pathLst>
              <a:path extrusionOk="0" h="105" w="56">
                <a:moveTo>
                  <a:pt x="55" y="1"/>
                </a:moveTo>
                <a:cubicBezTo>
                  <a:pt x="35" y="33"/>
                  <a:pt x="16" y="68"/>
                  <a:pt x="0" y="105"/>
                </a:cubicBezTo>
                <a:cubicBezTo>
                  <a:pt x="19" y="68"/>
                  <a:pt x="35" y="33"/>
                  <a:pt x="55"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4"/>
          <p:cNvSpPr/>
          <p:nvPr/>
        </p:nvSpPr>
        <p:spPr>
          <a:xfrm>
            <a:off x="8907149" y="2438539"/>
            <a:ext cx="2285" cy="971"/>
          </a:xfrm>
          <a:custGeom>
            <a:rect b="b" l="l" r="r" t="t"/>
            <a:pathLst>
              <a:path extrusionOk="0" h="17" w="40">
                <a:moveTo>
                  <a:pt x="39" y="1"/>
                </a:moveTo>
                <a:cubicBezTo>
                  <a:pt x="28" y="4"/>
                  <a:pt x="18" y="6"/>
                  <a:pt x="5" y="14"/>
                </a:cubicBezTo>
                <a:lnTo>
                  <a:pt x="5" y="14"/>
                </a:lnTo>
                <a:cubicBezTo>
                  <a:pt x="15" y="8"/>
                  <a:pt x="29" y="6"/>
                  <a:pt x="39" y="1"/>
                </a:cubicBezTo>
                <a:close/>
                <a:moveTo>
                  <a:pt x="5" y="14"/>
                </a:moveTo>
                <a:cubicBezTo>
                  <a:pt x="4" y="15"/>
                  <a:pt x="2" y="16"/>
                  <a:pt x="0" y="17"/>
                </a:cubicBezTo>
                <a:cubicBezTo>
                  <a:pt x="2" y="16"/>
                  <a:pt x="4" y="15"/>
                  <a:pt x="5" y="14"/>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4"/>
          <p:cNvSpPr/>
          <p:nvPr/>
        </p:nvSpPr>
        <p:spPr>
          <a:xfrm>
            <a:off x="8900579" y="2443795"/>
            <a:ext cx="57" cy="57"/>
          </a:xfrm>
          <a:custGeom>
            <a:rect b="b" l="l" r="r" t="t"/>
            <a:pathLst>
              <a:path extrusionOk="0" h="1" w="1">
                <a:moveTo>
                  <a:pt x="1" y="1"/>
                </a:move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4"/>
          <p:cNvSpPr/>
          <p:nvPr/>
        </p:nvSpPr>
        <p:spPr>
          <a:xfrm>
            <a:off x="8867386" y="2512522"/>
            <a:ext cx="628" cy="2971"/>
          </a:xfrm>
          <a:custGeom>
            <a:rect b="b" l="l" r="r" t="t"/>
            <a:pathLst>
              <a:path extrusionOk="0" h="52" w="11">
                <a:moveTo>
                  <a:pt x="11" y="1"/>
                </a:moveTo>
                <a:cubicBezTo>
                  <a:pt x="7" y="21"/>
                  <a:pt x="5" y="37"/>
                  <a:pt x="1" y="52"/>
                </a:cubicBezTo>
                <a:cubicBezTo>
                  <a:pt x="7" y="37"/>
                  <a:pt x="9" y="19"/>
                  <a:pt x="11"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4"/>
          <p:cNvSpPr/>
          <p:nvPr/>
        </p:nvSpPr>
        <p:spPr>
          <a:xfrm>
            <a:off x="8875213" y="2479444"/>
            <a:ext cx="2057" cy="5542"/>
          </a:xfrm>
          <a:custGeom>
            <a:rect b="b" l="l" r="r" t="t"/>
            <a:pathLst>
              <a:path extrusionOk="0" h="97" w="36">
                <a:moveTo>
                  <a:pt x="35" y="1"/>
                </a:moveTo>
                <a:lnTo>
                  <a:pt x="35" y="1"/>
                </a:lnTo>
                <a:cubicBezTo>
                  <a:pt x="21" y="33"/>
                  <a:pt x="11" y="64"/>
                  <a:pt x="1" y="97"/>
                </a:cubicBezTo>
                <a:cubicBezTo>
                  <a:pt x="11" y="64"/>
                  <a:pt x="23" y="33"/>
                  <a:pt x="35"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4"/>
          <p:cNvSpPr/>
          <p:nvPr/>
        </p:nvSpPr>
        <p:spPr>
          <a:xfrm>
            <a:off x="8869386" y="2501096"/>
            <a:ext cx="1200" cy="4856"/>
          </a:xfrm>
          <a:custGeom>
            <a:rect b="b" l="l" r="r" t="t"/>
            <a:pathLst>
              <a:path extrusionOk="0" h="85" w="21">
                <a:moveTo>
                  <a:pt x="21" y="0"/>
                </a:moveTo>
                <a:cubicBezTo>
                  <a:pt x="13" y="27"/>
                  <a:pt x="7" y="55"/>
                  <a:pt x="0" y="84"/>
                </a:cubicBezTo>
                <a:cubicBezTo>
                  <a:pt x="7" y="55"/>
                  <a:pt x="13" y="31"/>
                  <a:pt x="21" y="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4"/>
          <p:cNvSpPr/>
          <p:nvPr/>
        </p:nvSpPr>
        <p:spPr>
          <a:xfrm>
            <a:off x="8870757" y="2494412"/>
            <a:ext cx="1600" cy="5656"/>
          </a:xfrm>
          <a:custGeom>
            <a:rect b="b" l="l" r="r" t="t"/>
            <a:pathLst>
              <a:path extrusionOk="0" h="99" w="28">
                <a:moveTo>
                  <a:pt x="28" y="1"/>
                </a:moveTo>
                <a:cubicBezTo>
                  <a:pt x="17" y="35"/>
                  <a:pt x="9" y="68"/>
                  <a:pt x="1" y="99"/>
                </a:cubicBezTo>
                <a:cubicBezTo>
                  <a:pt x="9" y="68"/>
                  <a:pt x="17" y="35"/>
                  <a:pt x="28"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4"/>
          <p:cNvSpPr/>
          <p:nvPr/>
        </p:nvSpPr>
        <p:spPr>
          <a:xfrm>
            <a:off x="8868300" y="2507152"/>
            <a:ext cx="914" cy="4513"/>
          </a:xfrm>
          <a:custGeom>
            <a:rect b="b" l="l" r="r" t="t"/>
            <a:pathLst>
              <a:path extrusionOk="0" h="79" w="16">
                <a:moveTo>
                  <a:pt x="15" y="1"/>
                </a:moveTo>
                <a:cubicBezTo>
                  <a:pt x="11" y="29"/>
                  <a:pt x="5" y="54"/>
                  <a:pt x="1" y="78"/>
                </a:cubicBezTo>
                <a:cubicBezTo>
                  <a:pt x="5" y="54"/>
                  <a:pt x="11" y="29"/>
                  <a:pt x="15"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4"/>
          <p:cNvSpPr/>
          <p:nvPr/>
        </p:nvSpPr>
        <p:spPr>
          <a:xfrm>
            <a:off x="8867043" y="2518978"/>
            <a:ext cx="171" cy="857"/>
          </a:xfrm>
          <a:custGeom>
            <a:rect b="b" l="l" r="r" t="t"/>
            <a:pathLst>
              <a:path extrusionOk="0" h="15" w="3">
                <a:moveTo>
                  <a:pt x="3" y="0"/>
                </a:moveTo>
                <a:lnTo>
                  <a:pt x="3" y="0"/>
                </a:lnTo>
                <a:cubicBezTo>
                  <a:pt x="0" y="6"/>
                  <a:pt x="0" y="10"/>
                  <a:pt x="0" y="14"/>
                </a:cubicBezTo>
                <a:cubicBezTo>
                  <a:pt x="0" y="14"/>
                  <a:pt x="0" y="8"/>
                  <a:pt x="3" y="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4"/>
          <p:cNvSpPr/>
          <p:nvPr/>
        </p:nvSpPr>
        <p:spPr>
          <a:xfrm>
            <a:off x="8867158" y="2516064"/>
            <a:ext cx="286" cy="2342"/>
          </a:xfrm>
          <a:custGeom>
            <a:rect b="b" l="l" r="r" t="t"/>
            <a:pathLst>
              <a:path extrusionOk="0" h="41" w="5">
                <a:moveTo>
                  <a:pt x="5" y="0"/>
                </a:moveTo>
                <a:cubicBezTo>
                  <a:pt x="3" y="18"/>
                  <a:pt x="1" y="31"/>
                  <a:pt x="1" y="41"/>
                </a:cubicBezTo>
                <a:cubicBezTo>
                  <a:pt x="3" y="31"/>
                  <a:pt x="3" y="18"/>
                  <a:pt x="5" y="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4"/>
          <p:cNvSpPr/>
          <p:nvPr/>
        </p:nvSpPr>
        <p:spPr>
          <a:xfrm>
            <a:off x="8872642" y="2486471"/>
            <a:ext cx="2057" cy="6113"/>
          </a:xfrm>
          <a:custGeom>
            <a:rect b="b" l="l" r="r" t="t"/>
            <a:pathLst>
              <a:path extrusionOk="0" h="107" w="36">
                <a:moveTo>
                  <a:pt x="35" y="0"/>
                </a:moveTo>
                <a:cubicBezTo>
                  <a:pt x="21" y="35"/>
                  <a:pt x="11" y="72"/>
                  <a:pt x="1" y="107"/>
                </a:cubicBezTo>
                <a:cubicBezTo>
                  <a:pt x="11" y="74"/>
                  <a:pt x="25" y="37"/>
                  <a:pt x="35" y="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4"/>
          <p:cNvSpPr/>
          <p:nvPr/>
        </p:nvSpPr>
        <p:spPr>
          <a:xfrm>
            <a:off x="8850076" y="2417858"/>
            <a:ext cx="81296" cy="109347"/>
          </a:xfrm>
          <a:custGeom>
            <a:rect b="b" l="l" r="r" t="t"/>
            <a:pathLst>
              <a:path extrusionOk="0" h="1914" w="1423">
                <a:moveTo>
                  <a:pt x="1265" y="0"/>
                </a:moveTo>
                <a:cubicBezTo>
                  <a:pt x="1264" y="0"/>
                  <a:pt x="1263" y="0"/>
                  <a:pt x="1261" y="0"/>
                </a:cubicBezTo>
                <a:cubicBezTo>
                  <a:pt x="212" y="82"/>
                  <a:pt x="27" y="1676"/>
                  <a:pt x="21" y="1746"/>
                </a:cubicBezTo>
                <a:cubicBezTo>
                  <a:pt x="1" y="1830"/>
                  <a:pt x="58" y="1901"/>
                  <a:pt x="138" y="1911"/>
                </a:cubicBezTo>
                <a:cubicBezTo>
                  <a:pt x="144" y="1913"/>
                  <a:pt x="148" y="1913"/>
                  <a:pt x="154" y="1913"/>
                </a:cubicBezTo>
                <a:cubicBezTo>
                  <a:pt x="226" y="1913"/>
                  <a:pt x="289" y="1860"/>
                  <a:pt x="297" y="1787"/>
                </a:cubicBezTo>
                <a:cubicBezTo>
                  <a:pt x="297" y="1784"/>
                  <a:pt x="300" y="1780"/>
                  <a:pt x="300" y="1774"/>
                </a:cubicBezTo>
                <a:cubicBezTo>
                  <a:pt x="300" y="1770"/>
                  <a:pt x="300" y="1768"/>
                  <a:pt x="302" y="1764"/>
                </a:cubicBezTo>
                <a:cubicBezTo>
                  <a:pt x="304" y="1754"/>
                  <a:pt x="304" y="1739"/>
                  <a:pt x="308" y="1723"/>
                </a:cubicBezTo>
                <a:cubicBezTo>
                  <a:pt x="308" y="1717"/>
                  <a:pt x="310" y="1715"/>
                  <a:pt x="310" y="1709"/>
                </a:cubicBezTo>
                <a:cubicBezTo>
                  <a:pt x="312" y="1694"/>
                  <a:pt x="314" y="1676"/>
                  <a:pt x="320" y="1658"/>
                </a:cubicBezTo>
                <a:cubicBezTo>
                  <a:pt x="322" y="1652"/>
                  <a:pt x="322" y="1647"/>
                  <a:pt x="322" y="1641"/>
                </a:cubicBezTo>
                <a:cubicBezTo>
                  <a:pt x="328" y="1617"/>
                  <a:pt x="332" y="1592"/>
                  <a:pt x="338" y="1564"/>
                </a:cubicBezTo>
                <a:cubicBezTo>
                  <a:pt x="340" y="1555"/>
                  <a:pt x="343" y="1549"/>
                  <a:pt x="343" y="1539"/>
                </a:cubicBezTo>
                <a:cubicBezTo>
                  <a:pt x="349" y="1510"/>
                  <a:pt x="355" y="1484"/>
                  <a:pt x="363" y="1453"/>
                </a:cubicBezTo>
                <a:cubicBezTo>
                  <a:pt x="365" y="1447"/>
                  <a:pt x="365" y="1441"/>
                  <a:pt x="369" y="1437"/>
                </a:cubicBezTo>
                <a:cubicBezTo>
                  <a:pt x="375" y="1406"/>
                  <a:pt x="383" y="1371"/>
                  <a:pt x="394" y="1338"/>
                </a:cubicBezTo>
                <a:cubicBezTo>
                  <a:pt x="396" y="1328"/>
                  <a:pt x="402" y="1318"/>
                  <a:pt x="404" y="1306"/>
                </a:cubicBezTo>
                <a:cubicBezTo>
                  <a:pt x="414" y="1269"/>
                  <a:pt x="424" y="1234"/>
                  <a:pt x="437" y="1197"/>
                </a:cubicBezTo>
                <a:cubicBezTo>
                  <a:pt x="441" y="1187"/>
                  <a:pt x="445" y="1181"/>
                  <a:pt x="447" y="1173"/>
                </a:cubicBezTo>
                <a:cubicBezTo>
                  <a:pt x="457" y="1140"/>
                  <a:pt x="471" y="1109"/>
                  <a:pt x="484" y="1075"/>
                </a:cubicBezTo>
                <a:cubicBezTo>
                  <a:pt x="488" y="1064"/>
                  <a:pt x="492" y="1054"/>
                  <a:pt x="496" y="1044"/>
                </a:cubicBezTo>
                <a:cubicBezTo>
                  <a:pt x="512" y="1007"/>
                  <a:pt x="527" y="968"/>
                  <a:pt x="545" y="931"/>
                </a:cubicBezTo>
                <a:lnTo>
                  <a:pt x="559" y="901"/>
                </a:lnTo>
                <a:cubicBezTo>
                  <a:pt x="578" y="866"/>
                  <a:pt x="596" y="833"/>
                  <a:pt x="615" y="796"/>
                </a:cubicBezTo>
                <a:cubicBezTo>
                  <a:pt x="617" y="792"/>
                  <a:pt x="619" y="786"/>
                  <a:pt x="621" y="784"/>
                </a:cubicBezTo>
                <a:cubicBezTo>
                  <a:pt x="594" y="768"/>
                  <a:pt x="568" y="753"/>
                  <a:pt x="537" y="745"/>
                </a:cubicBezTo>
                <a:cubicBezTo>
                  <a:pt x="461" y="725"/>
                  <a:pt x="414" y="645"/>
                  <a:pt x="435" y="569"/>
                </a:cubicBezTo>
                <a:cubicBezTo>
                  <a:pt x="452" y="504"/>
                  <a:pt x="510" y="462"/>
                  <a:pt x="573" y="462"/>
                </a:cubicBezTo>
                <a:cubicBezTo>
                  <a:pt x="586" y="462"/>
                  <a:pt x="598" y="464"/>
                  <a:pt x="611" y="467"/>
                </a:cubicBezTo>
                <a:cubicBezTo>
                  <a:pt x="678" y="485"/>
                  <a:pt x="737" y="512"/>
                  <a:pt x="793" y="549"/>
                </a:cubicBezTo>
                <a:cubicBezTo>
                  <a:pt x="825" y="512"/>
                  <a:pt x="860" y="481"/>
                  <a:pt x="895" y="451"/>
                </a:cubicBezTo>
                <a:lnTo>
                  <a:pt x="897" y="451"/>
                </a:lnTo>
                <a:cubicBezTo>
                  <a:pt x="934" y="424"/>
                  <a:pt x="973" y="397"/>
                  <a:pt x="1014" y="375"/>
                </a:cubicBezTo>
                <a:cubicBezTo>
                  <a:pt x="1026" y="367"/>
                  <a:pt x="1038" y="365"/>
                  <a:pt x="1050" y="356"/>
                </a:cubicBezTo>
                <a:cubicBezTo>
                  <a:pt x="1081" y="344"/>
                  <a:pt x="1110" y="328"/>
                  <a:pt x="1140" y="318"/>
                </a:cubicBezTo>
                <a:cubicBezTo>
                  <a:pt x="1187" y="303"/>
                  <a:pt x="1235" y="295"/>
                  <a:pt x="1284" y="291"/>
                </a:cubicBezTo>
                <a:cubicBezTo>
                  <a:pt x="1363" y="283"/>
                  <a:pt x="1423" y="213"/>
                  <a:pt x="1417" y="133"/>
                </a:cubicBezTo>
                <a:cubicBezTo>
                  <a:pt x="1409" y="57"/>
                  <a:pt x="1343" y="0"/>
                  <a:pt x="1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4"/>
          <p:cNvSpPr/>
          <p:nvPr/>
        </p:nvSpPr>
        <p:spPr>
          <a:xfrm>
            <a:off x="8923374" y="2495955"/>
            <a:ext cx="514" cy="1314"/>
          </a:xfrm>
          <a:custGeom>
            <a:rect b="b" l="l" r="r" t="t"/>
            <a:pathLst>
              <a:path extrusionOk="0" h="23" w="9">
                <a:moveTo>
                  <a:pt x="1" y="0"/>
                </a:moveTo>
                <a:cubicBezTo>
                  <a:pt x="3" y="10"/>
                  <a:pt x="3" y="19"/>
                  <a:pt x="9" y="23"/>
                </a:cubicBezTo>
                <a:cubicBezTo>
                  <a:pt x="7" y="19"/>
                  <a:pt x="3" y="8"/>
                  <a:pt x="1" y="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4"/>
          <p:cNvSpPr/>
          <p:nvPr/>
        </p:nvSpPr>
        <p:spPr>
          <a:xfrm>
            <a:off x="8922345" y="2492641"/>
            <a:ext cx="628" cy="1828"/>
          </a:xfrm>
          <a:custGeom>
            <a:rect b="b" l="l" r="r" t="t"/>
            <a:pathLst>
              <a:path extrusionOk="0" h="32" w="11">
                <a:moveTo>
                  <a:pt x="0" y="1"/>
                </a:moveTo>
                <a:cubicBezTo>
                  <a:pt x="4" y="11"/>
                  <a:pt x="8" y="21"/>
                  <a:pt x="10" y="32"/>
                </a:cubicBezTo>
                <a:cubicBezTo>
                  <a:pt x="8" y="21"/>
                  <a:pt x="4" y="11"/>
                  <a:pt x="0"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4"/>
          <p:cNvSpPr/>
          <p:nvPr/>
        </p:nvSpPr>
        <p:spPr>
          <a:xfrm>
            <a:off x="8923945" y="2498754"/>
            <a:ext cx="400" cy="971"/>
          </a:xfrm>
          <a:custGeom>
            <a:rect b="b" l="l" r="r" t="t"/>
            <a:pathLst>
              <a:path extrusionOk="0" h="17" w="7">
                <a:moveTo>
                  <a:pt x="1" y="0"/>
                </a:moveTo>
                <a:lnTo>
                  <a:pt x="1" y="0"/>
                </a:lnTo>
                <a:cubicBezTo>
                  <a:pt x="3" y="6"/>
                  <a:pt x="3" y="13"/>
                  <a:pt x="7" y="17"/>
                </a:cubicBezTo>
                <a:cubicBezTo>
                  <a:pt x="7" y="13"/>
                  <a:pt x="3" y="6"/>
                  <a:pt x="1" y="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4"/>
          <p:cNvSpPr/>
          <p:nvPr/>
        </p:nvSpPr>
        <p:spPr>
          <a:xfrm>
            <a:off x="8914975" y="2473617"/>
            <a:ext cx="1314" cy="2514"/>
          </a:xfrm>
          <a:custGeom>
            <a:rect b="b" l="l" r="r" t="t"/>
            <a:pathLst>
              <a:path extrusionOk="0" h="44" w="23">
                <a:moveTo>
                  <a:pt x="0" y="0"/>
                </a:moveTo>
                <a:cubicBezTo>
                  <a:pt x="6" y="15"/>
                  <a:pt x="15" y="31"/>
                  <a:pt x="23" y="43"/>
                </a:cubicBezTo>
                <a:cubicBezTo>
                  <a:pt x="15" y="31"/>
                  <a:pt x="6" y="15"/>
                  <a:pt x="0" y="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4"/>
          <p:cNvSpPr/>
          <p:nvPr/>
        </p:nvSpPr>
        <p:spPr>
          <a:xfrm>
            <a:off x="8909720" y="2464476"/>
            <a:ext cx="1543" cy="2514"/>
          </a:xfrm>
          <a:custGeom>
            <a:rect b="b" l="l" r="r" t="t"/>
            <a:pathLst>
              <a:path extrusionOk="0" h="44" w="27">
                <a:moveTo>
                  <a:pt x="0" y="1"/>
                </a:moveTo>
                <a:lnTo>
                  <a:pt x="0" y="1"/>
                </a:lnTo>
                <a:cubicBezTo>
                  <a:pt x="10" y="17"/>
                  <a:pt x="17" y="29"/>
                  <a:pt x="27" y="44"/>
                </a:cubicBezTo>
                <a:cubicBezTo>
                  <a:pt x="17" y="29"/>
                  <a:pt x="10" y="15"/>
                  <a:pt x="0"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4"/>
          <p:cNvSpPr/>
          <p:nvPr/>
        </p:nvSpPr>
        <p:spPr>
          <a:xfrm>
            <a:off x="8906406" y="2460306"/>
            <a:ext cx="1828" cy="2399"/>
          </a:xfrm>
          <a:custGeom>
            <a:rect b="b" l="l" r="r" t="t"/>
            <a:pathLst>
              <a:path extrusionOk="0" h="42" w="32">
                <a:moveTo>
                  <a:pt x="1" y="0"/>
                </a:moveTo>
                <a:cubicBezTo>
                  <a:pt x="11" y="12"/>
                  <a:pt x="21" y="25"/>
                  <a:pt x="32" y="41"/>
                </a:cubicBezTo>
                <a:cubicBezTo>
                  <a:pt x="21" y="25"/>
                  <a:pt x="11" y="12"/>
                  <a:pt x="1" y="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4"/>
          <p:cNvSpPr/>
          <p:nvPr/>
        </p:nvSpPr>
        <p:spPr>
          <a:xfrm>
            <a:off x="8912405" y="2469046"/>
            <a:ext cx="1543" cy="2514"/>
          </a:xfrm>
          <a:custGeom>
            <a:rect b="b" l="l" r="r" t="t"/>
            <a:pathLst>
              <a:path extrusionOk="0" h="44" w="27">
                <a:moveTo>
                  <a:pt x="0" y="1"/>
                </a:moveTo>
                <a:cubicBezTo>
                  <a:pt x="8" y="15"/>
                  <a:pt x="19" y="29"/>
                  <a:pt x="27" y="44"/>
                </a:cubicBezTo>
                <a:cubicBezTo>
                  <a:pt x="19" y="29"/>
                  <a:pt x="8" y="15"/>
                  <a:pt x="0"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4"/>
          <p:cNvSpPr/>
          <p:nvPr/>
        </p:nvSpPr>
        <p:spPr>
          <a:xfrm>
            <a:off x="8898979" y="2452593"/>
            <a:ext cx="2114" cy="1885"/>
          </a:xfrm>
          <a:custGeom>
            <a:rect b="b" l="l" r="r" t="t"/>
            <a:pathLst>
              <a:path extrusionOk="0" h="33" w="37">
                <a:moveTo>
                  <a:pt x="0" y="0"/>
                </a:moveTo>
                <a:cubicBezTo>
                  <a:pt x="14" y="10"/>
                  <a:pt x="27" y="23"/>
                  <a:pt x="37" y="33"/>
                </a:cubicBezTo>
                <a:cubicBezTo>
                  <a:pt x="27" y="19"/>
                  <a:pt x="14" y="10"/>
                  <a:pt x="0" y="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4"/>
          <p:cNvSpPr/>
          <p:nvPr/>
        </p:nvSpPr>
        <p:spPr>
          <a:xfrm>
            <a:off x="8921146" y="2488928"/>
            <a:ext cx="914" cy="2057"/>
          </a:xfrm>
          <a:custGeom>
            <a:rect b="b" l="l" r="r" t="t"/>
            <a:pathLst>
              <a:path extrusionOk="0" h="36" w="16">
                <a:moveTo>
                  <a:pt x="1" y="0"/>
                </a:moveTo>
                <a:lnTo>
                  <a:pt x="1" y="0"/>
                </a:lnTo>
                <a:cubicBezTo>
                  <a:pt x="7" y="13"/>
                  <a:pt x="9" y="25"/>
                  <a:pt x="15" y="35"/>
                </a:cubicBezTo>
                <a:cubicBezTo>
                  <a:pt x="9" y="23"/>
                  <a:pt x="7" y="13"/>
                  <a:pt x="1" y="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4"/>
          <p:cNvSpPr/>
          <p:nvPr/>
        </p:nvSpPr>
        <p:spPr>
          <a:xfrm>
            <a:off x="8916861" y="2477673"/>
            <a:ext cx="2228" cy="5484"/>
          </a:xfrm>
          <a:custGeom>
            <a:rect b="b" l="l" r="r" t="t"/>
            <a:pathLst>
              <a:path extrusionOk="0" h="96" w="39">
                <a:moveTo>
                  <a:pt x="0" y="1"/>
                </a:moveTo>
                <a:lnTo>
                  <a:pt x="0" y="1"/>
                </a:lnTo>
                <a:cubicBezTo>
                  <a:pt x="14" y="34"/>
                  <a:pt x="29" y="64"/>
                  <a:pt x="39" y="95"/>
                </a:cubicBezTo>
                <a:cubicBezTo>
                  <a:pt x="29" y="64"/>
                  <a:pt x="14" y="32"/>
                  <a:pt x="0"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4"/>
          <p:cNvSpPr/>
          <p:nvPr/>
        </p:nvSpPr>
        <p:spPr>
          <a:xfrm>
            <a:off x="8919774" y="2484814"/>
            <a:ext cx="857" cy="2399"/>
          </a:xfrm>
          <a:custGeom>
            <a:rect b="b" l="l" r="r" t="t"/>
            <a:pathLst>
              <a:path extrusionOk="0" h="42" w="15">
                <a:moveTo>
                  <a:pt x="0" y="1"/>
                </a:moveTo>
                <a:cubicBezTo>
                  <a:pt x="4" y="15"/>
                  <a:pt x="10" y="29"/>
                  <a:pt x="15" y="42"/>
                </a:cubicBezTo>
                <a:cubicBezTo>
                  <a:pt x="10" y="25"/>
                  <a:pt x="4" y="13"/>
                  <a:pt x="0"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4"/>
          <p:cNvSpPr/>
          <p:nvPr/>
        </p:nvSpPr>
        <p:spPr>
          <a:xfrm>
            <a:off x="8902921" y="2456192"/>
            <a:ext cx="1942" cy="2285"/>
          </a:xfrm>
          <a:custGeom>
            <a:rect b="b" l="l" r="r" t="t"/>
            <a:pathLst>
              <a:path extrusionOk="0" h="40" w="34">
                <a:moveTo>
                  <a:pt x="1" y="1"/>
                </a:moveTo>
                <a:lnTo>
                  <a:pt x="1" y="1"/>
                </a:lnTo>
                <a:cubicBezTo>
                  <a:pt x="6" y="7"/>
                  <a:pt x="12" y="13"/>
                  <a:pt x="19" y="20"/>
                </a:cubicBezTo>
                <a:lnTo>
                  <a:pt x="19" y="20"/>
                </a:lnTo>
                <a:cubicBezTo>
                  <a:pt x="13" y="13"/>
                  <a:pt x="7" y="7"/>
                  <a:pt x="1" y="1"/>
                </a:cubicBezTo>
                <a:close/>
                <a:moveTo>
                  <a:pt x="19" y="20"/>
                </a:moveTo>
                <a:cubicBezTo>
                  <a:pt x="24" y="26"/>
                  <a:pt x="28" y="33"/>
                  <a:pt x="33" y="39"/>
                </a:cubicBezTo>
                <a:cubicBezTo>
                  <a:pt x="29" y="32"/>
                  <a:pt x="24" y="26"/>
                  <a:pt x="19" y="2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4"/>
          <p:cNvSpPr/>
          <p:nvPr/>
        </p:nvSpPr>
        <p:spPr>
          <a:xfrm>
            <a:off x="8894180" y="2471160"/>
            <a:ext cx="400" cy="514"/>
          </a:xfrm>
          <a:custGeom>
            <a:rect b="b" l="l" r="r" t="t"/>
            <a:pathLst>
              <a:path extrusionOk="0" h="9" w="7">
                <a:moveTo>
                  <a:pt x="0" y="0"/>
                </a:moveTo>
                <a:cubicBezTo>
                  <a:pt x="0" y="4"/>
                  <a:pt x="2" y="7"/>
                  <a:pt x="6" y="9"/>
                </a:cubicBezTo>
                <a:cubicBezTo>
                  <a:pt x="2" y="7"/>
                  <a:pt x="2" y="4"/>
                  <a:pt x="0" y="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4"/>
          <p:cNvSpPr/>
          <p:nvPr/>
        </p:nvSpPr>
        <p:spPr>
          <a:xfrm>
            <a:off x="8884811" y="2462762"/>
            <a:ext cx="57" cy="57"/>
          </a:xfrm>
          <a:custGeom>
            <a:rect b="b" l="l" r="r" t="t"/>
            <a:pathLst>
              <a:path extrusionOk="0" h="1" w="1">
                <a:moveTo>
                  <a:pt x="0" y="0"/>
                </a:move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4"/>
          <p:cNvSpPr/>
          <p:nvPr/>
        </p:nvSpPr>
        <p:spPr>
          <a:xfrm>
            <a:off x="8889838" y="2466361"/>
            <a:ext cx="286" cy="286"/>
          </a:xfrm>
          <a:custGeom>
            <a:rect b="b" l="l" r="r" t="t"/>
            <a:pathLst>
              <a:path extrusionOk="0" h="5" w="5">
                <a:moveTo>
                  <a:pt x="0" y="1"/>
                </a:moveTo>
                <a:cubicBezTo>
                  <a:pt x="0" y="5"/>
                  <a:pt x="2" y="5"/>
                  <a:pt x="5" y="5"/>
                </a:cubicBezTo>
                <a:cubicBezTo>
                  <a:pt x="2" y="5"/>
                  <a:pt x="2" y="5"/>
                  <a:pt x="0"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4"/>
          <p:cNvSpPr/>
          <p:nvPr/>
        </p:nvSpPr>
        <p:spPr>
          <a:xfrm>
            <a:off x="8924573" y="2500868"/>
            <a:ext cx="171" cy="514"/>
          </a:xfrm>
          <a:custGeom>
            <a:rect b="b" l="l" r="r" t="t"/>
            <a:pathLst>
              <a:path extrusionOk="0" h="9" w="3">
                <a:moveTo>
                  <a:pt x="0" y="0"/>
                </a:moveTo>
                <a:cubicBezTo>
                  <a:pt x="0" y="4"/>
                  <a:pt x="0" y="6"/>
                  <a:pt x="2" y="8"/>
                </a:cubicBezTo>
                <a:cubicBezTo>
                  <a:pt x="2" y="8"/>
                  <a:pt x="0" y="4"/>
                  <a:pt x="0" y="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4"/>
          <p:cNvSpPr/>
          <p:nvPr/>
        </p:nvSpPr>
        <p:spPr>
          <a:xfrm>
            <a:off x="8894751" y="2449279"/>
            <a:ext cx="2171" cy="1714"/>
          </a:xfrm>
          <a:custGeom>
            <a:rect b="b" l="l" r="r" t="t"/>
            <a:pathLst>
              <a:path extrusionOk="0" h="30" w="38">
                <a:moveTo>
                  <a:pt x="0" y="1"/>
                </a:moveTo>
                <a:cubicBezTo>
                  <a:pt x="11" y="11"/>
                  <a:pt x="23" y="19"/>
                  <a:pt x="37" y="29"/>
                </a:cubicBezTo>
                <a:cubicBezTo>
                  <a:pt x="23" y="19"/>
                  <a:pt x="13" y="9"/>
                  <a:pt x="0"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4"/>
          <p:cNvSpPr/>
          <p:nvPr/>
        </p:nvSpPr>
        <p:spPr>
          <a:xfrm>
            <a:off x="8898008" y="2476873"/>
            <a:ext cx="286" cy="628"/>
          </a:xfrm>
          <a:custGeom>
            <a:rect b="b" l="l" r="r" t="t"/>
            <a:pathLst>
              <a:path extrusionOk="0" h="11" w="5">
                <a:moveTo>
                  <a:pt x="1" y="1"/>
                </a:moveTo>
                <a:cubicBezTo>
                  <a:pt x="1" y="2"/>
                  <a:pt x="2" y="6"/>
                  <a:pt x="3" y="9"/>
                </a:cubicBezTo>
                <a:lnTo>
                  <a:pt x="3" y="9"/>
                </a:lnTo>
                <a:cubicBezTo>
                  <a:pt x="2" y="7"/>
                  <a:pt x="2" y="5"/>
                  <a:pt x="1" y="1"/>
                </a:cubicBezTo>
                <a:close/>
                <a:moveTo>
                  <a:pt x="3" y="9"/>
                </a:moveTo>
                <a:cubicBezTo>
                  <a:pt x="4" y="9"/>
                  <a:pt x="4" y="10"/>
                  <a:pt x="5" y="11"/>
                </a:cubicBezTo>
                <a:cubicBezTo>
                  <a:pt x="4" y="10"/>
                  <a:pt x="4" y="10"/>
                  <a:pt x="3" y="9"/>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4"/>
          <p:cNvSpPr/>
          <p:nvPr/>
        </p:nvSpPr>
        <p:spPr>
          <a:xfrm>
            <a:off x="8903607" y="2489385"/>
            <a:ext cx="686" cy="1371"/>
          </a:xfrm>
          <a:custGeom>
            <a:rect b="b" l="l" r="r" t="t"/>
            <a:pathLst>
              <a:path extrusionOk="0" h="24" w="12">
                <a:moveTo>
                  <a:pt x="11" y="23"/>
                </a:moveTo>
                <a:cubicBezTo>
                  <a:pt x="9" y="15"/>
                  <a:pt x="7" y="7"/>
                  <a:pt x="1" y="1"/>
                </a:cubicBezTo>
                <a:cubicBezTo>
                  <a:pt x="7" y="7"/>
                  <a:pt x="9" y="15"/>
                  <a:pt x="11" y="23"/>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4"/>
          <p:cNvSpPr/>
          <p:nvPr/>
        </p:nvSpPr>
        <p:spPr>
          <a:xfrm>
            <a:off x="8907491" y="2500639"/>
            <a:ext cx="1085" cy="4570"/>
          </a:xfrm>
          <a:custGeom>
            <a:rect b="b" l="l" r="r" t="t"/>
            <a:pathLst>
              <a:path extrusionOk="0" h="80" w="19">
                <a:moveTo>
                  <a:pt x="0" y="0"/>
                </a:moveTo>
                <a:cubicBezTo>
                  <a:pt x="9" y="31"/>
                  <a:pt x="13" y="55"/>
                  <a:pt x="19" y="80"/>
                </a:cubicBezTo>
                <a:cubicBezTo>
                  <a:pt x="15" y="59"/>
                  <a:pt x="9" y="31"/>
                  <a:pt x="0" y="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4"/>
          <p:cNvSpPr/>
          <p:nvPr/>
        </p:nvSpPr>
        <p:spPr>
          <a:xfrm>
            <a:off x="8905835" y="2495326"/>
            <a:ext cx="743" cy="2171"/>
          </a:xfrm>
          <a:custGeom>
            <a:rect b="b" l="l" r="r" t="t"/>
            <a:pathLst>
              <a:path extrusionOk="0" h="38" w="13">
                <a:moveTo>
                  <a:pt x="1" y="1"/>
                </a:moveTo>
                <a:lnTo>
                  <a:pt x="1" y="1"/>
                </a:lnTo>
                <a:cubicBezTo>
                  <a:pt x="7" y="13"/>
                  <a:pt x="9" y="25"/>
                  <a:pt x="13" y="38"/>
                </a:cubicBezTo>
                <a:cubicBezTo>
                  <a:pt x="11" y="25"/>
                  <a:pt x="9" y="13"/>
                  <a:pt x="1"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4"/>
          <p:cNvSpPr/>
          <p:nvPr/>
        </p:nvSpPr>
        <p:spPr>
          <a:xfrm>
            <a:off x="8901036" y="2483100"/>
            <a:ext cx="571" cy="857"/>
          </a:xfrm>
          <a:custGeom>
            <a:rect b="b" l="l" r="r" t="t"/>
            <a:pathLst>
              <a:path extrusionOk="0" h="15" w="10">
                <a:moveTo>
                  <a:pt x="1" y="0"/>
                </a:moveTo>
                <a:lnTo>
                  <a:pt x="5" y="7"/>
                </a:lnTo>
                <a:cubicBezTo>
                  <a:pt x="4" y="5"/>
                  <a:pt x="3" y="2"/>
                  <a:pt x="1" y="0"/>
                </a:cubicBezTo>
                <a:close/>
                <a:moveTo>
                  <a:pt x="5" y="7"/>
                </a:moveTo>
                <a:cubicBezTo>
                  <a:pt x="6" y="10"/>
                  <a:pt x="7" y="12"/>
                  <a:pt x="9" y="14"/>
                </a:cubicBezTo>
                <a:lnTo>
                  <a:pt x="5" y="7"/>
                </a:ln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4"/>
          <p:cNvSpPr/>
          <p:nvPr/>
        </p:nvSpPr>
        <p:spPr>
          <a:xfrm>
            <a:off x="8884811" y="2449279"/>
            <a:ext cx="40962" cy="62729"/>
          </a:xfrm>
          <a:custGeom>
            <a:rect b="b" l="l" r="r" t="t"/>
            <a:pathLst>
              <a:path extrusionOk="0" h="1098" w="717">
                <a:moveTo>
                  <a:pt x="164" y="1"/>
                </a:moveTo>
                <a:cubicBezTo>
                  <a:pt x="109" y="70"/>
                  <a:pt x="52" y="152"/>
                  <a:pt x="0" y="236"/>
                </a:cubicBezTo>
                <a:cubicBezTo>
                  <a:pt x="31" y="254"/>
                  <a:pt x="60" y="275"/>
                  <a:pt x="84" y="300"/>
                </a:cubicBezTo>
                <a:cubicBezTo>
                  <a:pt x="88" y="304"/>
                  <a:pt x="88" y="304"/>
                  <a:pt x="90" y="304"/>
                </a:cubicBezTo>
                <a:cubicBezTo>
                  <a:pt x="115" y="328"/>
                  <a:pt x="142" y="355"/>
                  <a:pt x="162" y="385"/>
                </a:cubicBezTo>
                <a:cubicBezTo>
                  <a:pt x="164" y="387"/>
                  <a:pt x="164" y="390"/>
                  <a:pt x="166" y="392"/>
                </a:cubicBezTo>
                <a:cubicBezTo>
                  <a:pt x="191" y="422"/>
                  <a:pt x="211" y="451"/>
                  <a:pt x="228" y="488"/>
                </a:cubicBezTo>
                <a:cubicBezTo>
                  <a:pt x="232" y="490"/>
                  <a:pt x="234" y="494"/>
                  <a:pt x="234" y="498"/>
                </a:cubicBezTo>
                <a:cubicBezTo>
                  <a:pt x="252" y="531"/>
                  <a:pt x="268" y="561"/>
                  <a:pt x="285" y="594"/>
                </a:cubicBezTo>
                <a:lnTo>
                  <a:pt x="293" y="610"/>
                </a:lnTo>
                <a:cubicBezTo>
                  <a:pt x="307" y="641"/>
                  <a:pt x="320" y="672"/>
                  <a:pt x="334" y="705"/>
                </a:cubicBezTo>
                <a:cubicBezTo>
                  <a:pt x="336" y="713"/>
                  <a:pt x="338" y="719"/>
                  <a:pt x="344" y="727"/>
                </a:cubicBezTo>
                <a:cubicBezTo>
                  <a:pt x="354" y="756"/>
                  <a:pt x="365" y="780"/>
                  <a:pt x="371" y="809"/>
                </a:cubicBezTo>
                <a:cubicBezTo>
                  <a:pt x="377" y="825"/>
                  <a:pt x="379" y="836"/>
                  <a:pt x="385" y="848"/>
                </a:cubicBezTo>
                <a:cubicBezTo>
                  <a:pt x="389" y="866"/>
                  <a:pt x="397" y="887"/>
                  <a:pt x="399" y="901"/>
                </a:cubicBezTo>
                <a:cubicBezTo>
                  <a:pt x="408" y="932"/>
                  <a:pt x="416" y="958"/>
                  <a:pt x="418" y="981"/>
                </a:cubicBezTo>
                <a:cubicBezTo>
                  <a:pt x="430" y="1050"/>
                  <a:pt x="491" y="1097"/>
                  <a:pt x="559" y="1097"/>
                </a:cubicBezTo>
                <a:cubicBezTo>
                  <a:pt x="569" y="1097"/>
                  <a:pt x="575" y="1095"/>
                  <a:pt x="586" y="1095"/>
                </a:cubicBezTo>
                <a:cubicBezTo>
                  <a:pt x="665" y="1081"/>
                  <a:pt x="717" y="1005"/>
                  <a:pt x="702" y="928"/>
                </a:cubicBezTo>
                <a:cubicBezTo>
                  <a:pt x="702" y="924"/>
                  <a:pt x="698" y="919"/>
                  <a:pt x="698" y="911"/>
                </a:cubicBezTo>
                <a:cubicBezTo>
                  <a:pt x="698" y="909"/>
                  <a:pt x="696" y="907"/>
                  <a:pt x="696" y="903"/>
                </a:cubicBezTo>
                <a:cubicBezTo>
                  <a:pt x="694" y="899"/>
                  <a:pt x="694" y="891"/>
                  <a:pt x="692" y="883"/>
                </a:cubicBezTo>
                <a:cubicBezTo>
                  <a:pt x="688" y="878"/>
                  <a:pt x="688" y="870"/>
                  <a:pt x="686" y="866"/>
                </a:cubicBezTo>
                <a:cubicBezTo>
                  <a:pt x="684" y="858"/>
                  <a:pt x="682" y="850"/>
                  <a:pt x="682" y="842"/>
                </a:cubicBezTo>
                <a:lnTo>
                  <a:pt x="674" y="819"/>
                </a:lnTo>
                <a:cubicBezTo>
                  <a:pt x="672" y="809"/>
                  <a:pt x="667" y="801"/>
                  <a:pt x="665" y="791"/>
                </a:cubicBezTo>
                <a:cubicBezTo>
                  <a:pt x="663" y="780"/>
                  <a:pt x="661" y="770"/>
                  <a:pt x="655" y="760"/>
                </a:cubicBezTo>
                <a:cubicBezTo>
                  <a:pt x="653" y="750"/>
                  <a:pt x="647" y="739"/>
                  <a:pt x="645" y="729"/>
                </a:cubicBezTo>
                <a:cubicBezTo>
                  <a:pt x="641" y="717"/>
                  <a:pt x="637" y="705"/>
                  <a:pt x="633" y="694"/>
                </a:cubicBezTo>
                <a:cubicBezTo>
                  <a:pt x="627" y="684"/>
                  <a:pt x="624" y="674"/>
                  <a:pt x="622" y="664"/>
                </a:cubicBezTo>
                <a:cubicBezTo>
                  <a:pt x="616" y="647"/>
                  <a:pt x="612" y="635"/>
                  <a:pt x="606" y="623"/>
                </a:cubicBezTo>
                <a:cubicBezTo>
                  <a:pt x="602" y="613"/>
                  <a:pt x="600" y="602"/>
                  <a:pt x="594" y="592"/>
                </a:cubicBezTo>
                <a:cubicBezTo>
                  <a:pt x="582" y="561"/>
                  <a:pt x="569" y="531"/>
                  <a:pt x="555" y="498"/>
                </a:cubicBezTo>
                <a:cubicBezTo>
                  <a:pt x="551" y="488"/>
                  <a:pt x="549" y="480"/>
                  <a:pt x="543" y="471"/>
                </a:cubicBezTo>
                <a:cubicBezTo>
                  <a:pt x="534" y="457"/>
                  <a:pt x="528" y="441"/>
                  <a:pt x="520" y="428"/>
                </a:cubicBezTo>
                <a:cubicBezTo>
                  <a:pt x="512" y="416"/>
                  <a:pt x="508" y="406"/>
                  <a:pt x="502" y="392"/>
                </a:cubicBezTo>
                <a:cubicBezTo>
                  <a:pt x="494" y="377"/>
                  <a:pt x="483" y="365"/>
                  <a:pt x="477" y="349"/>
                </a:cubicBezTo>
                <a:cubicBezTo>
                  <a:pt x="469" y="336"/>
                  <a:pt x="461" y="324"/>
                  <a:pt x="453" y="314"/>
                </a:cubicBezTo>
                <a:cubicBezTo>
                  <a:pt x="442" y="297"/>
                  <a:pt x="436" y="285"/>
                  <a:pt x="426" y="269"/>
                </a:cubicBezTo>
                <a:cubicBezTo>
                  <a:pt x="418" y="257"/>
                  <a:pt x="408" y="246"/>
                  <a:pt x="399" y="234"/>
                </a:cubicBezTo>
                <a:cubicBezTo>
                  <a:pt x="389" y="222"/>
                  <a:pt x="379" y="205"/>
                  <a:pt x="369" y="193"/>
                </a:cubicBezTo>
                <a:cubicBezTo>
                  <a:pt x="359" y="181"/>
                  <a:pt x="350" y="171"/>
                  <a:pt x="340" y="160"/>
                </a:cubicBezTo>
                <a:cubicBezTo>
                  <a:pt x="330" y="146"/>
                  <a:pt x="318" y="134"/>
                  <a:pt x="307" y="122"/>
                </a:cubicBezTo>
                <a:cubicBezTo>
                  <a:pt x="297" y="111"/>
                  <a:pt x="287" y="101"/>
                  <a:pt x="275" y="91"/>
                </a:cubicBezTo>
                <a:cubicBezTo>
                  <a:pt x="262" y="79"/>
                  <a:pt x="252" y="68"/>
                  <a:pt x="238" y="58"/>
                </a:cubicBezTo>
                <a:cubicBezTo>
                  <a:pt x="226" y="48"/>
                  <a:pt x="213" y="38"/>
                  <a:pt x="201" y="29"/>
                </a:cubicBezTo>
                <a:cubicBezTo>
                  <a:pt x="187" y="19"/>
                  <a:pt x="174" y="1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4"/>
          <p:cNvSpPr/>
          <p:nvPr/>
        </p:nvSpPr>
        <p:spPr>
          <a:xfrm>
            <a:off x="8873099" y="2444366"/>
            <a:ext cx="21709" cy="18453"/>
          </a:xfrm>
          <a:custGeom>
            <a:rect b="b" l="l" r="r" t="t"/>
            <a:pathLst>
              <a:path extrusionOk="0" h="323" w="380">
                <a:moveTo>
                  <a:pt x="161" y="0"/>
                </a:moveTo>
                <a:cubicBezTo>
                  <a:pt x="98" y="0"/>
                  <a:pt x="39" y="44"/>
                  <a:pt x="21" y="107"/>
                </a:cubicBezTo>
                <a:cubicBezTo>
                  <a:pt x="1" y="185"/>
                  <a:pt x="48" y="263"/>
                  <a:pt x="124" y="283"/>
                </a:cubicBezTo>
                <a:cubicBezTo>
                  <a:pt x="154" y="291"/>
                  <a:pt x="181" y="306"/>
                  <a:pt x="208" y="322"/>
                </a:cubicBezTo>
                <a:cubicBezTo>
                  <a:pt x="257" y="238"/>
                  <a:pt x="314" y="156"/>
                  <a:pt x="379" y="87"/>
                </a:cubicBezTo>
                <a:cubicBezTo>
                  <a:pt x="326" y="52"/>
                  <a:pt x="265" y="25"/>
                  <a:pt x="197" y="5"/>
                </a:cubicBezTo>
                <a:cubicBezTo>
                  <a:pt x="185" y="2"/>
                  <a:pt x="173"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4"/>
          <p:cNvSpPr/>
          <p:nvPr/>
        </p:nvSpPr>
        <p:spPr>
          <a:xfrm>
            <a:off x="8420687" y="2325936"/>
            <a:ext cx="135741" cy="92208"/>
          </a:xfrm>
          <a:custGeom>
            <a:rect b="b" l="l" r="r" t="t"/>
            <a:pathLst>
              <a:path extrusionOk="0" h="1614" w="2376">
                <a:moveTo>
                  <a:pt x="151" y="1"/>
                </a:moveTo>
                <a:cubicBezTo>
                  <a:pt x="148" y="1"/>
                  <a:pt x="144" y="1"/>
                  <a:pt x="141" y="1"/>
                </a:cubicBezTo>
                <a:cubicBezTo>
                  <a:pt x="61" y="7"/>
                  <a:pt x="0" y="73"/>
                  <a:pt x="2" y="153"/>
                </a:cubicBezTo>
                <a:cubicBezTo>
                  <a:pt x="8" y="181"/>
                  <a:pt x="41" y="832"/>
                  <a:pt x="571" y="1260"/>
                </a:cubicBezTo>
                <a:cubicBezTo>
                  <a:pt x="861" y="1495"/>
                  <a:pt x="1242" y="1614"/>
                  <a:pt x="1702" y="1614"/>
                </a:cubicBezTo>
                <a:cubicBezTo>
                  <a:pt x="1874" y="1614"/>
                  <a:pt x="2054" y="1597"/>
                  <a:pt x="2244" y="1564"/>
                </a:cubicBezTo>
                <a:cubicBezTo>
                  <a:pt x="2324" y="1552"/>
                  <a:pt x="2375" y="1476"/>
                  <a:pt x="2363" y="1399"/>
                </a:cubicBezTo>
                <a:cubicBezTo>
                  <a:pt x="2352" y="1328"/>
                  <a:pt x="2291" y="1278"/>
                  <a:pt x="2223" y="1278"/>
                </a:cubicBezTo>
                <a:cubicBezTo>
                  <a:pt x="2214" y="1278"/>
                  <a:pt x="2206" y="1278"/>
                  <a:pt x="2197" y="1280"/>
                </a:cubicBezTo>
                <a:cubicBezTo>
                  <a:pt x="2022" y="1309"/>
                  <a:pt x="1858" y="1324"/>
                  <a:pt x="1705" y="1324"/>
                </a:cubicBezTo>
                <a:cubicBezTo>
                  <a:pt x="1312" y="1324"/>
                  <a:pt x="993" y="1228"/>
                  <a:pt x="755" y="1037"/>
                </a:cubicBezTo>
                <a:cubicBezTo>
                  <a:pt x="327" y="695"/>
                  <a:pt x="295" y="145"/>
                  <a:pt x="291" y="138"/>
                </a:cubicBezTo>
                <a:cubicBezTo>
                  <a:pt x="287" y="64"/>
                  <a:pt x="219" y="1"/>
                  <a:pt x="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4"/>
          <p:cNvSpPr/>
          <p:nvPr/>
        </p:nvSpPr>
        <p:spPr>
          <a:xfrm>
            <a:off x="8201365" y="2305312"/>
            <a:ext cx="96150" cy="87695"/>
          </a:xfrm>
          <a:custGeom>
            <a:rect b="b" l="l" r="r" t="t"/>
            <a:pathLst>
              <a:path extrusionOk="0" h="1535" w="1683">
                <a:moveTo>
                  <a:pt x="1528" y="1"/>
                </a:moveTo>
                <a:cubicBezTo>
                  <a:pt x="1457" y="1"/>
                  <a:pt x="1395" y="53"/>
                  <a:pt x="1386" y="125"/>
                </a:cubicBezTo>
                <a:cubicBezTo>
                  <a:pt x="1378" y="173"/>
                  <a:pt x="1214" y="1244"/>
                  <a:pt x="260" y="1244"/>
                </a:cubicBezTo>
                <a:cubicBezTo>
                  <a:pt x="203" y="1244"/>
                  <a:pt x="142" y="1240"/>
                  <a:pt x="79" y="1232"/>
                </a:cubicBezTo>
                <a:cubicBezTo>
                  <a:pt x="73" y="1231"/>
                  <a:pt x="68" y="1231"/>
                  <a:pt x="63" y="1231"/>
                </a:cubicBezTo>
                <a:cubicBezTo>
                  <a:pt x="44" y="1231"/>
                  <a:pt x="26" y="1236"/>
                  <a:pt x="7" y="1242"/>
                </a:cubicBezTo>
                <a:lnTo>
                  <a:pt x="7" y="1244"/>
                </a:lnTo>
                <a:cubicBezTo>
                  <a:pt x="3" y="1279"/>
                  <a:pt x="1" y="1314"/>
                  <a:pt x="1" y="1351"/>
                </a:cubicBezTo>
                <a:cubicBezTo>
                  <a:pt x="3" y="1406"/>
                  <a:pt x="15" y="1459"/>
                  <a:pt x="28" y="1514"/>
                </a:cubicBezTo>
                <a:cubicBezTo>
                  <a:pt x="34" y="1516"/>
                  <a:pt x="36" y="1518"/>
                  <a:pt x="42" y="1518"/>
                </a:cubicBezTo>
                <a:cubicBezTo>
                  <a:pt x="120" y="1529"/>
                  <a:pt x="195" y="1535"/>
                  <a:pt x="267" y="1535"/>
                </a:cubicBezTo>
                <a:cubicBezTo>
                  <a:pt x="1222" y="1535"/>
                  <a:pt x="1607" y="661"/>
                  <a:pt x="1672" y="166"/>
                </a:cubicBezTo>
                <a:cubicBezTo>
                  <a:pt x="1683" y="86"/>
                  <a:pt x="1630" y="12"/>
                  <a:pt x="1550" y="2"/>
                </a:cubicBezTo>
                <a:cubicBezTo>
                  <a:pt x="1542" y="1"/>
                  <a:pt x="1535" y="1"/>
                  <a:pt x="15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4"/>
          <p:cNvSpPr/>
          <p:nvPr/>
        </p:nvSpPr>
        <p:spPr>
          <a:xfrm>
            <a:off x="8201765" y="2391350"/>
            <a:ext cx="628" cy="286"/>
          </a:xfrm>
          <a:custGeom>
            <a:rect b="b" l="l" r="r" t="t"/>
            <a:pathLst>
              <a:path extrusionOk="0" h="5" w="11">
                <a:moveTo>
                  <a:pt x="0" y="0"/>
                </a:moveTo>
                <a:cubicBezTo>
                  <a:pt x="4" y="2"/>
                  <a:pt x="8" y="2"/>
                  <a:pt x="10" y="4"/>
                </a:cubicBezTo>
                <a:cubicBezTo>
                  <a:pt x="8" y="2"/>
                  <a:pt x="6" y="2"/>
                  <a:pt x="0" y="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4"/>
          <p:cNvSpPr/>
          <p:nvPr/>
        </p:nvSpPr>
        <p:spPr>
          <a:xfrm>
            <a:off x="8196109" y="2376267"/>
            <a:ext cx="7084" cy="15711"/>
          </a:xfrm>
          <a:custGeom>
            <a:rect b="b" l="l" r="r" t="t"/>
            <a:pathLst>
              <a:path extrusionOk="0" h="275" w="124">
                <a:moveTo>
                  <a:pt x="103" y="0"/>
                </a:moveTo>
                <a:cubicBezTo>
                  <a:pt x="56" y="19"/>
                  <a:pt x="17" y="59"/>
                  <a:pt x="9" y="115"/>
                </a:cubicBezTo>
                <a:cubicBezTo>
                  <a:pt x="1" y="182"/>
                  <a:pt x="40" y="239"/>
                  <a:pt x="103" y="266"/>
                </a:cubicBezTo>
                <a:cubicBezTo>
                  <a:pt x="103" y="266"/>
                  <a:pt x="107" y="266"/>
                  <a:pt x="109" y="268"/>
                </a:cubicBezTo>
                <a:cubicBezTo>
                  <a:pt x="115" y="272"/>
                  <a:pt x="118" y="272"/>
                  <a:pt x="124" y="274"/>
                </a:cubicBezTo>
                <a:cubicBezTo>
                  <a:pt x="107" y="223"/>
                  <a:pt x="97" y="166"/>
                  <a:pt x="95" y="111"/>
                </a:cubicBezTo>
                <a:cubicBezTo>
                  <a:pt x="91" y="74"/>
                  <a:pt x="97" y="39"/>
                  <a:pt x="103" y="2"/>
                </a:cubicBezTo>
                <a:lnTo>
                  <a:pt x="103" y="0"/>
                </a:ln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4"/>
          <p:cNvSpPr/>
          <p:nvPr/>
        </p:nvSpPr>
        <p:spPr>
          <a:xfrm>
            <a:off x="8303913" y="2550400"/>
            <a:ext cx="69356" cy="124086"/>
          </a:xfrm>
          <a:custGeom>
            <a:rect b="b" l="l" r="r" t="t"/>
            <a:pathLst>
              <a:path extrusionOk="0" h="2172" w="1214">
                <a:moveTo>
                  <a:pt x="747" y="1"/>
                </a:moveTo>
                <a:cubicBezTo>
                  <a:pt x="698" y="1"/>
                  <a:pt x="650" y="26"/>
                  <a:pt x="624" y="72"/>
                </a:cubicBezTo>
                <a:cubicBezTo>
                  <a:pt x="520" y="250"/>
                  <a:pt x="0" y="1165"/>
                  <a:pt x="27" y="1504"/>
                </a:cubicBezTo>
                <a:cubicBezTo>
                  <a:pt x="37" y="1635"/>
                  <a:pt x="109" y="1752"/>
                  <a:pt x="242" y="1862"/>
                </a:cubicBezTo>
                <a:cubicBezTo>
                  <a:pt x="467" y="2046"/>
                  <a:pt x="837" y="2171"/>
                  <a:pt x="1033" y="2171"/>
                </a:cubicBezTo>
                <a:cubicBezTo>
                  <a:pt x="1050" y="2171"/>
                  <a:pt x="1064" y="2169"/>
                  <a:pt x="1076" y="2169"/>
                </a:cubicBezTo>
                <a:cubicBezTo>
                  <a:pt x="1156" y="2159"/>
                  <a:pt x="1213" y="2087"/>
                  <a:pt x="1203" y="2008"/>
                </a:cubicBezTo>
                <a:cubicBezTo>
                  <a:pt x="1194" y="1934"/>
                  <a:pt x="1129" y="1882"/>
                  <a:pt x="1060" y="1882"/>
                </a:cubicBezTo>
                <a:cubicBezTo>
                  <a:pt x="1054" y="1882"/>
                  <a:pt x="1048" y="1882"/>
                  <a:pt x="1042" y="1883"/>
                </a:cubicBezTo>
                <a:cubicBezTo>
                  <a:pt x="1037" y="1883"/>
                  <a:pt x="1031" y="1884"/>
                  <a:pt x="1025" y="1884"/>
                </a:cubicBezTo>
                <a:cubicBezTo>
                  <a:pt x="921" y="1884"/>
                  <a:pt x="609" y="1790"/>
                  <a:pt x="422" y="1637"/>
                </a:cubicBezTo>
                <a:cubicBezTo>
                  <a:pt x="356" y="1580"/>
                  <a:pt x="315" y="1527"/>
                  <a:pt x="313" y="1484"/>
                </a:cubicBezTo>
                <a:cubicBezTo>
                  <a:pt x="297" y="1300"/>
                  <a:pt x="632" y="633"/>
                  <a:pt x="872" y="217"/>
                </a:cubicBezTo>
                <a:cubicBezTo>
                  <a:pt x="913" y="148"/>
                  <a:pt x="890" y="60"/>
                  <a:pt x="821" y="21"/>
                </a:cubicBezTo>
                <a:cubicBezTo>
                  <a:pt x="798" y="7"/>
                  <a:pt x="773" y="1"/>
                  <a:pt x="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4"/>
          <p:cNvSpPr/>
          <p:nvPr/>
        </p:nvSpPr>
        <p:spPr>
          <a:xfrm>
            <a:off x="8426171" y="2657804"/>
            <a:ext cx="108147" cy="163335"/>
          </a:xfrm>
          <a:custGeom>
            <a:rect b="b" l="l" r="r" t="t"/>
            <a:pathLst>
              <a:path extrusionOk="0" h="2859" w="1893">
                <a:moveTo>
                  <a:pt x="165" y="0"/>
                </a:moveTo>
                <a:cubicBezTo>
                  <a:pt x="118" y="0"/>
                  <a:pt x="73" y="23"/>
                  <a:pt x="45" y="66"/>
                </a:cubicBezTo>
                <a:cubicBezTo>
                  <a:pt x="0" y="134"/>
                  <a:pt x="19" y="224"/>
                  <a:pt x="86" y="267"/>
                </a:cubicBezTo>
                <a:cubicBezTo>
                  <a:pt x="98" y="275"/>
                  <a:pt x="1320" y="1093"/>
                  <a:pt x="1596" y="2740"/>
                </a:cubicBezTo>
                <a:cubicBezTo>
                  <a:pt x="1610" y="2808"/>
                  <a:pt x="1668" y="2859"/>
                  <a:pt x="1739" y="2859"/>
                </a:cubicBezTo>
                <a:cubicBezTo>
                  <a:pt x="1747" y="2859"/>
                  <a:pt x="1756" y="2859"/>
                  <a:pt x="1764" y="2857"/>
                </a:cubicBezTo>
                <a:cubicBezTo>
                  <a:pt x="1842" y="2845"/>
                  <a:pt x="1893" y="2769"/>
                  <a:pt x="1880" y="2691"/>
                </a:cubicBezTo>
                <a:cubicBezTo>
                  <a:pt x="1590" y="915"/>
                  <a:pt x="301" y="58"/>
                  <a:pt x="244" y="23"/>
                </a:cubicBezTo>
                <a:cubicBezTo>
                  <a:pt x="219" y="8"/>
                  <a:pt x="192"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4"/>
          <p:cNvSpPr/>
          <p:nvPr/>
        </p:nvSpPr>
        <p:spPr>
          <a:xfrm>
            <a:off x="8309855" y="2670658"/>
            <a:ext cx="32564" cy="125000"/>
          </a:xfrm>
          <a:custGeom>
            <a:rect b="b" l="l" r="r" t="t"/>
            <a:pathLst>
              <a:path extrusionOk="0" h="2188" w="570">
                <a:moveTo>
                  <a:pt x="402" y="1"/>
                </a:moveTo>
                <a:cubicBezTo>
                  <a:pt x="352" y="1"/>
                  <a:pt x="302" y="28"/>
                  <a:pt x="277" y="76"/>
                </a:cubicBezTo>
                <a:cubicBezTo>
                  <a:pt x="41" y="512"/>
                  <a:pt x="7" y="1883"/>
                  <a:pt x="5" y="2039"/>
                </a:cubicBezTo>
                <a:cubicBezTo>
                  <a:pt x="1" y="2118"/>
                  <a:pt x="64" y="2184"/>
                  <a:pt x="144" y="2188"/>
                </a:cubicBezTo>
                <a:lnTo>
                  <a:pt x="148" y="2188"/>
                </a:lnTo>
                <a:cubicBezTo>
                  <a:pt x="226" y="2188"/>
                  <a:pt x="291" y="2127"/>
                  <a:pt x="291" y="2047"/>
                </a:cubicBezTo>
                <a:cubicBezTo>
                  <a:pt x="301" y="1646"/>
                  <a:pt x="359" y="533"/>
                  <a:pt x="530" y="216"/>
                </a:cubicBezTo>
                <a:cubicBezTo>
                  <a:pt x="569" y="144"/>
                  <a:pt x="541" y="56"/>
                  <a:pt x="471" y="19"/>
                </a:cubicBezTo>
                <a:cubicBezTo>
                  <a:pt x="450" y="7"/>
                  <a:pt x="426" y="1"/>
                  <a:pt x="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4"/>
          <p:cNvSpPr/>
          <p:nvPr/>
        </p:nvSpPr>
        <p:spPr>
          <a:xfrm>
            <a:off x="8428285" y="2442024"/>
            <a:ext cx="36849" cy="62614"/>
          </a:xfrm>
          <a:custGeom>
            <a:rect b="b" l="l" r="r" t="t"/>
            <a:pathLst>
              <a:path extrusionOk="0" h="1096" w="645">
                <a:moveTo>
                  <a:pt x="321" y="1"/>
                </a:moveTo>
                <a:cubicBezTo>
                  <a:pt x="145" y="1"/>
                  <a:pt x="0" y="246"/>
                  <a:pt x="0" y="547"/>
                </a:cubicBezTo>
                <a:cubicBezTo>
                  <a:pt x="0" y="848"/>
                  <a:pt x="145" y="1096"/>
                  <a:pt x="321" y="1096"/>
                </a:cubicBezTo>
                <a:cubicBezTo>
                  <a:pt x="497" y="1096"/>
                  <a:pt x="645" y="848"/>
                  <a:pt x="645" y="547"/>
                </a:cubicBezTo>
                <a:cubicBezTo>
                  <a:pt x="645" y="246"/>
                  <a:pt x="501" y="1"/>
                  <a:pt x="3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4"/>
          <p:cNvSpPr/>
          <p:nvPr/>
        </p:nvSpPr>
        <p:spPr>
          <a:xfrm>
            <a:off x="8253753" y="2431169"/>
            <a:ext cx="36849" cy="62614"/>
          </a:xfrm>
          <a:custGeom>
            <a:rect b="b" l="l" r="r" t="t"/>
            <a:pathLst>
              <a:path extrusionOk="0" h="1096" w="645">
                <a:moveTo>
                  <a:pt x="324" y="1"/>
                </a:moveTo>
                <a:cubicBezTo>
                  <a:pt x="148" y="1"/>
                  <a:pt x="1" y="246"/>
                  <a:pt x="1" y="547"/>
                </a:cubicBezTo>
                <a:cubicBezTo>
                  <a:pt x="1" y="850"/>
                  <a:pt x="144" y="1095"/>
                  <a:pt x="324" y="1095"/>
                </a:cubicBezTo>
                <a:cubicBezTo>
                  <a:pt x="500" y="1095"/>
                  <a:pt x="645" y="850"/>
                  <a:pt x="645" y="547"/>
                </a:cubicBezTo>
                <a:cubicBezTo>
                  <a:pt x="645" y="244"/>
                  <a:pt x="502"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4"/>
          <p:cNvSpPr/>
          <p:nvPr/>
        </p:nvSpPr>
        <p:spPr>
          <a:xfrm>
            <a:off x="8457478" y="2785204"/>
            <a:ext cx="628" cy="1143"/>
          </a:xfrm>
          <a:custGeom>
            <a:rect b="b" l="l" r="r" t="t"/>
            <a:pathLst>
              <a:path extrusionOk="0" h="20" w="11">
                <a:moveTo>
                  <a:pt x="1" y="1"/>
                </a:moveTo>
                <a:cubicBezTo>
                  <a:pt x="3" y="9"/>
                  <a:pt x="9" y="13"/>
                  <a:pt x="11" y="19"/>
                </a:cubicBezTo>
                <a:cubicBezTo>
                  <a:pt x="9" y="13"/>
                  <a:pt x="5" y="9"/>
                  <a:pt x="1"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4"/>
          <p:cNvSpPr/>
          <p:nvPr/>
        </p:nvSpPr>
        <p:spPr>
          <a:xfrm>
            <a:off x="8460621" y="2797487"/>
            <a:ext cx="686" cy="1257"/>
          </a:xfrm>
          <a:custGeom>
            <a:rect b="b" l="l" r="r" t="t"/>
            <a:pathLst>
              <a:path extrusionOk="0" h="22" w="12">
                <a:moveTo>
                  <a:pt x="11" y="1"/>
                </a:moveTo>
                <a:cubicBezTo>
                  <a:pt x="7" y="15"/>
                  <a:pt x="5" y="17"/>
                  <a:pt x="1" y="21"/>
                </a:cubicBezTo>
                <a:cubicBezTo>
                  <a:pt x="5" y="17"/>
                  <a:pt x="9" y="15"/>
                  <a:pt x="11"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4"/>
          <p:cNvSpPr/>
          <p:nvPr/>
        </p:nvSpPr>
        <p:spPr>
          <a:xfrm>
            <a:off x="8352416" y="2739157"/>
            <a:ext cx="116717" cy="79011"/>
          </a:xfrm>
          <a:custGeom>
            <a:rect b="b" l="l" r="r" t="t"/>
            <a:pathLst>
              <a:path extrusionOk="0" h="1383" w="2043">
                <a:moveTo>
                  <a:pt x="810" y="1382"/>
                </a:moveTo>
                <a:lnTo>
                  <a:pt x="810" y="1382"/>
                </a:lnTo>
                <a:cubicBezTo>
                  <a:pt x="810" y="1382"/>
                  <a:pt x="809" y="1382"/>
                  <a:pt x="809" y="1382"/>
                </a:cubicBezTo>
                <a:lnTo>
                  <a:pt x="809" y="1382"/>
                </a:lnTo>
                <a:cubicBezTo>
                  <a:pt x="809" y="1382"/>
                  <a:pt x="810" y="1382"/>
                  <a:pt x="810" y="1382"/>
                </a:cubicBezTo>
                <a:close/>
                <a:moveTo>
                  <a:pt x="921" y="0"/>
                </a:moveTo>
                <a:cubicBezTo>
                  <a:pt x="426" y="0"/>
                  <a:pt x="171" y="314"/>
                  <a:pt x="98" y="506"/>
                </a:cubicBezTo>
                <a:cubicBezTo>
                  <a:pt x="0" y="801"/>
                  <a:pt x="80" y="997"/>
                  <a:pt x="164" y="1114"/>
                </a:cubicBezTo>
                <a:cubicBezTo>
                  <a:pt x="290" y="1283"/>
                  <a:pt x="507" y="1382"/>
                  <a:pt x="778" y="1382"/>
                </a:cubicBezTo>
                <a:cubicBezTo>
                  <a:pt x="788" y="1382"/>
                  <a:pt x="798" y="1382"/>
                  <a:pt x="809" y="1382"/>
                </a:cubicBezTo>
                <a:lnTo>
                  <a:pt x="809" y="1382"/>
                </a:lnTo>
                <a:cubicBezTo>
                  <a:pt x="807" y="1382"/>
                  <a:pt x="806" y="1382"/>
                  <a:pt x="805" y="1382"/>
                </a:cubicBezTo>
                <a:cubicBezTo>
                  <a:pt x="746" y="1382"/>
                  <a:pt x="695" y="1349"/>
                  <a:pt x="671" y="1298"/>
                </a:cubicBezTo>
                <a:cubicBezTo>
                  <a:pt x="645" y="1243"/>
                  <a:pt x="655" y="1179"/>
                  <a:pt x="696" y="1136"/>
                </a:cubicBezTo>
                <a:lnTo>
                  <a:pt x="743" y="1089"/>
                </a:lnTo>
                <a:cubicBezTo>
                  <a:pt x="590" y="1083"/>
                  <a:pt x="463" y="1032"/>
                  <a:pt x="399" y="942"/>
                </a:cubicBezTo>
                <a:cubicBezTo>
                  <a:pt x="319" y="833"/>
                  <a:pt x="344" y="696"/>
                  <a:pt x="371" y="604"/>
                </a:cubicBezTo>
                <a:cubicBezTo>
                  <a:pt x="385" y="568"/>
                  <a:pt x="511" y="289"/>
                  <a:pt x="920" y="289"/>
                </a:cubicBezTo>
                <a:cubicBezTo>
                  <a:pt x="978" y="289"/>
                  <a:pt x="1041" y="295"/>
                  <a:pt x="1111" y="308"/>
                </a:cubicBezTo>
                <a:cubicBezTo>
                  <a:pt x="1291" y="340"/>
                  <a:pt x="1463" y="424"/>
                  <a:pt x="1604" y="543"/>
                </a:cubicBezTo>
                <a:cubicBezTo>
                  <a:pt x="1676" y="525"/>
                  <a:pt x="1749" y="515"/>
                  <a:pt x="1821" y="515"/>
                </a:cubicBezTo>
                <a:cubicBezTo>
                  <a:pt x="1864" y="515"/>
                  <a:pt x="1908" y="519"/>
                  <a:pt x="1950" y="526"/>
                </a:cubicBezTo>
                <a:cubicBezTo>
                  <a:pt x="1985" y="535"/>
                  <a:pt x="2018" y="555"/>
                  <a:pt x="2042" y="586"/>
                </a:cubicBezTo>
                <a:cubicBezTo>
                  <a:pt x="1844" y="299"/>
                  <a:pt x="1514" y="91"/>
                  <a:pt x="1162" y="23"/>
                </a:cubicBezTo>
                <a:cubicBezTo>
                  <a:pt x="1076" y="7"/>
                  <a:pt x="996" y="0"/>
                  <a:pt x="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4"/>
          <p:cNvSpPr/>
          <p:nvPr/>
        </p:nvSpPr>
        <p:spPr>
          <a:xfrm>
            <a:off x="8434798" y="2800286"/>
            <a:ext cx="22052" cy="1371"/>
          </a:xfrm>
          <a:custGeom>
            <a:rect b="b" l="l" r="r" t="t"/>
            <a:pathLst>
              <a:path extrusionOk="0" h="24" w="386">
                <a:moveTo>
                  <a:pt x="385" y="1"/>
                </a:moveTo>
                <a:lnTo>
                  <a:pt x="385" y="1"/>
                </a:lnTo>
                <a:cubicBezTo>
                  <a:pt x="369" y="6"/>
                  <a:pt x="353" y="10"/>
                  <a:pt x="335" y="13"/>
                </a:cubicBezTo>
                <a:lnTo>
                  <a:pt x="335" y="13"/>
                </a:lnTo>
                <a:cubicBezTo>
                  <a:pt x="353" y="10"/>
                  <a:pt x="369" y="6"/>
                  <a:pt x="385" y="1"/>
                </a:cubicBezTo>
                <a:close/>
                <a:moveTo>
                  <a:pt x="1" y="13"/>
                </a:moveTo>
                <a:lnTo>
                  <a:pt x="1" y="13"/>
                </a:lnTo>
                <a:cubicBezTo>
                  <a:pt x="75" y="19"/>
                  <a:pt x="142" y="24"/>
                  <a:pt x="204" y="24"/>
                </a:cubicBezTo>
                <a:cubicBezTo>
                  <a:pt x="251" y="24"/>
                  <a:pt x="295" y="21"/>
                  <a:pt x="335" y="13"/>
                </a:cubicBezTo>
                <a:lnTo>
                  <a:pt x="335" y="13"/>
                </a:lnTo>
                <a:cubicBezTo>
                  <a:pt x="297" y="20"/>
                  <a:pt x="255" y="23"/>
                  <a:pt x="209" y="23"/>
                </a:cubicBezTo>
                <a:cubicBezTo>
                  <a:pt x="146" y="23"/>
                  <a:pt x="77" y="18"/>
                  <a:pt x="1" y="13"/>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4"/>
          <p:cNvSpPr/>
          <p:nvPr/>
        </p:nvSpPr>
        <p:spPr>
          <a:xfrm>
            <a:off x="8469190" y="2772807"/>
            <a:ext cx="9883" cy="28108"/>
          </a:xfrm>
          <a:custGeom>
            <a:rect b="b" l="l" r="r" t="t"/>
            <a:pathLst>
              <a:path extrusionOk="0" h="492" w="173">
                <a:moveTo>
                  <a:pt x="0" y="1"/>
                </a:moveTo>
                <a:cubicBezTo>
                  <a:pt x="121" y="171"/>
                  <a:pt x="172" y="351"/>
                  <a:pt x="143" y="492"/>
                </a:cubicBezTo>
                <a:cubicBezTo>
                  <a:pt x="172" y="351"/>
                  <a:pt x="121" y="171"/>
                  <a:pt x="0"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4"/>
          <p:cNvSpPr/>
          <p:nvPr/>
        </p:nvSpPr>
        <p:spPr>
          <a:xfrm>
            <a:off x="8461249" y="2795144"/>
            <a:ext cx="286" cy="2514"/>
          </a:xfrm>
          <a:custGeom>
            <a:rect b="b" l="l" r="r" t="t"/>
            <a:pathLst>
              <a:path extrusionOk="0" h="44" w="5">
                <a:moveTo>
                  <a:pt x="0" y="1"/>
                </a:moveTo>
                <a:lnTo>
                  <a:pt x="0" y="44"/>
                </a:lnTo>
                <a:cubicBezTo>
                  <a:pt x="4" y="31"/>
                  <a:pt x="4" y="19"/>
                  <a:pt x="0"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4"/>
          <p:cNvSpPr/>
          <p:nvPr/>
        </p:nvSpPr>
        <p:spPr>
          <a:xfrm>
            <a:off x="8423715" y="2800286"/>
            <a:ext cx="11140" cy="743"/>
          </a:xfrm>
          <a:custGeom>
            <a:rect b="b" l="l" r="r" t="t"/>
            <a:pathLst>
              <a:path extrusionOk="0" h="13" w="195">
                <a:moveTo>
                  <a:pt x="195" y="13"/>
                </a:moveTo>
                <a:cubicBezTo>
                  <a:pt x="133" y="7"/>
                  <a:pt x="70" y="3"/>
                  <a:pt x="0" y="1"/>
                </a:cubicBezTo>
                <a:cubicBezTo>
                  <a:pt x="70" y="3"/>
                  <a:pt x="133" y="7"/>
                  <a:pt x="195" y="13"/>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4"/>
          <p:cNvSpPr/>
          <p:nvPr/>
        </p:nvSpPr>
        <p:spPr>
          <a:xfrm>
            <a:off x="8458907" y="2787775"/>
            <a:ext cx="1085" cy="2628"/>
          </a:xfrm>
          <a:custGeom>
            <a:rect b="b" l="l" r="r" t="t"/>
            <a:pathLst>
              <a:path extrusionOk="0" h="46" w="19">
                <a:moveTo>
                  <a:pt x="0" y="1"/>
                </a:moveTo>
                <a:cubicBezTo>
                  <a:pt x="8" y="17"/>
                  <a:pt x="14" y="31"/>
                  <a:pt x="19" y="46"/>
                </a:cubicBezTo>
                <a:cubicBezTo>
                  <a:pt x="14" y="31"/>
                  <a:pt x="8" y="17"/>
                  <a:pt x="0"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4"/>
          <p:cNvSpPr/>
          <p:nvPr/>
        </p:nvSpPr>
        <p:spPr>
          <a:xfrm>
            <a:off x="8460506" y="2791774"/>
            <a:ext cx="628" cy="2285"/>
          </a:xfrm>
          <a:custGeom>
            <a:rect b="b" l="l" r="r" t="t"/>
            <a:pathLst>
              <a:path extrusionOk="0" h="40" w="11">
                <a:moveTo>
                  <a:pt x="1" y="0"/>
                </a:moveTo>
                <a:cubicBezTo>
                  <a:pt x="7" y="17"/>
                  <a:pt x="9" y="29"/>
                  <a:pt x="11" y="39"/>
                </a:cubicBezTo>
                <a:cubicBezTo>
                  <a:pt x="9" y="29"/>
                  <a:pt x="7" y="15"/>
                  <a:pt x="1" y="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4"/>
          <p:cNvSpPr/>
          <p:nvPr/>
        </p:nvSpPr>
        <p:spPr>
          <a:xfrm>
            <a:off x="8394978" y="2770122"/>
            <a:ext cx="62557" cy="31536"/>
          </a:xfrm>
          <a:custGeom>
            <a:rect b="b" l="l" r="r" t="t"/>
            <a:pathLst>
              <a:path extrusionOk="0" h="552" w="1095">
                <a:moveTo>
                  <a:pt x="863" y="1"/>
                </a:moveTo>
                <a:cubicBezTo>
                  <a:pt x="524" y="85"/>
                  <a:pt x="205" y="347"/>
                  <a:pt x="0" y="547"/>
                </a:cubicBezTo>
                <a:cubicBezTo>
                  <a:pt x="14" y="547"/>
                  <a:pt x="33" y="551"/>
                  <a:pt x="51" y="551"/>
                </a:cubicBezTo>
                <a:cubicBezTo>
                  <a:pt x="82" y="547"/>
                  <a:pt x="113" y="547"/>
                  <a:pt x="145" y="543"/>
                </a:cubicBezTo>
                <a:cubicBezTo>
                  <a:pt x="237" y="531"/>
                  <a:pt x="321" y="525"/>
                  <a:pt x="403" y="525"/>
                </a:cubicBezTo>
                <a:cubicBezTo>
                  <a:pt x="440" y="525"/>
                  <a:pt x="471" y="529"/>
                  <a:pt x="503" y="529"/>
                </a:cubicBezTo>
                <a:cubicBezTo>
                  <a:pt x="491" y="529"/>
                  <a:pt x="479" y="525"/>
                  <a:pt x="464" y="525"/>
                </a:cubicBezTo>
                <a:cubicBezTo>
                  <a:pt x="647" y="390"/>
                  <a:pt x="874" y="262"/>
                  <a:pt x="1076" y="262"/>
                </a:cubicBezTo>
                <a:cubicBezTo>
                  <a:pt x="1082" y="262"/>
                  <a:pt x="1088" y="263"/>
                  <a:pt x="1095" y="263"/>
                </a:cubicBezTo>
                <a:cubicBezTo>
                  <a:pt x="1084" y="244"/>
                  <a:pt x="1074" y="228"/>
                  <a:pt x="1064" y="212"/>
                </a:cubicBezTo>
                <a:cubicBezTo>
                  <a:pt x="1011" y="132"/>
                  <a:pt x="939" y="62"/>
                  <a:pt x="8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4"/>
          <p:cNvSpPr/>
          <p:nvPr/>
        </p:nvSpPr>
        <p:spPr>
          <a:xfrm>
            <a:off x="8459935" y="2790460"/>
            <a:ext cx="628" cy="1485"/>
          </a:xfrm>
          <a:custGeom>
            <a:rect b="b" l="l" r="r" t="t"/>
            <a:pathLst>
              <a:path extrusionOk="0" h="26" w="11">
                <a:moveTo>
                  <a:pt x="1" y="1"/>
                </a:moveTo>
                <a:lnTo>
                  <a:pt x="1" y="1"/>
                </a:lnTo>
                <a:cubicBezTo>
                  <a:pt x="3" y="9"/>
                  <a:pt x="9" y="17"/>
                  <a:pt x="11" y="25"/>
                </a:cubicBezTo>
                <a:cubicBezTo>
                  <a:pt x="9" y="15"/>
                  <a:pt x="7" y="9"/>
                  <a:pt x="1"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4"/>
          <p:cNvSpPr/>
          <p:nvPr/>
        </p:nvSpPr>
        <p:spPr>
          <a:xfrm>
            <a:off x="8469190" y="2772578"/>
            <a:ext cx="57" cy="286"/>
          </a:xfrm>
          <a:custGeom>
            <a:rect b="b" l="l" r="r" t="t"/>
            <a:pathLst>
              <a:path extrusionOk="0" h="5" w="1">
                <a:moveTo>
                  <a:pt x="0" y="1"/>
                </a:moveTo>
                <a:lnTo>
                  <a:pt x="0" y="1"/>
                </a:lnTo>
                <a:cubicBezTo>
                  <a:pt x="0" y="1"/>
                  <a:pt x="0" y="5"/>
                  <a:pt x="0" y="1"/>
                </a:cubicBezTo>
                <a:cubicBezTo>
                  <a:pt x="0" y="5"/>
                  <a:pt x="0" y="1"/>
                  <a:pt x="0"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4"/>
          <p:cNvSpPr/>
          <p:nvPr/>
        </p:nvSpPr>
        <p:spPr>
          <a:xfrm>
            <a:off x="8460963" y="2794116"/>
            <a:ext cx="343" cy="1085"/>
          </a:xfrm>
          <a:custGeom>
            <a:rect b="b" l="l" r="r" t="t"/>
            <a:pathLst>
              <a:path extrusionOk="0" h="19" w="6">
                <a:moveTo>
                  <a:pt x="1" y="0"/>
                </a:moveTo>
                <a:cubicBezTo>
                  <a:pt x="1" y="1"/>
                  <a:pt x="2" y="3"/>
                  <a:pt x="2" y="4"/>
                </a:cubicBezTo>
                <a:lnTo>
                  <a:pt x="2" y="4"/>
                </a:lnTo>
                <a:cubicBezTo>
                  <a:pt x="2" y="2"/>
                  <a:pt x="1" y="1"/>
                  <a:pt x="1" y="0"/>
                </a:cubicBezTo>
                <a:close/>
                <a:moveTo>
                  <a:pt x="2" y="4"/>
                </a:moveTo>
                <a:cubicBezTo>
                  <a:pt x="3" y="8"/>
                  <a:pt x="3" y="14"/>
                  <a:pt x="5" y="19"/>
                </a:cubicBezTo>
                <a:cubicBezTo>
                  <a:pt x="5" y="14"/>
                  <a:pt x="4" y="9"/>
                  <a:pt x="2" y="4"/>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4"/>
          <p:cNvSpPr/>
          <p:nvPr/>
        </p:nvSpPr>
        <p:spPr>
          <a:xfrm>
            <a:off x="8458050" y="2786289"/>
            <a:ext cx="914" cy="1543"/>
          </a:xfrm>
          <a:custGeom>
            <a:rect b="b" l="l" r="r" t="t"/>
            <a:pathLst>
              <a:path extrusionOk="0" h="27" w="16">
                <a:moveTo>
                  <a:pt x="1" y="0"/>
                </a:moveTo>
                <a:cubicBezTo>
                  <a:pt x="5" y="8"/>
                  <a:pt x="11" y="21"/>
                  <a:pt x="15" y="27"/>
                </a:cubicBezTo>
                <a:cubicBezTo>
                  <a:pt x="11" y="21"/>
                  <a:pt x="9" y="8"/>
                  <a:pt x="1" y="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4"/>
          <p:cNvSpPr/>
          <p:nvPr/>
        </p:nvSpPr>
        <p:spPr>
          <a:xfrm>
            <a:off x="8456793" y="2798687"/>
            <a:ext cx="3771" cy="1657"/>
          </a:xfrm>
          <a:custGeom>
            <a:rect b="b" l="l" r="r" t="t"/>
            <a:pathLst>
              <a:path extrusionOk="0" h="29" w="66">
                <a:moveTo>
                  <a:pt x="66" y="0"/>
                </a:moveTo>
                <a:lnTo>
                  <a:pt x="66" y="0"/>
                </a:lnTo>
                <a:cubicBezTo>
                  <a:pt x="45" y="12"/>
                  <a:pt x="23" y="21"/>
                  <a:pt x="0" y="29"/>
                </a:cubicBezTo>
                <a:cubicBezTo>
                  <a:pt x="23" y="21"/>
                  <a:pt x="47" y="12"/>
                  <a:pt x="66" y="0"/>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4"/>
          <p:cNvSpPr/>
          <p:nvPr/>
        </p:nvSpPr>
        <p:spPr>
          <a:xfrm>
            <a:off x="8389437" y="2768750"/>
            <a:ext cx="89637" cy="49703"/>
          </a:xfrm>
          <a:custGeom>
            <a:rect b="b" l="l" r="r" t="t"/>
            <a:pathLst>
              <a:path extrusionOk="0" h="870" w="1569">
                <a:moveTo>
                  <a:pt x="1172" y="0"/>
                </a:moveTo>
                <a:cubicBezTo>
                  <a:pt x="1100" y="0"/>
                  <a:pt x="1028" y="10"/>
                  <a:pt x="958" y="27"/>
                </a:cubicBezTo>
                <a:cubicBezTo>
                  <a:pt x="1036" y="88"/>
                  <a:pt x="1108" y="158"/>
                  <a:pt x="1159" y="238"/>
                </a:cubicBezTo>
                <a:cubicBezTo>
                  <a:pt x="1171" y="256"/>
                  <a:pt x="1181" y="272"/>
                  <a:pt x="1190" y="289"/>
                </a:cubicBezTo>
                <a:lnTo>
                  <a:pt x="1192" y="289"/>
                </a:lnTo>
                <a:cubicBezTo>
                  <a:pt x="1196" y="297"/>
                  <a:pt x="1200" y="301"/>
                  <a:pt x="1202" y="309"/>
                </a:cubicBezTo>
                <a:cubicBezTo>
                  <a:pt x="1206" y="319"/>
                  <a:pt x="1212" y="330"/>
                  <a:pt x="1216" y="338"/>
                </a:cubicBezTo>
                <a:cubicBezTo>
                  <a:pt x="1224" y="352"/>
                  <a:pt x="1230" y="369"/>
                  <a:pt x="1235" y="381"/>
                </a:cubicBezTo>
                <a:cubicBezTo>
                  <a:pt x="1237" y="391"/>
                  <a:pt x="1243" y="399"/>
                  <a:pt x="1245" y="405"/>
                </a:cubicBezTo>
                <a:cubicBezTo>
                  <a:pt x="1251" y="422"/>
                  <a:pt x="1253" y="434"/>
                  <a:pt x="1255" y="444"/>
                </a:cubicBezTo>
                <a:cubicBezTo>
                  <a:pt x="1257" y="452"/>
                  <a:pt x="1257" y="457"/>
                  <a:pt x="1259" y="463"/>
                </a:cubicBezTo>
                <a:cubicBezTo>
                  <a:pt x="1263" y="481"/>
                  <a:pt x="1263" y="493"/>
                  <a:pt x="1259" y="506"/>
                </a:cubicBezTo>
                <a:cubicBezTo>
                  <a:pt x="1257" y="522"/>
                  <a:pt x="1253" y="524"/>
                  <a:pt x="1251" y="526"/>
                </a:cubicBezTo>
                <a:cubicBezTo>
                  <a:pt x="1228" y="538"/>
                  <a:pt x="1206" y="547"/>
                  <a:pt x="1183" y="555"/>
                </a:cubicBezTo>
                <a:cubicBezTo>
                  <a:pt x="1131" y="572"/>
                  <a:pt x="1071" y="578"/>
                  <a:pt x="1004" y="578"/>
                </a:cubicBezTo>
                <a:cubicBezTo>
                  <a:pt x="942" y="578"/>
                  <a:pt x="874" y="573"/>
                  <a:pt x="799" y="567"/>
                </a:cubicBezTo>
                <a:cubicBezTo>
                  <a:pt x="739" y="563"/>
                  <a:pt x="672" y="557"/>
                  <a:pt x="604" y="555"/>
                </a:cubicBezTo>
                <a:cubicBezTo>
                  <a:pt x="572" y="553"/>
                  <a:pt x="539" y="553"/>
                  <a:pt x="506" y="553"/>
                </a:cubicBezTo>
                <a:cubicBezTo>
                  <a:pt x="424" y="553"/>
                  <a:pt x="336" y="557"/>
                  <a:pt x="246" y="569"/>
                </a:cubicBezTo>
                <a:cubicBezTo>
                  <a:pt x="216" y="575"/>
                  <a:pt x="183" y="577"/>
                  <a:pt x="152" y="577"/>
                </a:cubicBezTo>
                <a:cubicBezTo>
                  <a:pt x="149" y="578"/>
                  <a:pt x="145" y="578"/>
                  <a:pt x="141" y="578"/>
                </a:cubicBezTo>
                <a:cubicBezTo>
                  <a:pt x="127" y="578"/>
                  <a:pt x="114" y="575"/>
                  <a:pt x="99" y="575"/>
                </a:cubicBezTo>
                <a:lnTo>
                  <a:pt x="52" y="620"/>
                </a:lnTo>
                <a:cubicBezTo>
                  <a:pt x="11" y="665"/>
                  <a:pt x="1" y="729"/>
                  <a:pt x="27" y="782"/>
                </a:cubicBezTo>
                <a:cubicBezTo>
                  <a:pt x="51" y="832"/>
                  <a:pt x="103" y="866"/>
                  <a:pt x="159" y="866"/>
                </a:cubicBezTo>
                <a:cubicBezTo>
                  <a:pt x="162" y="866"/>
                  <a:pt x="165" y="866"/>
                  <a:pt x="169" y="866"/>
                </a:cubicBezTo>
                <a:cubicBezTo>
                  <a:pt x="205" y="864"/>
                  <a:pt x="246" y="862"/>
                  <a:pt x="285" y="856"/>
                </a:cubicBezTo>
                <a:cubicBezTo>
                  <a:pt x="360" y="845"/>
                  <a:pt x="431" y="841"/>
                  <a:pt x="500" y="841"/>
                </a:cubicBezTo>
                <a:cubicBezTo>
                  <a:pt x="595" y="841"/>
                  <a:pt x="686" y="848"/>
                  <a:pt x="774" y="856"/>
                </a:cubicBezTo>
                <a:cubicBezTo>
                  <a:pt x="854" y="864"/>
                  <a:pt x="932" y="870"/>
                  <a:pt x="1009" y="870"/>
                </a:cubicBezTo>
                <a:cubicBezTo>
                  <a:pt x="1147" y="870"/>
                  <a:pt x="1280" y="849"/>
                  <a:pt x="1400" y="774"/>
                </a:cubicBezTo>
                <a:cubicBezTo>
                  <a:pt x="1472" y="729"/>
                  <a:pt x="1523" y="657"/>
                  <a:pt x="1539" y="567"/>
                </a:cubicBezTo>
                <a:cubicBezTo>
                  <a:pt x="1568" y="422"/>
                  <a:pt x="1517" y="242"/>
                  <a:pt x="1396" y="72"/>
                </a:cubicBezTo>
                <a:cubicBezTo>
                  <a:pt x="1374" y="41"/>
                  <a:pt x="1343" y="17"/>
                  <a:pt x="1304" y="13"/>
                </a:cubicBezTo>
                <a:cubicBezTo>
                  <a:pt x="1261" y="4"/>
                  <a:pt x="1216" y="0"/>
                  <a:pt x="11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4"/>
          <p:cNvSpPr/>
          <p:nvPr/>
        </p:nvSpPr>
        <p:spPr>
          <a:xfrm>
            <a:off x="8368184" y="2476588"/>
            <a:ext cx="8627" cy="5484"/>
          </a:xfrm>
          <a:custGeom>
            <a:rect b="b" l="l" r="r" t="t"/>
            <a:pathLst>
              <a:path extrusionOk="0" h="96" w="151">
                <a:moveTo>
                  <a:pt x="49" y="0"/>
                </a:moveTo>
                <a:cubicBezTo>
                  <a:pt x="37" y="0"/>
                  <a:pt x="27" y="5"/>
                  <a:pt x="19" y="18"/>
                </a:cubicBezTo>
                <a:cubicBezTo>
                  <a:pt x="3" y="45"/>
                  <a:pt x="0" y="67"/>
                  <a:pt x="9" y="96"/>
                </a:cubicBezTo>
                <a:lnTo>
                  <a:pt x="91" y="85"/>
                </a:lnTo>
                <a:cubicBezTo>
                  <a:pt x="94" y="86"/>
                  <a:pt x="97" y="86"/>
                  <a:pt x="100" y="86"/>
                </a:cubicBezTo>
                <a:cubicBezTo>
                  <a:pt x="151" y="86"/>
                  <a:pt x="94" y="0"/>
                  <a:pt x="49" y="0"/>
                </a:cubicBezTo>
                <a:close/>
              </a:path>
            </a:pathLst>
          </a:custGeom>
          <a:solidFill>
            <a:srgbClr val="938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4"/>
          <p:cNvSpPr/>
          <p:nvPr/>
        </p:nvSpPr>
        <p:spPr>
          <a:xfrm>
            <a:off x="8079106" y="1684652"/>
            <a:ext cx="1195331" cy="1129917"/>
          </a:xfrm>
          <a:custGeom>
            <a:rect b="b" l="l" r="r" t="t"/>
            <a:pathLst>
              <a:path extrusionOk="0" h="19778" w="20923">
                <a:moveTo>
                  <a:pt x="8222" y="1"/>
                </a:moveTo>
                <a:cubicBezTo>
                  <a:pt x="7748" y="1"/>
                  <a:pt x="7270" y="203"/>
                  <a:pt x="6986" y="583"/>
                </a:cubicBezTo>
                <a:cubicBezTo>
                  <a:pt x="6861" y="543"/>
                  <a:pt x="6731" y="525"/>
                  <a:pt x="6601" y="525"/>
                </a:cubicBezTo>
                <a:cubicBezTo>
                  <a:pt x="6007" y="525"/>
                  <a:pt x="5410" y="920"/>
                  <a:pt x="5228" y="1496"/>
                </a:cubicBezTo>
                <a:cubicBezTo>
                  <a:pt x="5152" y="1486"/>
                  <a:pt x="5076" y="1481"/>
                  <a:pt x="5000" y="1481"/>
                </a:cubicBezTo>
                <a:cubicBezTo>
                  <a:pt x="4089" y="1481"/>
                  <a:pt x="3203" y="2185"/>
                  <a:pt x="3039" y="3092"/>
                </a:cubicBezTo>
                <a:cubicBezTo>
                  <a:pt x="2993" y="3086"/>
                  <a:pt x="2947" y="3083"/>
                  <a:pt x="2902" y="3083"/>
                </a:cubicBezTo>
                <a:cubicBezTo>
                  <a:pt x="2199" y="3083"/>
                  <a:pt x="1552" y="3784"/>
                  <a:pt x="1652" y="4493"/>
                </a:cubicBezTo>
                <a:cubicBezTo>
                  <a:pt x="1130" y="4698"/>
                  <a:pt x="715" y="5146"/>
                  <a:pt x="549" y="5674"/>
                </a:cubicBezTo>
                <a:cubicBezTo>
                  <a:pt x="384" y="6206"/>
                  <a:pt x="476" y="6813"/>
                  <a:pt x="787" y="7274"/>
                </a:cubicBezTo>
                <a:cubicBezTo>
                  <a:pt x="386" y="7454"/>
                  <a:pt x="97" y="7861"/>
                  <a:pt x="50" y="8297"/>
                </a:cubicBezTo>
                <a:cubicBezTo>
                  <a:pt x="1" y="8732"/>
                  <a:pt x="201" y="9191"/>
                  <a:pt x="551" y="9457"/>
                </a:cubicBezTo>
                <a:cubicBezTo>
                  <a:pt x="120" y="9948"/>
                  <a:pt x="357" y="10850"/>
                  <a:pt x="977" y="11065"/>
                </a:cubicBezTo>
                <a:cubicBezTo>
                  <a:pt x="803" y="11500"/>
                  <a:pt x="918" y="12032"/>
                  <a:pt x="1249" y="12360"/>
                </a:cubicBezTo>
                <a:cubicBezTo>
                  <a:pt x="1331" y="12442"/>
                  <a:pt x="1431" y="12513"/>
                  <a:pt x="1488" y="12613"/>
                </a:cubicBezTo>
                <a:cubicBezTo>
                  <a:pt x="1587" y="12783"/>
                  <a:pt x="1554" y="12996"/>
                  <a:pt x="1572" y="13197"/>
                </a:cubicBezTo>
                <a:cubicBezTo>
                  <a:pt x="1595" y="13503"/>
                  <a:pt x="1765" y="13792"/>
                  <a:pt x="2004" y="13984"/>
                </a:cubicBezTo>
                <a:cubicBezTo>
                  <a:pt x="1799" y="12155"/>
                  <a:pt x="1756" y="10482"/>
                  <a:pt x="1748" y="9845"/>
                </a:cubicBezTo>
                <a:cubicBezTo>
                  <a:pt x="1632" y="9903"/>
                  <a:pt x="1513" y="9923"/>
                  <a:pt x="1427" y="9923"/>
                </a:cubicBezTo>
                <a:cubicBezTo>
                  <a:pt x="1419" y="9923"/>
                  <a:pt x="1411" y="9923"/>
                  <a:pt x="1402" y="9919"/>
                </a:cubicBezTo>
                <a:cubicBezTo>
                  <a:pt x="1321" y="9917"/>
                  <a:pt x="1259" y="9851"/>
                  <a:pt x="1265" y="9770"/>
                </a:cubicBezTo>
                <a:cubicBezTo>
                  <a:pt x="1267" y="9692"/>
                  <a:pt x="1340" y="9632"/>
                  <a:pt x="1410" y="9632"/>
                </a:cubicBezTo>
                <a:cubicBezTo>
                  <a:pt x="1412" y="9632"/>
                  <a:pt x="1414" y="9632"/>
                  <a:pt x="1417" y="9633"/>
                </a:cubicBezTo>
                <a:cubicBezTo>
                  <a:pt x="1420" y="9633"/>
                  <a:pt x="1425" y="9633"/>
                  <a:pt x="1431" y="9633"/>
                </a:cubicBezTo>
                <a:cubicBezTo>
                  <a:pt x="1512" y="9633"/>
                  <a:pt x="1835" y="9595"/>
                  <a:pt x="1953" y="9172"/>
                </a:cubicBezTo>
                <a:cubicBezTo>
                  <a:pt x="1852" y="9146"/>
                  <a:pt x="1795" y="9109"/>
                  <a:pt x="1789" y="9105"/>
                </a:cubicBezTo>
                <a:cubicBezTo>
                  <a:pt x="1724" y="9064"/>
                  <a:pt x="1703" y="8972"/>
                  <a:pt x="1746" y="8904"/>
                </a:cubicBezTo>
                <a:cubicBezTo>
                  <a:pt x="1774" y="8862"/>
                  <a:pt x="1821" y="8839"/>
                  <a:pt x="1868" y="8839"/>
                </a:cubicBezTo>
                <a:cubicBezTo>
                  <a:pt x="1895" y="8839"/>
                  <a:pt x="1921" y="8846"/>
                  <a:pt x="1945" y="8861"/>
                </a:cubicBezTo>
                <a:cubicBezTo>
                  <a:pt x="1951" y="8863"/>
                  <a:pt x="2036" y="8914"/>
                  <a:pt x="2161" y="8914"/>
                </a:cubicBezTo>
                <a:cubicBezTo>
                  <a:pt x="2204" y="8914"/>
                  <a:pt x="2252" y="8908"/>
                  <a:pt x="2303" y="8892"/>
                </a:cubicBezTo>
                <a:cubicBezTo>
                  <a:pt x="2532" y="8818"/>
                  <a:pt x="2742" y="8563"/>
                  <a:pt x="2914" y="8155"/>
                </a:cubicBezTo>
                <a:cubicBezTo>
                  <a:pt x="2933" y="8106"/>
                  <a:pt x="2982" y="8074"/>
                  <a:pt x="3033" y="8065"/>
                </a:cubicBezTo>
                <a:cubicBezTo>
                  <a:pt x="3037" y="8065"/>
                  <a:pt x="3041" y="8065"/>
                  <a:pt x="3045" y="8065"/>
                </a:cubicBezTo>
                <a:cubicBezTo>
                  <a:pt x="3089" y="8065"/>
                  <a:pt x="3138" y="8085"/>
                  <a:pt x="3166" y="8125"/>
                </a:cubicBezTo>
                <a:cubicBezTo>
                  <a:pt x="3170" y="8131"/>
                  <a:pt x="3265" y="8245"/>
                  <a:pt x="3512" y="8245"/>
                </a:cubicBezTo>
                <a:cubicBezTo>
                  <a:pt x="3674" y="8245"/>
                  <a:pt x="3902" y="8195"/>
                  <a:pt x="4211" y="8033"/>
                </a:cubicBezTo>
                <a:cubicBezTo>
                  <a:pt x="4231" y="8021"/>
                  <a:pt x="4255" y="8015"/>
                  <a:pt x="4278" y="8015"/>
                </a:cubicBezTo>
                <a:cubicBezTo>
                  <a:pt x="4295" y="8015"/>
                  <a:pt x="4312" y="8018"/>
                  <a:pt x="4328" y="8024"/>
                </a:cubicBezTo>
                <a:cubicBezTo>
                  <a:pt x="4367" y="8041"/>
                  <a:pt x="4398" y="8072"/>
                  <a:pt x="4414" y="8108"/>
                </a:cubicBezTo>
                <a:cubicBezTo>
                  <a:pt x="4427" y="8146"/>
                  <a:pt x="4727" y="8858"/>
                  <a:pt x="5800" y="8858"/>
                </a:cubicBezTo>
                <a:cubicBezTo>
                  <a:pt x="6054" y="8858"/>
                  <a:pt x="6351" y="8818"/>
                  <a:pt x="6697" y="8720"/>
                </a:cubicBezTo>
                <a:cubicBezTo>
                  <a:pt x="6709" y="8717"/>
                  <a:pt x="6721" y="8716"/>
                  <a:pt x="6733" y="8716"/>
                </a:cubicBezTo>
                <a:cubicBezTo>
                  <a:pt x="6762" y="8716"/>
                  <a:pt x="6789" y="8724"/>
                  <a:pt x="6814" y="8738"/>
                </a:cubicBezTo>
                <a:cubicBezTo>
                  <a:pt x="6851" y="8761"/>
                  <a:pt x="6873" y="8798"/>
                  <a:pt x="6879" y="8839"/>
                </a:cubicBezTo>
                <a:cubicBezTo>
                  <a:pt x="6881" y="8843"/>
                  <a:pt x="6912" y="8986"/>
                  <a:pt x="7074" y="9068"/>
                </a:cubicBezTo>
                <a:cubicBezTo>
                  <a:pt x="7139" y="9099"/>
                  <a:pt x="7230" y="9122"/>
                  <a:pt x="7354" y="9122"/>
                </a:cubicBezTo>
                <a:cubicBezTo>
                  <a:pt x="7567" y="9122"/>
                  <a:pt x="7881" y="9052"/>
                  <a:pt x="8336" y="8829"/>
                </a:cubicBezTo>
                <a:cubicBezTo>
                  <a:pt x="8356" y="8819"/>
                  <a:pt x="8377" y="8814"/>
                  <a:pt x="8398" y="8814"/>
                </a:cubicBezTo>
                <a:cubicBezTo>
                  <a:pt x="8432" y="8814"/>
                  <a:pt x="8465" y="8826"/>
                  <a:pt x="8492" y="8849"/>
                </a:cubicBezTo>
                <a:cubicBezTo>
                  <a:pt x="8537" y="8886"/>
                  <a:pt x="8553" y="8943"/>
                  <a:pt x="8539" y="8998"/>
                </a:cubicBezTo>
                <a:cubicBezTo>
                  <a:pt x="8539" y="9002"/>
                  <a:pt x="8428" y="9424"/>
                  <a:pt x="8672" y="9759"/>
                </a:cubicBezTo>
                <a:cubicBezTo>
                  <a:pt x="8868" y="10029"/>
                  <a:pt x="9238" y="10183"/>
                  <a:pt x="9780" y="10214"/>
                </a:cubicBezTo>
                <a:cubicBezTo>
                  <a:pt x="9852" y="10220"/>
                  <a:pt x="9911" y="10275"/>
                  <a:pt x="9918" y="10347"/>
                </a:cubicBezTo>
                <a:cubicBezTo>
                  <a:pt x="9919" y="10392"/>
                  <a:pt x="10018" y="11423"/>
                  <a:pt x="11231" y="11423"/>
                </a:cubicBezTo>
                <a:cubicBezTo>
                  <a:pt x="11278" y="11423"/>
                  <a:pt x="11326" y="11422"/>
                  <a:pt x="11376" y="11419"/>
                </a:cubicBezTo>
                <a:cubicBezTo>
                  <a:pt x="11379" y="11419"/>
                  <a:pt x="11381" y="11418"/>
                  <a:pt x="11384" y="11418"/>
                </a:cubicBezTo>
                <a:cubicBezTo>
                  <a:pt x="11426" y="11418"/>
                  <a:pt x="11464" y="11435"/>
                  <a:pt x="11489" y="11462"/>
                </a:cubicBezTo>
                <a:cubicBezTo>
                  <a:pt x="11517" y="11492"/>
                  <a:pt x="11536" y="11533"/>
                  <a:pt x="11530" y="11576"/>
                </a:cubicBezTo>
                <a:cubicBezTo>
                  <a:pt x="11526" y="11638"/>
                  <a:pt x="11401" y="13068"/>
                  <a:pt x="12618" y="13393"/>
                </a:cubicBezTo>
                <a:cubicBezTo>
                  <a:pt x="12763" y="13008"/>
                  <a:pt x="13259" y="11869"/>
                  <a:pt x="14040" y="11756"/>
                </a:cubicBezTo>
                <a:cubicBezTo>
                  <a:pt x="14091" y="11749"/>
                  <a:pt x="14144" y="11745"/>
                  <a:pt x="14197" y="11745"/>
                </a:cubicBezTo>
                <a:cubicBezTo>
                  <a:pt x="14620" y="11745"/>
                  <a:pt x="15076" y="11981"/>
                  <a:pt x="15392" y="12374"/>
                </a:cubicBezTo>
                <a:cubicBezTo>
                  <a:pt x="15855" y="12951"/>
                  <a:pt x="15947" y="13753"/>
                  <a:pt x="15640" y="14578"/>
                </a:cubicBezTo>
                <a:cubicBezTo>
                  <a:pt x="15190" y="15787"/>
                  <a:pt x="14770" y="16801"/>
                  <a:pt x="14165" y="17018"/>
                </a:cubicBezTo>
                <a:cubicBezTo>
                  <a:pt x="14081" y="17047"/>
                  <a:pt x="13999" y="17063"/>
                  <a:pt x="13911" y="17063"/>
                </a:cubicBezTo>
                <a:cubicBezTo>
                  <a:pt x="13852" y="17063"/>
                  <a:pt x="13795" y="17053"/>
                  <a:pt x="13733" y="17039"/>
                </a:cubicBezTo>
                <a:lnTo>
                  <a:pt x="13733" y="17039"/>
                </a:lnTo>
                <a:cubicBezTo>
                  <a:pt x="13809" y="17505"/>
                  <a:pt x="14054" y="19009"/>
                  <a:pt x="14183" y="19651"/>
                </a:cubicBezTo>
                <a:cubicBezTo>
                  <a:pt x="14329" y="19699"/>
                  <a:pt x="14466" y="19737"/>
                  <a:pt x="14594" y="19758"/>
                </a:cubicBezTo>
                <a:cubicBezTo>
                  <a:pt x="14604" y="19757"/>
                  <a:pt x="14613" y="19755"/>
                  <a:pt x="14621" y="19755"/>
                </a:cubicBezTo>
                <a:cubicBezTo>
                  <a:pt x="14627" y="19755"/>
                  <a:pt x="14633" y="19756"/>
                  <a:pt x="14640" y="19758"/>
                </a:cubicBezTo>
                <a:cubicBezTo>
                  <a:pt x="14664" y="19760"/>
                  <a:pt x="14687" y="19766"/>
                  <a:pt x="14707" y="19770"/>
                </a:cubicBezTo>
                <a:cubicBezTo>
                  <a:pt x="14758" y="19775"/>
                  <a:pt x="14807" y="19778"/>
                  <a:pt x="14855" y="19778"/>
                </a:cubicBezTo>
                <a:cubicBezTo>
                  <a:pt x="15058" y="19778"/>
                  <a:pt x="15231" y="19731"/>
                  <a:pt x="15370" y="19635"/>
                </a:cubicBezTo>
                <a:cubicBezTo>
                  <a:pt x="15793" y="19345"/>
                  <a:pt x="15802" y="18694"/>
                  <a:pt x="15802" y="18686"/>
                </a:cubicBezTo>
                <a:cubicBezTo>
                  <a:pt x="15802" y="18608"/>
                  <a:pt x="15865" y="18547"/>
                  <a:pt x="15945" y="18543"/>
                </a:cubicBezTo>
                <a:cubicBezTo>
                  <a:pt x="16751" y="18532"/>
                  <a:pt x="17289" y="18346"/>
                  <a:pt x="17510" y="18007"/>
                </a:cubicBezTo>
                <a:cubicBezTo>
                  <a:pt x="17743" y="17651"/>
                  <a:pt x="17553" y="17211"/>
                  <a:pt x="17551" y="17207"/>
                </a:cubicBezTo>
                <a:cubicBezTo>
                  <a:pt x="17530" y="17166"/>
                  <a:pt x="17537" y="17115"/>
                  <a:pt x="17559" y="17076"/>
                </a:cubicBezTo>
                <a:cubicBezTo>
                  <a:pt x="17582" y="17035"/>
                  <a:pt x="17622" y="17008"/>
                  <a:pt x="17670" y="17004"/>
                </a:cubicBezTo>
                <a:cubicBezTo>
                  <a:pt x="18042" y="16963"/>
                  <a:pt x="18306" y="16844"/>
                  <a:pt x="18449" y="16646"/>
                </a:cubicBezTo>
                <a:cubicBezTo>
                  <a:pt x="18623" y="16403"/>
                  <a:pt x="18572" y="16118"/>
                  <a:pt x="18572" y="16116"/>
                </a:cubicBezTo>
                <a:cubicBezTo>
                  <a:pt x="18555" y="16042"/>
                  <a:pt x="18596" y="15971"/>
                  <a:pt x="18666" y="15946"/>
                </a:cubicBezTo>
                <a:cubicBezTo>
                  <a:pt x="19122" y="15797"/>
                  <a:pt x="19431" y="15541"/>
                  <a:pt x="19593" y="15193"/>
                </a:cubicBezTo>
                <a:cubicBezTo>
                  <a:pt x="19891" y="14543"/>
                  <a:pt x="19578" y="13771"/>
                  <a:pt x="19574" y="13763"/>
                </a:cubicBezTo>
                <a:cubicBezTo>
                  <a:pt x="19552" y="13702"/>
                  <a:pt x="19568" y="13636"/>
                  <a:pt x="19619" y="13593"/>
                </a:cubicBezTo>
                <a:cubicBezTo>
                  <a:pt x="20534" y="12881"/>
                  <a:pt x="20114" y="12077"/>
                  <a:pt x="20094" y="12043"/>
                </a:cubicBezTo>
                <a:cubicBezTo>
                  <a:pt x="20063" y="11977"/>
                  <a:pt x="20078" y="11901"/>
                  <a:pt x="20135" y="11859"/>
                </a:cubicBezTo>
                <a:cubicBezTo>
                  <a:pt x="20667" y="11460"/>
                  <a:pt x="20923" y="11099"/>
                  <a:pt x="20875" y="10817"/>
                </a:cubicBezTo>
                <a:cubicBezTo>
                  <a:pt x="20804" y="10437"/>
                  <a:pt x="20192" y="10252"/>
                  <a:pt x="20188" y="10250"/>
                </a:cubicBezTo>
                <a:cubicBezTo>
                  <a:pt x="20139" y="10240"/>
                  <a:pt x="20102" y="10203"/>
                  <a:pt x="20088" y="10158"/>
                </a:cubicBezTo>
                <a:cubicBezTo>
                  <a:pt x="20071" y="10113"/>
                  <a:pt x="20080" y="10062"/>
                  <a:pt x="20108" y="10025"/>
                </a:cubicBezTo>
                <a:cubicBezTo>
                  <a:pt x="20673" y="9275"/>
                  <a:pt x="20863" y="8669"/>
                  <a:pt x="20675" y="8235"/>
                </a:cubicBezTo>
                <a:cubicBezTo>
                  <a:pt x="20673" y="8227"/>
                  <a:pt x="20671" y="8219"/>
                  <a:pt x="20665" y="8215"/>
                </a:cubicBezTo>
                <a:cubicBezTo>
                  <a:pt x="20174" y="8000"/>
                  <a:pt x="19619" y="7930"/>
                  <a:pt x="19083" y="7851"/>
                </a:cubicBezTo>
                <a:cubicBezTo>
                  <a:pt x="18834" y="7812"/>
                  <a:pt x="18537" y="7736"/>
                  <a:pt x="18453" y="7495"/>
                </a:cubicBezTo>
                <a:cubicBezTo>
                  <a:pt x="18392" y="7315"/>
                  <a:pt x="18482" y="7116"/>
                  <a:pt x="18584" y="6956"/>
                </a:cubicBezTo>
                <a:cubicBezTo>
                  <a:pt x="18787" y="6635"/>
                  <a:pt x="19042" y="6335"/>
                  <a:pt x="19104" y="5960"/>
                </a:cubicBezTo>
                <a:cubicBezTo>
                  <a:pt x="19163" y="5600"/>
                  <a:pt x="18925" y="5157"/>
                  <a:pt x="18566" y="5157"/>
                </a:cubicBezTo>
                <a:cubicBezTo>
                  <a:pt x="18556" y="5157"/>
                  <a:pt x="18545" y="5157"/>
                  <a:pt x="18535" y="5158"/>
                </a:cubicBezTo>
                <a:cubicBezTo>
                  <a:pt x="18715" y="4804"/>
                  <a:pt x="18658" y="4350"/>
                  <a:pt x="18402" y="4047"/>
                </a:cubicBezTo>
                <a:cubicBezTo>
                  <a:pt x="18211" y="3822"/>
                  <a:pt x="17914" y="3694"/>
                  <a:pt x="17617" y="3694"/>
                </a:cubicBezTo>
                <a:cubicBezTo>
                  <a:pt x="17520" y="3694"/>
                  <a:pt x="17423" y="3708"/>
                  <a:pt x="17330" y="3736"/>
                </a:cubicBezTo>
                <a:cubicBezTo>
                  <a:pt x="17607" y="3145"/>
                  <a:pt x="17089" y="2356"/>
                  <a:pt x="16442" y="2356"/>
                </a:cubicBezTo>
                <a:cubicBezTo>
                  <a:pt x="16429" y="2356"/>
                  <a:pt x="16416" y="2357"/>
                  <a:pt x="16403" y="2357"/>
                </a:cubicBezTo>
                <a:cubicBezTo>
                  <a:pt x="16392" y="1825"/>
                  <a:pt x="15855" y="1420"/>
                  <a:pt x="15342" y="1420"/>
                </a:cubicBezTo>
                <a:cubicBezTo>
                  <a:pt x="15167" y="1420"/>
                  <a:pt x="14995" y="1467"/>
                  <a:pt x="14848" y="1572"/>
                </a:cubicBezTo>
                <a:cubicBezTo>
                  <a:pt x="14680" y="1172"/>
                  <a:pt x="14188" y="914"/>
                  <a:pt x="13733" y="914"/>
                </a:cubicBezTo>
                <a:cubicBezTo>
                  <a:pt x="13506" y="914"/>
                  <a:pt x="13288" y="978"/>
                  <a:pt x="13126" y="1122"/>
                </a:cubicBezTo>
                <a:cubicBezTo>
                  <a:pt x="12869" y="609"/>
                  <a:pt x="12291" y="315"/>
                  <a:pt x="11722" y="315"/>
                </a:cubicBezTo>
                <a:cubicBezTo>
                  <a:pt x="11406" y="315"/>
                  <a:pt x="11093" y="405"/>
                  <a:pt x="10840" y="600"/>
                </a:cubicBezTo>
                <a:cubicBezTo>
                  <a:pt x="10631" y="316"/>
                  <a:pt x="10293" y="227"/>
                  <a:pt x="9931" y="227"/>
                </a:cubicBezTo>
                <a:cubicBezTo>
                  <a:pt x="9676" y="227"/>
                  <a:pt x="9409" y="271"/>
                  <a:pt x="9167" y="324"/>
                </a:cubicBezTo>
                <a:cubicBezTo>
                  <a:pt x="8903" y="105"/>
                  <a:pt x="8564" y="1"/>
                  <a:pt x="8222" y="1"/>
                </a:cubicBezTo>
                <a:close/>
              </a:path>
            </a:pathLst>
          </a:custGeom>
          <a:solidFill>
            <a:srgbClr val="938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4"/>
          <p:cNvSpPr/>
          <p:nvPr/>
        </p:nvSpPr>
        <p:spPr>
          <a:xfrm>
            <a:off x="8585850" y="2668430"/>
            <a:ext cx="278680" cy="299647"/>
          </a:xfrm>
          <a:custGeom>
            <a:rect b="b" l="l" r="r" t="t"/>
            <a:pathLst>
              <a:path extrusionOk="0" h="5245" w="4878">
                <a:moveTo>
                  <a:pt x="4599" y="1"/>
                </a:moveTo>
                <a:cubicBezTo>
                  <a:pt x="4448" y="267"/>
                  <a:pt x="4096" y="887"/>
                  <a:pt x="3668" y="1515"/>
                </a:cubicBezTo>
                <a:cubicBezTo>
                  <a:pt x="2555" y="3148"/>
                  <a:pt x="753" y="4052"/>
                  <a:pt x="583" y="4136"/>
                </a:cubicBezTo>
                <a:cubicBezTo>
                  <a:pt x="413" y="4252"/>
                  <a:pt x="215" y="4351"/>
                  <a:pt x="0" y="4428"/>
                </a:cubicBezTo>
                <a:cubicBezTo>
                  <a:pt x="70" y="4592"/>
                  <a:pt x="188" y="4897"/>
                  <a:pt x="276" y="5245"/>
                </a:cubicBezTo>
                <a:cubicBezTo>
                  <a:pt x="344" y="5226"/>
                  <a:pt x="413" y="5206"/>
                  <a:pt x="477" y="5185"/>
                </a:cubicBezTo>
                <a:cubicBezTo>
                  <a:pt x="2306" y="4602"/>
                  <a:pt x="3895" y="3315"/>
                  <a:pt x="4877" y="1666"/>
                </a:cubicBezTo>
                <a:cubicBezTo>
                  <a:pt x="4775" y="1063"/>
                  <a:pt x="4661" y="375"/>
                  <a:pt x="4599" y="1"/>
                </a:cubicBezTo>
                <a:close/>
              </a:path>
            </a:pathLst>
          </a:custGeom>
          <a:solidFill>
            <a:srgbClr val="E299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4"/>
          <p:cNvSpPr/>
          <p:nvPr/>
        </p:nvSpPr>
        <p:spPr>
          <a:xfrm>
            <a:off x="8524663" y="2281774"/>
            <a:ext cx="453612" cy="634086"/>
          </a:xfrm>
          <a:custGeom>
            <a:rect b="b" l="l" r="r" t="t"/>
            <a:pathLst>
              <a:path extrusionOk="0" h="11099" w="7940">
                <a:moveTo>
                  <a:pt x="6947" y="2391"/>
                </a:moveTo>
                <a:cubicBezTo>
                  <a:pt x="7025" y="2391"/>
                  <a:pt x="7094" y="2445"/>
                  <a:pt x="7100" y="2524"/>
                </a:cubicBezTo>
                <a:cubicBezTo>
                  <a:pt x="7109" y="2603"/>
                  <a:pt x="7049" y="2673"/>
                  <a:pt x="6969" y="2679"/>
                </a:cubicBezTo>
                <a:cubicBezTo>
                  <a:pt x="6918" y="2685"/>
                  <a:pt x="6869" y="2693"/>
                  <a:pt x="6826" y="2708"/>
                </a:cubicBezTo>
                <a:cubicBezTo>
                  <a:pt x="6795" y="2718"/>
                  <a:pt x="6767" y="2730"/>
                  <a:pt x="6734" y="2745"/>
                </a:cubicBezTo>
                <a:cubicBezTo>
                  <a:pt x="6722" y="2749"/>
                  <a:pt x="6705" y="2753"/>
                  <a:pt x="6695" y="2761"/>
                </a:cubicBezTo>
                <a:cubicBezTo>
                  <a:pt x="6654" y="2781"/>
                  <a:pt x="6615" y="2808"/>
                  <a:pt x="6581" y="2839"/>
                </a:cubicBezTo>
                <a:lnTo>
                  <a:pt x="6581" y="2841"/>
                </a:lnTo>
                <a:cubicBezTo>
                  <a:pt x="6546" y="2869"/>
                  <a:pt x="6509" y="2902"/>
                  <a:pt x="6478" y="2939"/>
                </a:cubicBezTo>
                <a:cubicBezTo>
                  <a:pt x="6491" y="2945"/>
                  <a:pt x="6501" y="2955"/>
                  <a:pt x="6513" y="2966"/>
                </a:cubicBezTo>
                <a:cubicBezTo>
                  <a:pt x="6527" y="2976"/>
                  <a:pt x="6540" y="2984"/>
                  <a:pt x="6552" y="2994"/>
                </a:cubicBezTo>
                <a:cubicBezTo>
                  <a:pt x="6564" y="3004"/>
                  <a:pt x="6575" y="3015"/>
                  <a:pt x="6589" y="3027"/>
                </a:cubicBezTo>
                <a:lnTo>
                  <a:pt x="6620" y="3058"/>
                </a:lnTo>
                <a:cubicBezTo>
                  <a:pt x="6632" y="3072"/>
                  <a:pt x="6642" y="3084"/>
                  <a:pt x="6654" y="3094"/>
                </a:cubicBezTo>
                <a:cubicBezTo>
                  <a:pt x="6665" y="3107"/>
                  <a:pt x="6675" y="3117"/>
                  <a:pt x="6683" y="3129"/>
                </a:cubicBezTo>
                <a:cubicBezTo>
                  <a:pt x="6693" y="3144"/>
                  <a:pt x="6703" y="3158"/>
                  <a:pt x="6712" y="3170"/>
                </a:cubicBezTo>
                <a:cubicBezTo>
                  <a:pt x="6722" y="3184"/>
                  <a:pt x="6728" y="3195"/>
                  <a:pt x="6736" y="3207"/>
                </a:cubicBezTo>
                <a:cubicBezTo>
                  <a:pt x="6746" y="3219"/>
                  <a:pt x="6757" y="3236"/>
                  <a:pt x="6765" y="3250"/>
                </a:cubicBezTo>
                <a:cubicBezTo>
                  <a:pt x="6773" y="3262"/>
                  <a:pt x="6777" y="3277"/>
                  <a:pt x="6785" y="3287"/>
                </a:cubicBezTo>
                <a:cubicBezTo>
                  <a:pt x="6793" y="3301"/>
                  <a:pt x="6804" y="3313"/>
                  <a:pt x="6812" y="3330"/>
                </a:cubicBezTo>
                <a:cubicBezTo>
                  <a:pt x="6816" y="3342"/>
                  <a:pt x="6824" y="3352"/>
                  <a:pt x="6828" y="3364"/>
                </a:cubicBezTo>
                <a:cubicBezTo>
                  <a:pt x="6836" y="3381"/>
                  <a:pt x="6845" y="3395"/>
                  <a:pt x="6851" y="3407"/>
                </a:cubicBezTo>
                <a:cubicBezTo>
                  <a:pt x="6857" y="3418"/>
                  <a:pt x="6859" y="3428"/>
                  <a:pt x="6865" y="3436"/>
                </a:cubicBezTo>
                <a:cubicBezTo>
                  <a:pt x="6877" y="3469"/>
                  <a:pt x="6892" y="3500"/>
                  <a:pt x="6902" y="3530"/>
                </a:cubicBezTo>
                <a:lnTo>
                  <a:pt x="6916" y="3559"/>
                </a:lnTo>
                <a:cubicBezTo>
                  <a:pt x="6920" y="3575"/>
                  <a:pt x="6926" y="3587"/>
                  <a:pt x="6931" y="3602"/>
                </a:cubicBezTo>
                <a:cubicBezTo>
                  <a:pt x="6937" y="3612"/>
                  <a:pt x="6939" y="3622"/>
                  <a:pt x="6941" y="3633"/>
                </a:cubicBezTo>
                <a:cubicBezTo>
                  <a:pt x="6947" y="3647"/>
                  <a:pt x="6951" y="3659"/>
                  <a:pt x="6953" y="3669"/>
                </a:cubicBezTo>
                <a:cubicBezTo>
                  <a:pt x="6959" y="3680"/>
                  <a:pt x="6961" y="3690"/>
                  <a:pt x="6963" y="3698"/>
                </a:cubicBezTo>
                <a:cubicBezTo>
                  <a:pt x="6969" y="3710"/>
                  <a:pt x="6969" y="3718"/>
                  <a:pt x="6973" y="3729"/>
                </a:cubicBezTo>
                <a:cubicBezTo>
                  <a:pt x="6978" y="3739"/>
                  <a:pt x="6980" y="3749"/>
                  <a:pt x="6982" y="3755"/>
                </a:cubicBezTo>
                <a:cubicBezTo>
                  <a:pt x="6984" y="3763"/>
                  <a:pt x="6988" y="3772"/>
                  <a:pt x="6988" y="3780"/>
                </a:cubicBezTo>
                <a:cubicBezTo>
                  <a:pt x="6990" y="3790"/>
                  <a:pt x="6992" y="3796"/>
                  <a:pt x="6992" y="3802"/>
                </a:cubicBezTo>
                <a:cubicBezTo>
                  <a:pt x="6994" y="3810"/>
                  <a:pt x="6994" y="3815"/>
                  <a:pt x="6998" y="3821"/>
                </a:cubicBezTo>
                <a:cubicBezTo>
                  <a:pt x="7000" y="3831"/>
                  <a:pt x="7002" y="3835"/>
                  <a:pt x="7002" y="3841"/>
                </a:cubicBezTo>
                <a:cubicBezTo>
                  <a:pt x="7004" y="3843"/>
                  <a:pt x="7004" y="3845"/>
                  <a:pt x="7004" y="3847"/>
                </a:cubicBezTo>
                <a:cubicBezTo>
                  <a:pt x="7008" y="3856"/>
                  <a:pt x="7010" y="3862"/>
                  <a:pt x="7010" y="3862"/>
                </a:cubicBezTo>
                <a:cubicBezTo>
                  <a:pt x="7023" y="3939"/>
                  <a:pt x="6973" y="4017"/>
                  <a:pt x="6896" y="4029"/>
                </a:cubicBezTo>
                <a:cubicBezTo>
                  <a:pt x="6886" y="4031"/>
                  <a:pt x="6875" y="4031"/>
                  <a:pt x="6867" y="4031"/>
                </a:cubicBezTo>
                <a:cubicBezTo>
                  <a:pt x="6800" y="4031"/>
                  <a:pt x="6738" y="3984"/>
                  <a:pt x="6724" y="3915"/>
                </a:cubicBezTo>
                <a:cubicBezTo>
                  <a:pt x="6718" y="3892"/>
                  <a:pt x="6714" y="3864"/>
                  <a:pt x="6705" y="3835"/>
                </a:cubicBezTo>
                <a:lnTo>
                  <a:pt x="6691" y="3782"/>
                </a:lnTo>
                <a:cubicBezTo>
                  <a:pt x="6685" y="3770"/>
                  <a:pt x="6683" y="3753"/>
                  <a:pt x="6677" y="3741"/>
                </a:cubicBezTo>
                <a:cubicBezTo>
                  <a:pt x="6671" y="3714"/>
                  <a:pt x="6656" y="3690"/>
                  <a:pt x="6650" y="3659"/>
                </a:cubicBezTo>
                <a:lnTo>
                  <a:pt x="6642" y="3637"/>
                </a:lnTo>
                <a:cubicBezTo>
                  <a:pt x="6630" y="3606"/>
                  <a:pt x="6615" y="3575"/>
                  <a:pt x="6601" y="3540"/>
                </a:cubicBezTo>
                <a:cubicBezTo>
                  <a:pt x="6599" y="3536"/>
                  <a:pt x="6595" y="3530"/>
                  <a:pt x="6595" y="3528"/>
                </a:cubicBezTo>
                <a:cubicBezTo>
                  <a:pt x="6579" y="3493"/>
                  <a:pt x="6562" y="3463"/>
                  <a:pt x="6544" y="3428"/>
                </a:cubicBezTo>
                <a:cubicBezTo>
                  <a:pt x="6542" y="3424"/>
                  <a:pt x="6540" y="3424"/>
                  <a:pt x="6540" y="3418"/>
                </a:cubicBezTo>
                <a:cubicBezTo>
                  <a:pt x="6519" y="3385"/>
                  <a:pt x="6501" y="3354"/>
                  <a:pt x="6478" y="3326"/>
                </a:cubicBezTo>
                <a:lnTo>
                  <a:pt x="6472" y="3322"/>
                </a:lnTo>
                <a:cubicBezTo>
                  <a:pt x="6450" y="3291"/>
                  <a:pt x="6425" y="3264"/>
                  <a:pt x="6401" y="3238"/>
                </a:cubicBezTo>
                <a:cubicBezTo>
                  <a:pt x="6399" y="3238"/>
                  <a:pt x="6397" y="3234"/>
                  <a:pt x="6397" y="3234"/>
                </a:cubicBezTo>
                <a:cubicBezTo>
                  <a:pt x="6368" y="3209"/>
                  <a:pt x="6339" y="3189"/>
                  <a:pt x="6313" y="3170"/>
                </a:cubicBezTo>
                <a:cubicBezTo>
                  <a:pt x="6307" y="3176"/>
                  <a:pt x="6307" y="3178"/>
                  <a:pt x="6304" y="3182"/>
                </a:cubicBezTo>
                <a:cubicBezTo>
                  <a:pt x="6284" y="3217"/>
                  <a:pt x="6268" y="3250"/>
                  <a:pt x="6251" y="3289"/>
                </a:cubicBezTo>
                <a:lnTo>
                  <a:pt x="6235" y="3319"/>
                </a:lnTo>
                <a:cubicBezTo>
                  <a:pt x="6216" y="3354"/>
                  <a:pt x="6202" y="3395"/>
                  <a:pt x="6186" y="3432"/>
                </a:cubicBezTo>
                <a:cubicBezTo>
                  <a:pt x="6182" y="3442"/>
                  <a:pt x="6180" y="3452"/>
                  <a:pt x="6174" y="3459"/>
                </a:cubicBezTo>
                <a:cubicBezTo>
                  <a:pt x="6161" y="3493"/>
                  <a:pt x="6151" y="3524"/>
                  <a:pt x="6139" y="3557"/>
                </a:cubicBezTo>
                <a:cubicBezTo>
                  <a:pt x="6135" y="3567"/>
                  <a:pt x="6133" y="3575"/>
                  <a:pt x="6131" y="3585"/>
                </a:cubicBezTo>
                <a:cubicBezTo>
                  <a:pt x="6118" y="3620"/>
                  <a:pt x="6108" y="3657"/>
                  <a:pt x="6094" y="3692"/>
                </a:cubicBezTo>
                <a:cubicBezTo>
                  <a:pt x="6092" y="3704"/>
                  <a:pt x="6090" y="3712"/>
                  <a:pt x="6088" y="3725"/>
                </a:cubicBezTo>
                <a:cubicBezTo>
                  <a:pt x="6077" y="3759"/>
                  <a:pt x="6067" y="3790"/>
                  <a:pt x="6059" y="3823"/>
                </a:cubicBezTo>
                <a:cubicBezTo>
                  <a:pt x="6059" y="3827"/>
                  <a:pt x="6057" y="3835"/>
                  <a:pt x="6053" y="3841"/>
                </a:cubicBezTo>
                <a:cubicBezTo>
                  <a:pt x="6049" y="3870"/>
                  <a:pt x="6041" y="3896"/>
                  <a:pt x="6032" y="3925"/>
                </a:cubicBezTo>
                <a:cubicBezTo>
                  <a:pt x="6030" y="3933"/>
                  <a:pt x="6030" y="3941"/>
                  <a:pt x="6028" y="3948"/>
                </a:cubicBezTo>
                <a:cubicBezTo>
                  <a:pt x="6022" y="3976"/>
                  <a:pt x="6016" y="4003"/>
                  <a:pt x="6012" y="4025"/>
                </a:cubicBezTo>
                <a:cubicBezTo>
                  <a:pt x="6010" y="4029"/>
                  <a:pt x="6010" y="4038"/>
                  <a:pt x="6008" y="4042"/>
                </a:cubicBezTo>
                <a:cubicBezTo>
                  <a:pt x="6006" y="4062"/>
                  <a:pt x="6002" y="4079"/>
                  <a:pt x="6000" y="4093"/>
                </a:cubicBezTo>
                <a:cubicBezTo>
                  <a:pt x="6000" y="4099"/>
                  <a:pt x="5998" y="4101"/>
                  <a:pt x="5998" y="4107"/>
                </a:cubicBezTo>
                <a:cubicBezTo>
                  <a:pt x="5996" y="4121"/>
                  <a:pt x="5991" y="4134"/>
                  <a:pt x="5991" y="4144"/>
                </a:cubicBezTo>
                <a:cubicBezTo>
                  <a:pt x="5991" y="4150"/>
                  <a:pt x="5989" y="4152"/>
                  <a:pt x="5989" y="4154"/>
                </a:cubicBezTo>
                <a:lnTo>
                  <a:pt x="5989" y="4169"/>
                </a:lnTo>
                <a:cubicBezTo>
                  <a:pt x="5979" y="4240"/>
                  <a:pt x="5918" y="4295"/>
                  <a:pt x="5846" y="4295"/>
                </a:cubicBezTo>
                <a:cubicBezTo>
                  <a:pt x="5842" y="4295"/>
                  <a:pt x="5836" y="4293"/>
                  <a:pt x="5832" y="4293"/>
                </a:cubicBezTo>
                <a:cubicBezTo>
                  <a:pt x="5752" y="4285"/>
                  <a:pt x="5695" y="4214"/>
                  <a:pt x="5703" y="4132"/>
                </a:cubicBezTo>
                <a:cubicBezTo>
                  <a:pt x="5711" y="4066"/>
                  <a:pt x="5897" y="2470"/>
                  <a:pt x="6943" y="2391"/>
                </a:cubicBezTo>
                <a:cubicBezTo>
                  <a:pt x="6944" y="2391"/>
                  <a:pt x="6946" y="2391"/>
                  <a:pt x="6947" y="2391"/>
                </a:cubicBezTo>
                <a:close/>
                <a:moveTo>
                  <a:pt x="1540" y="1"/>
                </a:moveTo>
                <a:lnTo>
                  <a:pt x="1540" y="1"/>
                </a:lnTo>
                <a:cubicBezTo>
                  <a:pt x="2151" y="1439"/>
                  <a:pt x="2624" y="2935"/>
                  <a:pt x="2957" y="4459"/>
                </a:cubicBezTo>
                <a:cubicBezTo>
                  <a:pt x="3139" y="5290"/>
                  <a:pt x="3277" y="6143"/>
                  <a:pt x="3195" y="6988"/>
                </a:cubicBezTo>
                <a:cubicBezTo>
                  <a:pt x="3078" y="8181"/>
                  <a:pt x="2501" y="9324"/>
                  <a:pt x="1617" y="10128"/>
                </a:cubicBezTo>
                <a:cubicBezTo>
                  <a:pt x="1149" y="10554"/>
                  <a:pt x="596" y="10883"/>
                  <a:pt x="1" y="11098"/>
                </a:cubicBezTo>
                <a:cubicBezTo>
                  <a:pt x="596" y="11078"/>
                  <a:pt x="1124" y="10916"/>
                  <a:pt x="1503" y="10658"/>
                </a:cubicBezTo>
                <a:cubicBezTo>
                  <a:pt x="1507" y="10654"/>
                  <a:pt x="1515" y="10650"/>
                  <a:pt x="1523" y="10646"/>
                </a:cubicBezTo>
                <a:cubicBezTo>
                  <a:pt x="1544" y="10638"/>
                  <a:pt x="3405" y="9725"/>
                  <a:pt x="4502" y="8117"/>
                </a:cubicBezTo>
                <a:cubicBezTo>
                  <a:pt x="4977" y="7422"/>
                  <a:pt x="5414" y="6654"/>
                  <a:pt x="5568" y="6380"/>
                </a:cubicBezTo>
                <a:cubicBezTo>
                  <a:pt x="5558" y="6345"/>
                  <a:pt x="5564" y="6304"/>
                  <a:pt x="5580" y="6270"/>
                </a:cubicBezTo>
                <a:cubicBezTo>
                  <a:pt x="5608" y="6225"/>
                  <a:pt x="5656" y="6199"/>
                  <a:pt x="5706" y="6199"/>
                </a:cubicBezTo>
                <a:cubicBezTo>
                  <a:pt x="5731" y="6199"/>
                  <a:pt x="5757" y="6205"/>
                  <a:pt x="5781" y="6219"/>
                </a:cubicBezTo>
                <a:cubicBezTo>
                  <a:pt x="5902" y="6289"/>
                  <a:pt x="6013" y="6324"/>
                  <a:pt x="6117" y="6324"/>
                </a:cubicBezTo>
                <a:cubicBezTo>
                  <a:pt x="6169" y="6324"/>
                  <a:pt x="6220" y="6315"/>
                  <a:pt x="6270" y="6298"/>
                </a:cubicBezTo>
                <a:cubicBezTo>
                  <a:pt x="6757" y="6122"/>
                  <a:pt x="7164" y="5124"/>
                  <a:pt x="7571" y="4029"/>
                </a:cubicBezTo>
                <a:cubicBezTo>
                  <a:pt x="7939" y="3033"/>
                  <a:pt x="7602" y="2399"/>
                  <a:pt x="7366" y="2106"/>
                </a:cubicBezTo>
                <a:cubicBezTo>
                  <a:pt x="7107" y="1784"/>
                  <a:pt x="6729" y="1585"/>
                  <a:pt x="6392" y="1585"/>
                </a:cubicBezTo>
                <a:cubicBezTo>
                  <a:pt x="6354" y="1585"/>
                  <a:pt x="6317" y="1588"/>
                  <a:pt x="6280" y="1593"/>
                </a:cubicBezTo>
                <a:cubicBezTo>
                  <a:pt x="5662" y="1683"/>
                  <a:pt x="5181" y="2751"/>
                  <a:pt x="5046" y="3158"/>
                </a:cubicBezTo>
                <a:cubicBezTo>
                  <a:pt x="5026" y="3220"/>
                  <a:pt x="4966" y="3260"/>
                  <a:pt x="4902" y="3260"/>
                </a:cubicBezTo>
                <a:cubicBezTo>
                  <a:pt x="4895" y="3260"/>
                  <a:pt x="4888" y="3259"/>
                  <a:pt x="4881" y="3258"/>
                </a:cubicBezTo>
                <a:cubicBezTo>
                  <a:pt x="3563" y="3002"/>
                  <a:pt x="3436" y="1724"/>
                  <a:pt x="3436" y="1263"/>
                </a:cubicBezTo>
                <a:lnTo>
                  <a:pt x="3426" y="1263"/>
                </a:lnTo>
                <a:cubicBezTo>
                  <a:pt x="2215" y="1263"/>
                  <a:pt x="1916" y="377"/>
                  <a:pt x="1844" y="46"/>
                </a:cubicBezTo>
                <a:cubicBezTo>
                  <a:pt x="1740" y="36"/>
                  <a:pt x="1638" y="21"/>
                  <a:pt x="1540" y="1"/>
                </a:cubicBezTo>
                <a:close/>
              </a:path>
            </a:pathLst>
          </a:custGeom>
          <a:solidFill>
            <a:srgbClr val="E299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4"/>
          <p:cNvSpPr/>
          <p:nvPr/>
        </p:nvSpPr>
        <p:spPr>
          <a:xfrm>
            <a:off x="9110760" y="2956594"/>
            <a:ext cx="194185" cy="769198"/>
          </a:xfrm>
          <a:custGeom>
            <a:rect b="b" l="l" r="r" t="t"/>
            <a:pathLst>
              <a:path extrusionOk="0" h="13464" w="3399">
                <a:moveTo>
                  <a:pt x="176" y="0"/>
                </a:moveTo>
                <a:cubicBezTo>
                  <a:pt x="749" y="2668"/>
                  <a:pt x="1230" y="7149"/>
                  <a:pt x="0" y="12775"/>
                </a:cubicBezTo>
                <a:cubicBezTo>
                  <a:pt x="626" y="13260"/>
                  <a:pt x="995" y="13430"/>
                  <a:pt x="1060" y="13458"/>
                </a:cubicBezTo>
                <a:cubicBezTo>
                  <a:pt x="1074" y="13461"/>
                  <a:pt x="1097" y="13464"/>
                  <a:pt x="1124" y="13464"/>
                </a:cubicBezTo>
                <a:cubicBezTo>
                  <a:pt x="1211" y="13464"/>
                  <a:pt x="1345" y="13433"/>
                  <a:pt x="1412" y="13256"/>
                </a:cubicBezTo>
                <a:lnTo>
                  <a:pt x="1447" y="13168"/>
                </a:lnTo>
                <a:cubicBezTo>
                  <a:pt x="2063" y="11590"/>
                  <a:pt x="3399" y="7545"/>
                  <a:pt x="2396" y="4067"/>
                </a:cubicBezTo>
                <a:cubicBezTo>
                  <a:pt x="2359" y="3934"/>
                  <a:pt x="2318" y="3801"/>
                  <a:pt x="2275" y="3673"/>
                </a:cubicBezTo>
                <a:cubicBezTo>
                  <a:pt x="2263" y="3632"/>
                  <a:pt x="2247" y="3593"/>
                  <a:pt x="2234" y="3556"/>
                </a:cubicBezTo>
                <a:cubicBezTo>
                  <a:pt x="2204" y="3466"/>
                  <a:pt x="2175" y="3378"/>
                  <a:pt x="2144" y="3294"/>
                </a:cubicBezTo>
                <a:cubicBezTo>
                  <a:pt x="2130" y="3249"/>
                  <a:pt x="2112" y="3202"/>
                  <a:pt x="2093" y="3159"/>
                </a:cubicBezTo>
                <a:cubicBezTo>
                  <a:pt x="2063" y="3081"/>
                  <a:pt x="2036" y="3006"/>
                  <a:pt x="2005" y="2928"/>
                </a:cubicBezTo>
                <a:cubicBezTo>
                  <a:pt x="1987" y="2881"/>
                  <a:pt x="1966" y="2834"/>
                  <a:pt x="1946" y="2785"/>
                </a:cubicBezTo>
                <a:cubicBezTo>
                  <a:pt x="1915" y="2717"/>
                  <a:pt x="1887" y="2646"/>
                  <a:pt x="1858" y="2578"/>
                </a:cubicBezTo>
                <a:cubicBezTo>
                  <a:pt x="1835" y="2529"/>
                  <a:pt x="1815" y="2484"/>
                  <a:pt x="1792" y="2435"/>
                </a:cubicBezTo>
                <a:cubicBezTo>
                  <a:pt x="1762" y="2371"/>
                  <a:pt x="1733" y="2304"/>
                  <a:pt x="1702" y="2242"/>
                </a:cubicBezTo>
                <a:cubicBezTo>
                  <a:pt x="1680" y="2197"/>
                  <a:pt x="1653" y="2150"/>
                  <a:pt x="1631" y="2105"/>
                </a:cubicBezTo>
                <a:cubicBezTo>
                  <a:pt x="1600" y="2042"/>
                  <a:pt x="1569" y="1981"/>
                  <a:pt x="1539" y="1921"/>
                </a:cubicBezTo>
                <a:cubicBezTo>
                  <a:pt x="1516" y="1878"/>
                  <a:pt x="1490" y="1831"/>
                  <a:pt x="1467" y="1788"/>
                </a:cubicBezTo>
                <a:cubicBezTo>
                  <a:pt x="1432" y="1729"/>
                  <a:pt x="1402" y="1670"/>
                  <a:pt x="1367" y="1614"/>
                </a:cubicBezTo>
                <a:cubicBezTo>
                  <a:pt x="1342" y="1571"/>
                  <a:pt x="1316" y="1530"/>
                  <a:pt x="1291" y="1485"/>
                </a:cubicBezTo>
                <a:cubicBezTo>
                  <a:pt x="1258" y="1430"/>
                  <a:pt x="1224" y="1373"/>
                  <a:pt x="1191" y="1320"/>
                </a:cubicBezTo>
                <a:cubicBezTo>
                  <a:pt x="1162" y="1281"/>
                  <a:pt x="1138" y="1240"/>
                  <a:pt x="1111" y="1199"/>
                </a:cubicBezTo>
                <a:cubicBezTo>
                  <a:pt x="1076" y="1146"/>
                  <a:pt x="1044" y="1093"/>
                  <a:pt x="1007" y="1041"/>
                </a:cubicBezTo>
                <a:cubicBezTo>
                  <a:pt x="978" y="1001"/>
                  <a:pt x="952" y="962"/>
                  <a:pt x="923" y="923"/>
                </a:cubicBezTo>
                <a:cubicBezTo>
                  <a:pt x="886" y="876"/>
                  <a:pt x="853" y="825"/>
                  <a:pt x="819" y="776"/>
                </a:cubicBezTo>
                <a:cubicBezTo>
                  <a:pt x="788" y="739"/>
                  <a:pt x="759" y="702"/>
                  <a:pt x="731" y="663"/>
                </a:cubicBezTo>
                <a:cubicBezTo>
                  <a:pt x="696" y="616"/>
                  <a:pt x="661" y="569"/>
                  <a:pt x="626" y="524"/>
                </a:cubicBezTo>
                <a:cubicBezTo>
                  <a:pt x="594" y="487"/>
                  <a:pt x="565" y="450"/>
                  <a:pt x="534" y="415"/>
                </a:cubicBezTo>
                <a:cubicBezTo>
                  <a:pt x="501" y="370"/>
                  <a:pt x="465" y="327"/>
                  <a:pt x="430" y="285"/>
                </a:cubicBezTo>
                <a:cubicBezTo>
                  <a:pt x="397" y="248"/>
                  <a:pt x="366" y="215"/>
                  <a:pt x="338" y="180"/>
                </a:cubicBezTo>
                <a:cubicBezTo>
                  <a:pt x="303" y="141"/>
                  <a:pt x="268" y="98"/>
                  <a:pt x="231" y="59"/>
                </a:cubicBezTo>
                <a:cubicBezTo>
                  <a:pt x="213" y="39"/>
                  <a:pt x="197" y="21"/>
                  <a:pt x="1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4"/>
          <p:cNvSpPr/>
          <p:nvPr/>
        </p:nvSpPr>
        <p:spPr>
          <a:xfrm>
            <a:off x="9021466" y="3345306"/>
            <a:ext cx="338324" cy="639913"/>
          </a:xfrm>
          <a:custGeom>
            <a:rect b="b" l="l" r="r" t="t"/>
            <a:pathLst>
              <a:path extrusionOk="0" h="11201" w="5922">
                <a:moveTo>
                  <a:pt x="4606" y="1"/>
                </a:moveTo>
                <a:cubicBezTo>
                  <a:pt x="4606" y="2708"/>
                  <a:pt x="3740" y="5275"/>
                  <a:pt x="3274" y="6464"/>
                </a:cubicBezTo>
                <a:lnTo>
                  <a:pt x="3243" y="6548"/>
                </a:lnTo>
                <a:cubicBezTo>
                  <a:pt x="3126" y="6861"/>
                  <a:pt x="2871" y="6945"/>
                  <a:pt x="2682" y="6945"/>
                </a:cubicBezTo>
                <a:cubicBezTo>
                  <a:pt x="2629" y="6945"/>
                  <a:pt x="2580" y="6937"/>
                  <a:pt x="2541" y="6926"/>
                </a:cubicBezTo>
                <a:cubicBezTo>
                  <a:pt x="2508" y="6916"/>
                  <a:pt x="2148" y="6773"/>
                  <a:pt x="1496" y="6282"/>
                </a:cubicBezTo>
                <a:cubicBezTo>
                  <a:pt x="1140" y="7843"/>
                  <a:pt x="651" y="9484"/>
                  <a:pt x="0" y="11200"/>
                </a:cubicBezTo>
                <a:lnTo>
                  <a:pt x="4720" y="11200"/>
                </a:lnTo>
                <a:cubicBezTo>
                  <a:pt x="5921" y="8129"/>
                  <a:pt x="5225" y="3098"/>
                  <a:pt x="46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4"/>
          <p:cNvSpPr/>
          <p:nvPr/>
        </p:nvSpPr>
        <p:spPr>
          <a:xfrm>
            <a:off x="8143892" y="3525094"/>
            <a:ext cx="64785" cy="104319"/>
          </a:xfrm>
          <a:custGeom>
            <a:rect b="b" l="l" r="r" t="t"/>
            <a:pathLst>
              <a:path extrusionOk="0" h="1826" w="1134">
                <a:moveTo>
                  <a:pt x="710" y="1"/>
                </a:moveTo>
                <a:lnTo>
                  <a:pt x="0" y="1627"/>
                </a:lnTo>
                <a:cubicBezTo>
                  <a:pt x="162" y="1686"/>
                  <a:pt x="317" y="1754"/>
                  <a:pt x="475" y="1825"/>
                </a:cubicBezTo>
                <a:lnTo>
                  <a:pt x="1134" y="185"/>
                </a:lnTo>
                <a:cubicBezTo>
                  <a:pt x="982" y="113"/>
                  <a:pt x="837" y="52"/>
                  <a:pt x="7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4"/>
          <p:cNvSpPr/>
          <p:nvPr/>
        </p:nvSpPr>
        <p:spPr>
          <a:xfrm>
            <a:off x="8190967" y="3483618"/>
            <a:ext cx="34792" cy="36506"/>
          </a:xfrm>
          <a:custGeom>
            <a:rect b="b" l="l" r="r" t="t"/>
            <a:pathLst>
              <a:path extrusionOk="0" h="639" w="609">
                <a:moveTo>
                  <a:pt x="197" y="0"/>
                </a:moveTo>
                <a:lnTo>
                  <a:pt x="1" y="458"/>
                </a:lnTo>
                <a:cubicBezTo>
                  <a:pt x="126" y="510"/>
                  <a:pt x="267" y="567"/>
                  <a:pt x="418" y="639"/>
                </a:cubicBezTo>
                <a:lnTo>
                  <a:pt x="609" y="162"/>
                </a:lnTo>
                <a:cubicBezTo>
                  <a:pt x="482" y="103"/>
                  <a:pt x="347" y="49"/>
                  <a:pt x="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4"/>
          <p:cNvSpPr/>
          <p:nvPr/>
        </p:nvSpPr>
        <p:spPr>
          <a:xfrm>
            <a:off x="8208963" y="3366159"/>
            <a:ext cx="62957" cy="111175"/>
          </a:xfrm>
          <a:custGeom>
            <a:rect b="b" l="l" r="r" t="t"/>
            <a:pathLst>
              <a:path extrusionOk="0" h="1946" w="1102">
                <a:moveTo>
                  <a:pt x="774" y="0"/>
                </a:moveTo>
                <a:lnTo>
                  <a:pt x="1" y="1788"/>
                </a:lnTo>
                <a:cubicBezTo>
                  <a:pt x="144" y="1835"/>
                  <a:pt x="279" y="1890"/>
                  <a:pt x="404" y="1946"/>
                </a:cubicBezTo>
                <a:lnTo>
                  <a:pt x="1102" y="213"/>
                </a:lnTo>
                <a:cubicBezTo>
                  <a:pt x="999" y="133"/>
                  <a:pt x="887" y="61"/>
                  <a:pt x="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4"/>
          <p:cNvSpPr/>
          <p:nvPr/>
        </p:nvSpPr>
        <p:spPr>
          <a:xfrm>
            <a:off x="8260094" y="3307829"/>
            <a:ext cx="56616" cy="73698"/>
          </a:xfrm>
          <a:custGeom>
            <a:rect b="b" l="l" r="r" t="t"/>
            <a:pathLst>
              <a:path extrusionOk="0" h="1290" w="991">
                <a:moveTo>
                  <a:pt x="325" y="0"/>
                </a:moveTo>
                <a:lnTo>
                  <a:pt x="0" y="749"/>
                </a:lnTo>
                <a:cubicBezTo>
                  <a:pt x="254" y="886"/>
                  <a:pt x="493" y="1064"/>
                  <a:pt x="698" y="1289"/>
                </a:cubicBezTo>
                <a:cubicBezTo>
                  <a:pt x="786" y="982"/>
                  <a:pt x="884" y="692"/>
                  <a:pt x="990" y="407"/>
                </a:cubicBezTo>
                <a:cubicBezTo>
                  <a:pt x="763" y="246"/>
                  <a:pt x="540" y="111"/>
                  <a:pt x="325" y="0"/>
                </a:cubicBezTo>
                <a:close/>
              </a:path>
            </a:pathLst>
          </a:custGeom>
          <a:solidFill>
            <a:srgbClr val="E299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4"/>
          <p:cNvSpPr/>
          <p:nvPr/>
        </p:nvSpPr>
        <p:spPr>
          <a:xfrm>
            <a:off x="8287060" y="3107817"/>
            <a:ext cx="84095" cy="207153"/>
          </a:xfrm>
          <a:custGeom>
            <a:rect b="b" l="l" r="r" t="t"/>
            <a:pathLst>
              <a:path extrusionOk="0" h="3626" w="1472">
                <a:moveTo>
                  <a:pt x="1472" y="1"/>
                </a:moveTo>
                <a:lnTo>
                  <a:pt x="1" y="3254"/>
                </a:lnTo>
                <a:cubicBezTo>
                  <a:pt x="203" y="3358"/>
                  <a:pt x="410" y="3483"/>
                  <a:pt x="621" y="3626"/>
                </a:cubicBezTo>
                <a:cubicBezTo>
                  <a:pt x="623" y="3622"/>
                  <a:pt x="625" y="3614"/>
                  <a:pt x="625" y="3605"/>
                </a:cubicBezTo>
                <a:cubicBezTo>
                  <a:pt x="672" y="3483"/>
                  <a:pt x="717" y="3360"/>
                  <a:pt x="762" y="3239"/>
                </a:cubicBezTo>
                <a:cubicBezTo>
                  <a:pt x="1120" y="2247"/>
                  <a:pt x="1355" y="829"/>
                  <a:pt x="14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4"/>
          <p:cNvSpPr/>
          <p:nvPr/>
        </p:nvSpPr>
        <p:spPr>
          <a:xfrm>
            <a:off x="5765798" y="3853078"/>
            <a:ext cx="4236932" cy="440587"/>
          </a:xfrm>
          <a:custGeom>
            <a:rect b="b" l="l" r="r" t="t"/>
            <a:pathLst>
              <a:path extrusionOk="0" h="7712" w="74163">
                <a:moveTo>
                  <a:pt x="8550" y="0"/>
                </a:moveTo>
                <a:lnTo>
                  <a:pt x="0" y="7711"/>
                </a:lnTo>
                <a:lnTo>
                  <a:pt x="74163" y="7711"/>
                </a:lnTo>
                <a:lnTo>
                  <a:pt x="658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4"/>
          <p:cNvSpPr/>
          <p:nvPr/>
        </p:nvSpPr>
        <p:spPr>
          <a:xfrm>
            <a:off x="6082641" y="4421236"/>
            <a:ext cx="3615244" cy="706070"/>
          </a:xfrm>
          <a:custGeom>
            <a:rect b="b" l="l" r="r" t="t"/>
            <a:pathLst>
              <a:path extrusionOk="0" h="12359" w="63281">
                <a:moveTo>
                  <a:pt x="1" y="1"/>
                </a:moveTo>
                <a:cubicBezTo>
                  <a:pt x="1" y="15"/>
                  <a:pt x="7" y="21"/>
                  <a:pt x="7" y="35"/>
                </a:cubicBezTo>
                <a:lnTo>
                  <a:pt x="7" y="12358"/>
                </a:lnTo>
                <a:lnTo>
                  <a:pt x="63281" y="12358"/>
                </a:lnTo>
                <a:lnTo>
                  <a:pt x="63281" y="162"/>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4"/>
          <p:cNvSpPr/>
          <p:nvPr/>
        </p:nvSpPr>
        <p:spPr>
          <a:xfrm>
            <a:off x="5752430" y="4310061"/>
            <a:ext cx="4263041" cy="104719"/>
          </a:xfrm>
          <a:custGeom>
            <a:rect b="b" l="l" r="r" t="t"/>
            <a:pathLst>
              <a:path extrusionOk="0" h="1833" w="74620">
                <a:moveTo>
                  <a:pt x="1" y="1"/>
                </a:moveTo>
                <a:lnTo>
                  <a:pt x="1" y="1640"/>
                </a:lnTo>
                <a:lnTo>
                  <a:pt x="74620" y="1832"/>
                </a:lnTo>
                <a:lnTo>
                  <a:pt x="746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4"/>
          <p:cNvSpPr/>
          <p:nvPr/>
        </p:nvSpPr>
        <p:spPr>
          <a:xfrm>
            <a:off x="5735862" y="3836339"/>
            <a:ext cx="4296119" cy="1307534"/>
          </a:xfrm>
          <a:custGeom>
            <a:rect b="b" l="l" r="r" t="t"/>
            <a:pathLst>
              <a:path extrusionOk="0" h="22887" w="75199">
                <a:moveTo>
                  <a:pt x="66419" y="293"/>
                </a:moveTo>
                <a:lnTo>
                  <a:pt x="74687" y="8007"/>
                </a:lnTo>
                <a:lnTo>
                  <a:pt x="524" y="8007"/>
                </a:lnTo>
                <a:lnTo>
                  <a:pt x="9074" y="293"/>
                </a:lnTo>
                <a:close/>
                <a:moveTo>
                  <a:pt x="74910" y="8293"/>
                </a:moveTo>
                <a:lnTo>
                  <a:pt x="74910" y="10124"/>
                </a:lnTo>
                <a:lnTo>
                  <a:pt x="291" y="9932"/>
                </a:lnTo>
                <a:lnTo>
                  <a:pt x="291" y="8293"/>
                </a:lnTo>
                <a:close/>
                <a:moveTo>
                  <a:pt x="6068" y="10237"/>
                </a:moveTo>
                <a:lnTo>
                  <a:pt x="69349" y="10400"/>
                </a:lnTo>
                <a:lnTo>
                  <a:pt x="69351" y="22594"/>
                </a:lnTo>
                <a:lnTo>
                  <a:pt x="6077" y="22594"/>
                </a:lnTo>
                <a:lnTo>
                  <a:pt x="6077" y="10269"/>
                </a:lnTo>
                <a:cubicBezTo>
                  <a:pt x="6077" y="10257"/>
                  <a:pt x="6071" y="10247"/>
                  <a:pt x="6068" y="10237"/>
                </a:cubicBezTo>
                <a:close/>
                <a:moveTo>
                  <a:pt x="9015" y="1"/>
                </a:moveTo>
                <a:cubicBezTo>
                  <a:pt x="8980" y="1"/>
                  <a:pt x="8945" y="15"/>
                  <a:pt x="8918" y="40"/>
                </a:cubicBezTo>
                <a:lnTo>
                  <a:pt x="47" y="8041"/>
                </a:lnTo>
                <a:cubicBezTo>
                  <a:pt x="45" y="8045"/>
                  <a:pt x="45" y="8045"/>
                  <a:pt x="45" y="8047"/>
                </a:cubicBezTo>
                <a:cubicBezTo>
                  <a:pt x="41" y="8049"/>
                  <a:pt x="41" y="8056"/>
                  <a:pt x="37" y="8058"/>
                </a:cubicBezTo>
                <a:cubicBezTo>
                  <a:pt x="31" y="8068"/>
                  <a:pt x="23" y="8078"/>
                  <a:pt x="17" y="8088"/>
                </a:cubicBezTo>
                <a:lnTo>
                  <a:pt x="11" y="8103"/>
                </a:lnTo>
                <a:cubicBezTo>
                  <a:pt x="4" y="8117"/>
                  <a:pt x="2" y="8129"/>
                  <a:pt x="2" y="8142"/>
                </a:cubicBezTo>
                <a:cubicBezTo>
                  <a:pt x="2" y="8144"/>
                  <a:pt x="0" y="8150"/>
                  <a:pt x="0" y="8152"/>
                </a:cubicBezTo>
                <a:lnTo>
                  <a:pt x="0" y="10081"/>
                </a:lnTo>
                <a:cubicBezTo>
                  <a:pt x="0" y="10159"/>
                  <a:pt x="64" y="10224"/>
                  <a:pt x="143" y="10224"/>
                </a:cubicBezTo>
                <a:lnTo>
                  <a:pt x="5790" y="10239"/>
                </a:lnTo>
                <a:cubicBezTo>
                  <a:pt x="5786" y="10251"/>
                  <a:pt x="5782" y="10261"/>
                  <a:pt x="5782" y="10271"/>
                </a:cubicBezTo>
                <a:lnTo>
                  <a:pt x="5782" y="22743"/>
                </a:lnTo>
                <a:cubicBezTo>
                  <a:pt x="5782" y="22821"/>
                  <a:pt x="5845" y="22887"/>
                  <a:pt x="5925" y="22887"/>
                </a:cubicBezTo>
                <a:lnTo>
                  <a:pt x="69486" y="22887"/>
                </a:lnTo>
                <a:cubicBezTo>
                  <a:pt x="69566" y="22887"/>
                  <a:pt x="69629" y="22821"/>
                  <a:pt x="69629" y="22743"/>
                </a:cubicBezTo>
                <a:lnTo>
                  <a:pt x="69629" y="10406"/>
                </a:lnTo>
                <a:lnTo>
                  <a:pt x="75045" y="10421"/>
                </a:lnTo>
                <a:cubicBezTo>
                  <a:pt x="75082" y="10421"/>
                  <a:pt x="75120" y="10406"/>
                  <a:pt x="75147" y="10380"/>
                </a:cubicBezTo>
                <a:cubicBezTo>
                  <a:pt x="75174" y="10351"/>
                  <a:pt x="75190" y="10316"/>
                  <a:pt x="75190" y="10278"/>
                </a:cubicBezTo>
                <a:lnTo>
                  <a:pt x="75190" y="8158"/>
                </a:lnTo>
                <a:cubicBezTo>
                  <a:pt x="75190" y="8156"/>
                  <a:pt x="75188" y="8152"/>
                  <a:pt x="75188" y="8148"/>
                </a:cubicBezTo>
                <a:cubicBezTo>
                  <a:pt x="75198" y="8127"/>
                  <a:pt x="75196" y="8115"/>
                  <a:pt x="75188" y="8101"/>
                </a:cubicBezTo>
                <a:cubicBezTo>
                  <a:pt x="75186" y="8097"/>
                  <a:pt x="75182" y="8090"/>
                  <a:pt x="75182" y="8086"/>
                </a:cubicBezTo>
                <a:cubicBezTo>
                  <a:pt x="75178" y="8074"/>
                  <a:pt x="75170" y="8064"/>
                  <a:pt x="75159" y="8054"/>
                </a:cubicBezTo>
                <a:lnTo>
                  <a:pt x="75151" y="8045"/>
                </a:lnTo>
                <a:lnTo>
                  <a:pt x="75149" y="8041"/>
                </a:lnTo>
                <a:lnTo>
                  <a:pt x="66568" y="40"/>
                </a:lnTo>
                <a:cubicBezTo>
                  <a:pt x="66542" y="15"/>
                  <a:pt x="66507" y="1"/>
                  <a:pt x="664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4"/>
          <p:cNvSpPr/>
          <p:nvPr/>
        </p:nvSpPr>
        <p:spPr>
          <a:xfrm>
            <a:off x="6082641" y="4421236"/>
            <a:ext cx="3615244" cy="157622"/>
          </a:xfrm>
          <a:custGeom>
            <a:rect b="b" l="l" r="r" t="t"/>
            <a:pathLst>
              <a:path extrusionOk="0" h="2759" w="63281">
                <a:moveTo>
                  <a:pt x="1" y="1"/>
                </a:moveTo>
                <a:cubicBezTo>
                  <a:pt x="1" y="15"/>
                  <a:pt x="7" y="21"/>
                  <a:pt x="7" y="35"/>
                </a:cubicBezTo>
                <a:lnTo>
                  <a:pt x="7" y="2759"/>
                </a:lnTo>
                <a:lnTo>
                  <a:pt x="63281" y="2759"/>
                </a:lnTo>
                <a:lnTo>
                  <a:pt x="63281" y="162"/>
                </a:lnTo>
                <a:lnTo>
                  <a:pt x="1" y="1"/>
                </a:lnTo>
                <a:close/>
              </a:path>
            </a:pathLst>
          </a:custGeom>
          <a:solidFill>
            <a:srgbClr val="DD0000">
              <a:alpha val="2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4"/>
          <p:cNvSpPr/>
          <p:nvPr/>
        </p:nvSpPr>
        <p:spPr>
          <a:xfrm>
            <a:off x="6803108" y="3595479"/>
            <a:ext cx="1442418" cy="375515"/>
          </a:xfrm>
          <a:custGeom>
            <a:rect b="b" l="l" r="r" t="t"/>
            <a:pathLst>
              <a:path extrusionOk="0" h="6573" w="25248">
                <a:moveTo>
                  <a:pt x="21029" y="0"/>
                </a:moveTo>
                <a:cubicBezTo>
                  <a:pt x="20906" y="154"/>
                  <a:pt x="20568" y="510"/>
                  <a:pt x="19695" y="1119"/>
                </a:cubicBezTo>
                <a:cubicBezTo>
                  <a:pt x="18649" y="1846"/>
                  <a:pt x="16957" y="2752"/>
                  <a:pt x="13144" y="3325"/>
                </a:cubicBezTo>
                <a:cubicBezTo>
                  <a:pt x="11689" y="3545"/>
                  <a:pt x="10474" y="3611"/>
                  <a:pt x="9536" y="3611"/>
                </a:cubicBezTo>
                <a:cubicBezTo>
                  <a:pt x="8145" y="3611"/>
                  <a:pt x="7363" y="3465"/>
                  <a:pt x="7311" y="3454"/>
                </a:cubicBezTo>
                <a:cubicBezTo>
                  <a:pt x="7262" y="3441"/>
                  <a:pt x="7225" y="3413"/>
                  <a:pt x="7204" y="3370"/>
                </a:cubicBezTo>
                <a:cubicBezTo>
                  <a:pt x="7198" y="3345"/>
                  <a:pt x="6938" y="2807"/>
                  <a:pt x="6208" y="2779"/>
                </a:cubicBezTo>
                <a:cubicBezTo>
                  <a:pt x="5803" y="2760"/>
                  <a:pt x="5224" y="2609"/>
                  <a:pt x="4712" y="2474"/>
                </a:cubicBezTo>
                <a:cubicBezTo>
                  <a:pt x="4355" y="2381"/>
                  <a:pt x="3876" y="2258"/>
                  <a:pt x="3692" y="2258"/>
                </a:cubicBezTo>
                <a:cubicBezTo>
                  <a:pt x="3676" y="2258"/>
                  <a:pt x="3662" y="2259"/>
                  <a:pt x="3651" y="2261"/>
                </a:cubicBezTo>
                <a:cubicBezTo>
                  <a:pt x="3651" y="2353"/>
                  <a:pt x="3876" y="2697"/>
                  <a:pt x="4135" y="2985"/>
                </a:cubicBezTo>
                <a:cubicBezTo>
                  <a:pt x="4180" y="3034"/>
                  <a:pt x="4187" y="3100"/>
                  <a:pt x="4156" y="3155"/>
                </a:cubicBezTo>
                <a:cubicBezTo>
                  <a:pt x="4130" y="3200"/>
                  <a:pt x="4081" y="3229"/>
                  <a:pt x="4030" y="3229"/>
                </a:cubicBezTo>
                <a:cubicBezTo>
                  <a:pt x="4021" y="3229"/>
                  <a:pt x="4012" y="3228"/>
                  <a:pt x="4002" y="3227"/>
                </a:cubicBezTo>
                <a:cubicBezTo>
                  <a:pt x="3898" y="3208"/>
                  <a:pt x="1474" y="2738"/>
                  <a:pt x="790" y="2445"/>
                </a:cubicBezTo>
                <a:cubicBezTo>
                  <a:pt x="657" y="2390"/>
                  <a:pt x="586" y="2379"/>
                  <a:pt x="552" y="2379"/>
                </a:cubicBezTo>
                <a:cubicBezTo>
                  <a:pt x="549" y="2379"/>
                  <a:pt x="546" y="2379"/>
                  <a:pt x="543" y="2380"/>
                </a:cubicBezTo>
                <a:cubicBezTo>
                  <a:pt x="543" y="2429"/>
                  <a:pt x="586" y="2533"/>
                  <a:pt x="621" y="2578"/>
                </a:cubicBezTo>
                <a:cubicBezTo>
                  <a:pt x="1697" y="3014"/>
                  <a:pt x="3563" y="3454"/>
                  <a:pt x="3583" y="3458"/>
                </a:cubicBezTo>
                <a:cubicBezTo>
                  <a:pt x="3661" y="3476"/>
                  <a:pt x="3710" y="3556"/>
                  <a:pt x="3691" y="3632"/>
                </a:cubicBezTo>
                <a:cubicBezTo>
                  <a:pt x="3675" y="3701"/>
                  <a:pt x="3614" y="3744"/>
                  <a:pt x="3550" y="3744"/>
                </a:cubicBezTo>
                <a:cubicBezTo>
                  <a:pt x="3538" y="3744"/>
                  <a:pt x="3530" y="3742"/>
                  <a:pt x="3518" y="3740"/>
                </a:cubicBezTo>
                <a:cubicBezTo>
                  <a:pt x="3460" y="3728"/>
                  <a:pt x="2476" y="3497"/>
                  <a:pt x="1523" y="3200"/>
                </a:cubicBezTo>
                <a:cubicBezTo>
                  <a:pt x="1347" y="3145"/>
                  <a:pt x="1183" y="3094"/>
                  <a:pt x="1034" y="3042"/>
                </a:cubicBezTo>
                <a:cubicBezTo>
                  <a:pt x="835" y="2975"/>
                  <a:pt x="643" y="2905"/>
                  <a:pt x="473" y="2834"/>
                </a:cubicBezTo>
                <a:cubicBezTo>
                  <a:pt x="471" y="2834"/>
                  <a:pt x="471" y="2832"/>
                  <a:pt x="471" y="2832"/>
                </a:cubicBezTo>
                <a:lnTo>
                  <a:pt x="469" y="2832"/>
                </a:lnTo>
                <a:cubicBezTo>
                  <a:pt x="336" y="2770"/>
                  <a:pt x="185" y="2727"/>
                  <a:pt x="101" y="2719"/>
                </a:cubicBezTo>
                <a:lnTo>
                  <a:pt x="101" y="2719"/>
                </a:lnTo>
                <a:cubicBezTo>
                  <a:pt x="132" y="2840"/>
                  <a:pt x="242" y="3016"/>
                  <a:pt x="334" y="3128"/>
                </a:cubicBezTo>
                <a:cubicBezTo>
                  <a:pt x="1083" y="3476"/>
                  <a:pt x="3245" y="4065"/>
                  <a:pt x="3266" y="4070"/>
                </a:cubicBezTo>
                <a:cubicBezTo>
                  <a:pt x="3344" y="4090"/>
                  <a:pt x="3389" y="4170"/>
                  <a:pt x="3368" y="4245"/>
                </a:cubicBezTo>
                <a:cubicBezTo>
                  <a:pt x="3352" y="4311"/>
                  <a:pt x="3292" y="4354"/>
                  <a:pt x="3229" y="4354"/>
                </a:cubicBezTo>
                <a:cubicBezTo>
                  <a:pt x="3219" y="4354"/>
                  <a:pt x="3205" y="4354"/>
                  <a:pt x="3192" y="4348"/>
                </a:cubicBezTo>
                <a:cubicBezTo>
                  <a:pt x="3100" y="4323"/>
                  <a:pt x="972" y="3742"/>
                  <a:pt x="205" y="3386"/>
                </a:cubicBezTo>
                <a:cubicBezTo>
                  <a:pt x="193" y="3386"/>
                  <a:pt x="181" y="3385"/>
                  <a:pt x="170" y="3385"/>
                </a:cubicBezTo>
                <a:cubicBezTo>
                  <a:pt x="101" y="3385"/>
                  <a:pt x="32" y="3395"/>
                  <a:pt x="1" y="3411"/>
                </a:cubicBezTo>
                <a:cubicBezTo>
                  <a:pt x="21" y="3476"/>
                  <a:pt x="142" y="3640"/>
                  <a:pt x="269" y="3773"/>
                </a:cubicBezTo>
                <a:cubicBezTo>
                  <a:pt x="749" y="4088"/>
                  <a:pt x="2648" y="4804"/>
                  <a:pt x="2668" y="4812"/>
                </a:cubicBezTo>
                <a:cubicBezTo>
                  <a:pt x="2742" y="4837"/>
                  <a:pt x="2781" y="4925"/>
                  <a:pt x="2752" y="4996"/>
                </a:cubicBezTo>
                <a:cubicBezTo>
                  <a:pt x="2730" y="5054"/>
                  <a:pt x="2673" y="5090"/>
                  <a:pt x="2617" y="5090"/>
                </a:cubicBezTo>
                <a:cubicBezTo>
                  <a:pt x="2601" y="5090"/>
                  <a:pt x="2585" y="5084"/>
                  <a:pt x="2566" y="5080"/>
                </a:cubicBezTo>
                <a:cubicBezTo>
                  <a:pt x="2493" y="5052"/>
                  <a:pt x="807" y="4415"/>
                  <a:pt x="197" y="4067"/>
                </a:cubicBezTo>
                <a:lnTo>
                  <a:pt x="197" y="4067"/>
                </a:lnTo>
                <a:cubicBezTo>
                  <a:pt x="336" y="4401"/>
                  <a:pt x="964" y="5080"/>
                  <a:pt x="2540" y="5676"/>
                </a:cubicBezTo>
                <a:cubicBezTo>
                  <a:pt x="3273" y="5953"/>
                  <a:pt x="3984" y="6048"/>
                  <a:pt x="4613" y="6048"/>
                </a:cubicBezTo>
                <a:cubicBezTo>
                  <a:pt x="5948" y="6048"/>
                  <a:pt x="6912" y="5621"/>
                  <a:pt x="6926" y="5614"/>
                </a:cubicBezTo>
                <a:cubicBezTo>
                  <a:pt x="6944" y="5606"/>
                  <a:pt x="6965" y="5602"/>
                  <a:pt x="6985" y="5602"/>
                </a:cubicBezTo>
                <a:cubicBezTo>
                  <a:pt x="6996" y="5602"/>
                  <a:pt x="7006" y="5602"/>
                  <a:pt x="7016" y="5604"/>
                </a:cubicBezTo>
                <a:cubicBezTo>
                  <a:pt x="7030" y="5606"/>
                  <a:pt x="8604" y="5931"/>
                  <a:pt x="12788" y="6469"/>
                </a:cubicBezTo>
                <a:cubicBezTo>
                  <a:pt x="13341" y="6541"/>
                  <a:pt x="13933" y="6573"/>
                  <a:pt x="14544" y="6573"/>
                </a:cubicBezTo>
                <a:cubicBezTo>
                  <a:pt x="18632" y="6573"/>
                  <a:pt x="23611" y="5131"/>
                  <a:pt x="24185" y="4282"/>
                </a:cubicBezTo>
                <a:cubicBezTo>
                  <a:pt x="24445" y="3898"/>
                  <a:pt x="24809" y="3067"/>
                  <a:pt x="25247" y="1878"/>
                </a:cubicBezTo>
                <a:cubicBezTo>
                  <a:pt x="25112" y="1727"/>
                  <a:pt x="24646" y="1273"/>
                  <a:pt x="23486" y="720"/>
                </a:cubicBezTo>
                <a:cubicBezTo>
                  <a:pt x="23443" y="700"/>
                  <a:pt x="23396" y="675"/>
                  <a:pt x="23351" y="655"/>
                </a:cubicBezTo>
                <a:cubicBezTo>
                  <a:pt x="22473" y="264"/>
                  <a:pt x="21346" y="55"/>
                  <a:pt x="21029" y="0"/>
                </a:cubicBezTo>
                <a:close/>
              </a:path>
            </a:pathLst>
          </a:custGeom>
          <a:solidFill>
            <a:srgbClr val="EFC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4"/>
          <p:cNvSpPr/>
          <p:nvPr/>
        </p:nvSpPr>
        <p:spPr>
          <a:xfrm>
            <a:off x="6784541" y="3577597"/>
            <a:ext cx="1478981" cy="409851"/>
          </a:xfrm>
          <a:custGeom>
            <a:rect b="b" l="l" r="r" t="t"/>
            <a:pathLst>
              <a:path extrusionOk="0" h="7174" w="25888">
                <a:moveTo>
                  <a:pt x="21354" y="313"/>
                </a:moveTo>
                <a:cubicBezTo>
                  <a:pt x="21687" y="370"/>
                  <a:pt x="22921" y="604"/>
                  <a:pt x="23811" y="1033"/>
                </a:cubicBezTo>
                <a:cubicBezTo>
                  <a:pt x="24971" y="1596"/>
                  <a:pt x="25437" y="2048"/>
                  <a:pt x="25572" y="2200"/>
                </a:cubicBezTo>
                <a:cubicBezTo>
                  <a:pt x="25134" y="3380"/>
                  <a:pt x="24766" y="4211"/>
                  <a:pt x="24508" y="4595"/>
                </a:cubicBezTo>
                <a:cubicBezTo>
                  <a:pt x="23935" y="5443"/>
                  <a:pt x="18954" y="6886"/>
                  <a:pt x="14866" y="6886"/>
                </a:cubicBezTo>
                <a:cubicBezTo>
                  <a:pt x="14255" y="6886"/>
                  <a:pt x="13664" y="6854"/>
                  <a:pt x="13111" y="6782"/>
                </a:cubicBezTo>
                <a:cubicBezTo>
                  <a:pt x="8927" y="6242"/>
                  <a:pt x="7353" y="5919"/>
                  <a:pt x="7339" y="5917"/>
                </a:cubicBezTo>
                <a:cubicBezTo>
                  <a:pt x="7329" y="5915"/>
                  <a:pt x="7319" y="5915"/>
                  <a:pt x="7308" y="5915"/>
                </a:cubicBezTo>
                <a:cubicBezTo>
                  <a:pt x="7288" y="5915"/>
                  <a:pt x="7267" y="5919"/>
                  <a:pt x="7249" y="5927"/>
                </a:cubicBezTo>
                <a:cubicBezTo>
                  <a:pt x="7235" y="5934"/>
                  <a:pt x="6271" y="6360"/>
                  <a:pt x="4935" y="6360"/>
                </a:cubicBezTo>
                <a:cubicBezTo>
                  <a:pt x="4306" y="6360"/>
                  <a:pt x="3594" y="6266"/>
                  <a:pt x="2860" y="5989"/>
                </a:cubicBezTo>
                <a:cubicBezTo>
                  <a:pt x="1285" y="5393"/>
                  <a:pt x="655" y="4714"/>
                  <a:pt x="520" y="4380"/>
                </a:cubicBezTo>
                <a:lnTo>
                  <a:pt x="520" y="4380"/>
                </a:lnTo>
                <a:cubicBezTo>
                  <a:pt x="1130" y="4728"/>
                  <a:pt x="2811" y="5365"/>
                  <a:pt x="2889" y="5393"/>
                </a:cubicBezTo>
                <a:cubicBezTo>
                  <a:pt x="2906" y="5401"/>
                  <a:pt x="2922" y="5403"/>
                  <a:pt x="2940" y="5403"/>
                </a:cubicBezTo>
                <a:cubicBezTo>
                  <a:pt x="2998" y="5403"/>
                  <a:pt x="3053" y="5367"/>
                  <a:pt x="3075" y="5309"/>
                </a:cubicBezTo>
                <a:cubicBezTo>
                  <a:pt x="3104" y="5234"/>
                  <a:pt x="3065" y="5150"/>
                  <a:pt x="2991" y="5121"/>
                </a:cubicBezTo>
                <a:cubicBezTo>
                  <a:pt x="2971" y="5115"/>
                  <a:pt x="1072" y="4399"/>
                  <a:pt x="592" y="4084"/>
                </a:cubicBezTo>
                <a:cubicBezTo>
                  <a:pt x="461" y="3953"/>
                  <a:pt x="342" y="3789"/>
                  <a:pt x="324" y="3720"/>
                </a:cubicBezTo>
                <a:cubicBezTo>
                  <a:pt x="352" y="3706"/>
                  <a:pt x="418" y="3696"/>
                  <a:pt x="485" y="3696"/>
                </a:cubicBezTo>
                <a:cubicBezTo>
                  <a:pt x="499" y="3696"/>
                  <a:pt x="514" y="3696"/>
                  <a:pt x="528" y="3697"/>
                </a:cubicBezTo>
                <a:cubicBezTo>
                  <a:pt x="1295" y="4053"/>
                  <a:pt x="3423" y="4634"/>
                  <a:pt x="3513" y="4659"/>
                </a:cubicBezTo>
                <a:cubicBezTo>
                  <a:pt x="3525" y="4665"/>
                  <a:pt x="3538" y="4665"/>
                  <a:pt x="3550" y="4665"/>
                </a:cubicBezTo>
                <a:cubicBezTo>
                  <a:pt x="3615" y="4665"/>
                  <a:pt x="3673" y="4620"/>
                  <a:pt x="3689" y="4556"/>
                </a:cubicBezTo>
                <a:cubicBezTo>
                  <a:pt x="3710" y="4481"/>
                  <a:pt x="3662" y="4401"/>
                  <a:pt x="3587" y="4380"/>
                </a:cubicBezTo>
                <a:cubicBezTo>
                  <a:pt x="3564" y="4372"/>
                  <a:pt x="1402" y="3785"/>
                  <a:pt x="653" y="3439"/>
                </a:cubicBezTo>
                <a:cubicBezTo>
                  <a:pt x="563" y="3325"/>
                  <a:pt x="450" y="3151"/>
                  <a:pt x="424" y="3030"/>
                </a:cubicBezTo>
                <a:lnTo>
                  <a:pt x="424" y="3030"/>
                </a:lnTo>
                <a:cubicBezTo>
                  <a:pt x="506" y="3038"/>
                  <a:pt x="659" y="3083"/>
                  <a:pt x="792" y="3143"/>
                </a:cubicBezTo>
                <a:lnTo>
                  <a:pt x="794" y="3143"/>
                </a:lnTo>
                <a:lnTo>
                  <a:pt x="796" y="3145"/>
                </a:lnTo>
                <a:cubicBezTo>
                  <a:pt x="1887" y="3595"/>
                  <a:pt x="3761" y="4035"/>
                  <a:pt x="3840" y="4053"/>
                </a:cubicBezTo>
                <a:cubicBezTo>
                  <a:pt x="3851" y="4055"/>
                  <a:pt x="3863" y="4057"/>
                  <a:pt x="3873" y="4057"/>
                </a:cubicBezTo>
                <a:cubicBezTo>
                  <a:pt x="3937" y="4057"/>
                  <a:pt x="3998" y="4012"/>
                  <a:pt x="4014" y="3945"/>
                </a:cubicBezTo>
                <a:cubicBezTo>
                  <a:pt x="4031" y="3867"/>
                  <a:pt x="3984" y="3789"/>
                  <a:pt x="3906" y="3771"/>
                </a:cubicBezTo>
                <a:cubicBezTo>
                  <a:pt x="3885" y="3767"/>
                  <a:pt x="2020" y="3329"/>
                  <a:pt x="941" y="2895"/>
                </a:cubicBezTo>
                <a:cubicBezTo>
                  <a:pt x="909" y="2848"/>
                  <a:pt x="866" y="2744"/>
                  <a:pt x="866" y="2693"/>
                </a:cubicBezTo>
                <a:cubicBezTo>
                  <a:pt x="868" y="2692"/>
                  <a:pt x="872" y="2692"/>
                  <a:pt x="875" y="2692"/>
                </a:cubicBezTo>
                <a:cubicBezTo>
                  <a:pt x="909" y="2692"/>
                  <a:pt x="980" y="2703"/>
                  <a:pt x="1115" y="2762"/>
                </a:cubicBezTo>
                <a:cubicBezTo>
                  <a:pt x="1799" y="3053"/>
                  <a:pt x="4223" y="3521"/>
                  <a:pt x="4325" y="3542"/>
                </a:cubicBezTo>
                <a:cubicBezTo>
                  <a:pt x="4334" y="3543"/>
                  <a:pt x="4344" y="3544"/>
                  <a:pt x="4353" y="3544"/>
                </a:cubicBezTo>
                <a:cubicBezTo>
                  <a:pt x="4404" y="3544"/>
                  <a:pt x="4453" y="3515"/>
                  <a:pt x="4479" y="3470"/>
                </a:cubicBezTo>
                <a:cubicBezTo>
                  <a:pt x="4510" y="3417"/>
                  <a:pt x="4501" y="3347"/>
                  <a:pt x="4458" y="3300"/>
                </a:cubicBezTo>
                <a:cubicBezTo>
                  <a:pt x="4194" y="3014"/>
                  <a:pt x="3973" y="2670"/>
                  <a:pt x="3973" y="2578"/>
                </a:cubicBezTo>
                <a:cubicBezTo>
                  <a:pt x="3985" y="2576"/>
                  <a:pt x="4000" y="2575"/>
                  <a:pt x="4018" y="2575"/>
                </a:cubicBezTo>
                <a:cubicBezTo>
                  <a:pt x="4203" y="2575"/>
                  <a:pt x="4678" y="2697"/>
                  <a:pt x="5033" y="2791"/>
                </a:cubicBezTo>
                <a:cubicBezTo>
                  <a:pt x="5545" y="2924"/>
                  <a:pt x="6126" y="3077"/>
                  <a:pt x="6533" y="3094"/>
                </a:cubicBezTo>
                <a:cubicBezTo>
                  <a:pt x="7261" y="3122"/>
                  <a:pt x="7519" y="3660"/>
                  <a:pt x="7529" y="3685"/>
                </a:cubicBezTo>
                <a:cubicBezTo>
                  <a:pt x="7550" y="3728"/>
                  <a:pt x="7589" y="3758"/>
                  <a:pt x="7636" y="3769"/>
                </a:cubicBezTo>
                <a:cubicBezTo>
                  <a:pt x="7688" y="3780"/>
                  <a:pt x="8472" y="3927"/>
                  <a:pt x="9867" y="3927"/>
                </a:cubicBezTo>
                <a:cubicBezTo>
                  <a:pt x="10804" y="3927"/>
                  <a:pt x="12017" y="3861"/>
                  <a:pt x="13469" y="3642"/>
                </a:cubicBezTo>
                <a:cubicBezTo>
                  <a:pt x="17282" y="3069"/>
                  <a:pt x="18974" y="2159"/>
                  <a:pt x="20020" y="1432"/>
                </a:cubicBezTo>
                <a:cubicBezTo>
                  <a:pt x="20893" y="825"/>
                  <a:pt x="21231" y="467"/>
                  <a:pt x="21354" y="313"/>
                </a:cubicBezTo>
                <a:close/>
                <a:moveTo>
                  <a:pt x="21284" y="0"/>
                </a:moveTo>
                <a:cubicBezTo>
                  <a:pt x="21232" y="0"/>
                  <a:pt x="21184" y="29"/>
                  <a:pt x="21159" y="74"/>
                </a:cubicBezTo>
                <a:cubicBezTo>
                  <a:pt x="21155" y="78"/>
                  <a:pt x="20944" y="424"/>
                  <a:pt x="19852" y="1183"/>
                </a:cubicBezTo>
                <a:cubicBezTo>
                  <a:pt x="18831" y="1893"/>
                  <a:pt x="17176" y="2779"/>
                  <a:pt x="13422" y="3345"/>
                </a:cubicBezTo>
                <a:cubicBezTo>
                  <a:pt x="12006" y="3558"/>
                  <a:pt x="10813" y="3622"/>
                  <a:pt x="9888" y="3622"/>
                </a:cubicBezTo>
                <a:cubicBezTo>
                  <a:pt x="8713" y="3622"/>
                  <a:pt x="7970" y="3519"/>
                  <a:pt x="7752" y="3484"/>
                </a:cubicBezTo>
                <a:cubicBezTo>
                  <a:pt x="7642" y="3300"/>
                  <a:pt x="7292" y="2826"/>
                  <a:pt x="6541" y="2797"/>
                </a:cubicBezTo>
                <a:cubicBezTo>
                  <a:pt x="6165" y="2783"/>
                  <a:pt x="5602" y="2633"/>
                  <a:pt x="5105" y="2506"/>
                </a:cubicBezTo>
                <a:cubicBezTo>
                  <a:pt x="4573" y="2366"/>
                  <a:pt x="4231" y="2280"/>
                  <a:pt x="4014" y="2280"/>
                </a:cubicBezTo>
                <a:cubicBezTo>
                  <a:pt x="3899" y="2280"/>
                  <a:pt x="3819" y="2304"/>
                  <a:pt x="3765" y="2357"/>
                </a:cubicBezTo>
                <a:cubicBezTo>
                  <a:pt x="3585" y="2537"/>
                  <a:pt x="3759" y="2877"/>
                  <a:pt x="3978" y="3171"/>
                </a:cubicBezTo>
                <a:cubicBezTo>
                  <a:pt x="3247" y="3022"/>
                  <a:pt x="1717" y="2701"/>
                  <a:pt x="1226" y="2488"/>
                </a:cubicBezTo>
                <a:cubicBezTo>
                  <a:pt x="1159" y="2459"/>
                  <a:pt x="1010" y="2395"/>
                  <a:pt x="869" y="2395"/>
                </a:cubicBezTo>
                <a:cubicBezTo>
                  <a:pt x="774" y="2395"/>
                  <a:pt x="683" y="2424"/>
                  <a:pt x="622" y="2513"/>
                </a:cubicBezTo>
                <a:cubicBezTo>
                  <a:pt x="573" y="2584"/>
                  <a:pt x="567" y="2674"/>
                  <a:pt x="579" y="2762"/>
                </a:cubicBezTo>
                <a:cubicBezTo>
                  <a:pt x="518" y="2748"/>
                  <a:pt x="457" y="2739"/>
                  <a:pt x="401" y="2739"/>
                </a:cubicBezTo>
                <a:cubicBezTo>
                  <a:pt x="334" y="2739"/>
                  <a:pt x="273" y="2752"/>
                  <a:pt x="225" y="2783"/>
                </a:cubicBezTo>
                <a:cubicBezTo>
                  <a:pt x="162" y="2824"/>
                  <a:pt x="123" y="2895"/>
                  <a:pt x="123" y="2973"/>
                </a:cubicBezTo>
                <a:cubicBezTo>
                  <a:pt x="123" y="3122"/>
                  <a:pt x="209" y="3290"/>
                  <a:pt x="291" y="3427"/>
                </a:cubicBezTo>
                <a:cubicBezTo>
                  <a:pt x="172" y="3454"/>
                  <a:pt x="58" y="3519"/>
                  <a:pt x="29" y="3654"/>
                </a:cubicBezTo>
                <a:cubicBezTo>
                  <a:pt x="0" y="3797"/>
                  <a:pt x="113" y="3979"/>
                  <a:pt x="234" y="4129"/>
                </a:cubicBezTo>
                <a:cubicBezTo>
                  <a:pt x="184" y="4200"/>
                  <a:pt x="182" y="4303"/>
                  <a:pt x="225" y="4436"/>
                </a:cubicBezTo>
                <a:cubicBezTo>
                  <a:pt x="281" y="4603"/>
                  <a:pt x="663" y="5469"/>
                  <a:pt x="2754" y="6261"/>
                </a:cubicBezTo>
                <a:cubicBezTo>
                  <a:pt x="3535" y="6556"/>
                  <a:pt x="4285" y="6657"/>
                  <a:pt x="4945" y="6657"/>
                </a:cubicBezTo>
                <a:cubicBezTo>
                  <a:pt x="6186" y="6657"/>
                  <a:pt x="7109" y="6301"/>
                  <a:pt x="7323" y="6212"/>
                </a:cubicBezTo>
                <a:cubicBezTo>
                  <a:pt x="7607" y="6267"/>
                  <a:pt x="9264" y="6582"/>
                  <a:pt x="13072" y="7071"/>
                </a:cubicBezTo>
                <a:cubicBezTo>
                  <a:pt x="13622" y="7140"/>
                  <a:pt x="14217" y="7173"/>
                  <a:pt x="14837" y="7173"/>
                </a:cubicBezTo>
                <a:cubicBezTo>
                  <a:pt x="18921" y="7173"/>
                  <a:pt x="24066" y="5764"/>
                  <a:pt x="24750" y="4759"/>
                </a:cubicBezTo>
                <a:cubicBezTo>
                  <a:pt x="25030" y="4342"/>
                  <a:pt x="25409" y="3484"/>
                  <a:pt x="25871" y="2214"/>
                </a:cubicBezTo>
                <a:cubicBezTo>
                  <a:pt x="25887" y="2171"/>
                  <a:pt x="25881" y="2122"/>
                  <a:pt x="25857" y="2083"/>
                </a:cubicBezTo>
                <a:cubicBezTo>
                  <a:pt x="25838" y="2058"/>
                  <a:pt x="25447" y="1494"/>
                  <a:pt x="23936" y="761"/>
                </a:cubicBezTo>
                <a:cubicBezTo>
                  <a:pt x="22861" y="240"/>
                  <a:pt x="21370" y="10"/>
                  <a:pt x="21307" y="2"/>
                </a:cubicBezTo>
                <a:cubicBezTo>
                  <a:pt x="21299" y="1"/>
                  <a:pt x="21291" y="0"/>
                  <a:pt x="21284" y="0"/>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4"/>
          <p:cNvSpPr/>
          <p:nvPr/>
        </p:nvSpPr>
        <p:spPr>
          <a:xfrm>
            <a:off x="6803108" y="3632727"/>
            <a:ext cx="1442418" cy="338267"/>
          </a:xfrm>
          <a:custGeom>
            <a:rect b="b" l="l" r="r" t="t"/>
            <a:pathLst>
              <a:path extrusionOk="0" h="5921" w="25248">
                <a:moveTo>
                  <a:pt x="23351" y="1"/>
                </a:moveTo>
                <a:cubicBezTo>
                  <a:pt x="22003" y="2405"/>
                  <a:pt x="19505" y="4872"/>
                  <a:pt x="14330" y="4872"/>
                </a:cubicBezTo>
                <a:cubicBezTo>
                  <a:pt x="14062" y="4872"/>
                  <a:pt x="13787" y="4865"/>
                  <a:pt x="13504" y="4852"/>
                </a:cubicBezTo>
                <a:cubicBezTo>
                  <a:pt x="8585" y="4614"/>
                  <a:pt x="3816" y="3282"/>
                  <a:pt x="1521" y="2548"/>
                </a:cubicBezTo>
                <a:cubicBezTo>
                  <a:pt x="1343" y="2493"/>
                  <a:pt x="1179" y="2442"/>
                  <a:pt x="1032" y="2390"/>
                </a:cubicBezTo>
                <a:cubicBezTo>
                  <a:pt x="432" y="2192"/>
                  <a:pt x="101" y="2067"/>
                  <a:pt x="101" y="2067"/>
                </a:cubicBezTo>
                <a:lnTo>
                  <a:pt x="101" y="2067"/>
                </a:lnTo>
                <a:cubicBezTo>
                  <a:pt x="132" y="2188"/>
                  <a:pt x="242" y="2364"/>
                  <a:pt x="334" y="2476"/>
                </a:cubicBezTo>
                <a:cubicBezTo>
                  <a:pt x="1083" y="2824"/>
                  <a:pt x="3245" y="3413"/>
                  <a:pt x="3266" y="3418"/>
                </a:cubicBezTo>
                <a:cubicBezTo>
                  <a:pt x="3344" y="3438"/>
                  <a:pt x="3389" y="3518"/>
                  <a:pt x="3368" y="3593"/>
                </a:cubicBezTo>
                <a:cubicBezTo>
                  <a:pt x="3352" y="3659"/>
                  <a:pt x="3292" y="3702"/>
                  <a:pt x="3229" y="3702"/>
                </a:cubicBezTo>
                <a:cubicBezTo>
                  <a:pt x="3219" y="3702"/>
                  <a:pt x="3205" y="3702"/>
                  <a:pt x="3192" y="3696"/>
                </a:cubicBezTo>
                <a:cubicBezTo>
                  <a:pt x="3100" y="3671"/>
                  <a:pt x="972" y="3090"/>
                  <a:pt x="205" y="2734"/>
                </a:cubicBezTo>
                <a:cubicBezTo>
                  <a:pt x="193" y="2734"/>
                  <a:pt x="181" y="2733"/>
                  <a:pt x="170" y="2733"/>
                </a:cubicBezTo>
                <a:cubicBezTo>
                  <a:pt x="101" y="2733"/>
                  <a:pt x="32" y="2743"/>
                  <a:pt x="1" y="2759"/>
                </a:cubicBezTo>
                <a:cubicBezTo>
                  <a:pt x="21" y="2824"/>
                  <a:pt x="142" y="2988"/>
                  <a:pt x="269" y="3121"/>
                </a:cubicBezTo>
                <a:cubicBezTo>
                  <a:pt x="749" y="3436"/>
                  <a:pt x="2648" y="4152"/>
                  <a:pt x="2668" y="4160"/>
                </a:cubicBezTo>
                <a:cubicBezTo>
                  <a:pt x="2742" y="4185"/>
                  <a:pt x="2781" y="4273"/>
                  <a:pt x="2752" y="4344"/>
                </a:cubicBezTo>
                <a:cubicBezTo>
                  <a:pt x="2730" y="4402"/>
                  <a:pt x="2673" y="4438"/>
                  <a:pt x="2617" y="4438"/>
                </a:cubicBezTo>
                <a:cubicBezTo>
                  <a:pt x="2601" y="4438"/>
                  <a:pt x="2585" y="4432"/>
                  <a:pt x="2566" y="4428"/>
                </a:cubicBezTo>
                <a:cubicBezTo>
                  <a:pt x="2493" y="4400"/>
                  <a:pt x="807" y="3763"/>
                  <a:pt x="197" y="3415"/>
                </a:cubicBezTo>
                <a:lnTo>
                  <a:pt x="197" y="3415"/>
                </a:lnTo>
                <a:cubicBezTo>
                  <a:pt x="336" y="3749"/>
                  <a:pt x="964" y="4428"/>
                  <a:pt x="2540" y="5024"/>
                </a:cubicBezTo>
                <a:cubicBezTo>
                  <a:pt x="3273" y="5301"/>
                  <a:pt x="3984" y="5396"/>
                  <a:pt x="4613" y="5396"/>
                </a:cubicBezTo>
                <a:cubicBezTo>
                  <a:pt x="5948" y="5396"/>
                  <a:pt x="6912" y="4969"/>
                  <a:pt x="6926" y="4962"/>
                </a:cubicBezTo>
                <a:cubicBezTo>
                  <a:pt x="6944" y="4954"/>
                  <a:pt x="6965" y="4950"/>
                  <a:pt x="6985" y="4950"/>
                </a:cubicBezTo>
                <a:cubicBezTo>
                  <a:pt x="6996" y="4950"/>
                  <a:pt x="7006" y="4950"/>
                  <a:pt x="7016" y="4952"/>
                </a:cubicBezTo>
                <a:cubicBezTo>
                  <a:pt x="7030" y="4954"/>
                  <a:pt x="8604" y="5279"/>
                  <a:pt x="12788" y="5817"/>
                </a:cubicBezTo>
                <a:cubicBezTo>
                  <a:pt x="13341" y="5889"/>
                  <a:pt x="13933" y="5921"/>
                  <a:pt x="14544" y="5921"/>
                </a:cubicBezTo>
                <a:cubicBezTo>
                  <a:pt x="18632" y="5921"/>
                  <a:pt x="23611" y="4479"/>
                  <a:pt x="24185" y="3630"/>
                </a:cubicBezTo>
                <a:cubicBezTo>
                  <a:pt x="24445" y="3246"/>
                  <a:pt x="24809" y="2415"/>
                  <a:pt x="25247" y="1226"/>
                </a:cubicBezTo>
                <a:cubicBezTo>
                  <a:pt x="25112" y="1075"/>
                  <a:pt x="24646" y="621"/>
                  <a:pt x="23486" y="64"/>
                </a:cubicBezTo>
                <a:cubicBezTo>
                  <a:pt x="23443" y="44"/>
                  <a:pt x="23396" y="21"/>
                  <a:pt x="23351" y="1"/>
                </a:cubicBezTo>
                <a:close/>
              </a:path>
            </a:pathLst>
          </a:custGeom>
          <a:solidFill>
            <a:srgbClr val="E299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4"/>
          <p:cNvSpPr/>
          <p:nvPr/>
        </p:nvSpPr>
        <p:spPr>
          <a:xfrm>
            <a:off x="8605331" y="2555084"/>
            <a:ext cx="567072" cy="1349011"/>
          </a:xfrm>
          <a:custGeom>
            <a:rect b="b" l="l" r="r" t="t"/>
            <a:pathLst>
              <a:path extrusionOk="0" h="23613" w="9926">
                <a:moveTo>
                  <a:pt x="1981" y="0"/>
                </a:moveTo>
                <a:cubicBezTo>
                  <a:pt x="1955" y="0"/>
                  <a:pt x="1934" y="5"/>
                  <a:pt x="1918" y="9"/>
                </a:cubicBezTo>
                <a:cubicBezTo>
                  <a:pt x="1750" y="47"/>
                  <a:pt x="1641" y="72"/>
                  <a:pt x="1834" y="1019"/>
                </a:cubicBezTo>
                <a:cubicBezTo>
                  <a:pt x="2026" y="1956"/>
                  <a:pt x="2171" y="3212"/>
                  <a:pt x="2173" y="3225"/>
                </a:cubicBezTo>
                <a:cubicBezTo>
                  <a:pt x="2182" y="3302"/>
                  <a:pt x="2130" y="3374"/>
                  <a:pt x="2055" y="3386"/>
                </a:cubicBezTo>
                <a:cubicBezTo>
                  <a:pt x="2047" y="3387"/>
                  <a:pt x="2040" y="3388"/>
                  <a:pt x="2032" y="3388"/>
                </a:cubicBezTo>
                <a:cubicBezTo>
                  <a:pt x="1964" y="3388"/>
                  <a:pt x="1904" y="3346"/>
                  <a:pt x="1887" y="3276"/>
                </a:cubicBezTo>
                <a:cubicBezTo>
                  <a:pt x="1625" y="2130"/>
                  <a:pt x="1243" y="815"/>
                  <a:pt x="1079" y="655"/>
                </a:cubicBezTo>
                <a:cubicBezTo>
                  <a:pt x="1068" y="653"/>
                  <a:pt x="1058" y="652"/>
                  <a:pt x="1047" y="652"/>
                </a:cubicBezTo>
                <a:cubicBezTo>
                  <a:pt x="1007" y="652"/>
                  <a:pt x="963" y="666"/>
                  <a:pt x="915" y="698"/>
                </a:cubicBezTo>
                <a:cubicBezTo>
                  <a:pt x="778" y="786"/>
                  <a:pt x="666" y="968"/>
                  <a:pt x="655" y="1046"/>
                </a:cubicBezTo>
                <a:cubicBezTo>
                  <a:pt x="645" y="1144"/>
                  <a:pt x="711" y="1373"/>
                  <a:pt x="788" y="1619"/>
                </a:cubicBezTo>
                <a:cubicBezTo>
                  <a:pt x="837" y="1776"/>
                  <a:pt x="891" y="1954"/>
                  <a:pt x="942" y="2149"/>
                </a:cubicBezTo>
                <a:cubicBezTo>
                  <a:pt x="1089" y="2717"/>
                  <a:pt x="1093" y="3525"/>
                  <a:pt x="1093" y="3560"/>
                </a:cubicBezTo>
                <a:cubicBezTo>
                  <a:pt x="1093" y="3632"/>
                  <a:pt x="1038" y="3693"/>
                  <a:pt x="966" y="3703"/>
                </a:cubicBezTo>
                <a:cubicBezTo>
                  <a:pt x="961" y="3704"/>
                  <a:pt x="955" y="3704"/>
                  <a:pt x="950" y="3704"/>
                </a:cubicBezTo>
                <a:cubicBezTo>
                  <a:pt x="887" y="3704"/>
                  <a:pt x="826" y="3663"/>
                  <a:pt x="807" y="3599"/>
                </a:cubicBezTo>
                <a:cubicBezTo>
                  <a:pt x="592" y="2840"/>
                  <a:pt x="326" y="1993"/>
                  <a:pt x="254" y="1891"/>
                </a:cubicBezTo>
                <a:cubicBezTo>
                  <a:pt x="250" y="1889"/>
                  <a:pt x="248" y="1885"/>
                  <a:pt x="244" y="1885"/>
                </a:cubicBezTo>
                <a:lnTo>
                  <a:pt x="236" y="1885"/>
                </a:lnTo>
                <a:cubicBezTo>
                  <a:pt x="177" y="1893"/>
                  <a:pt x="87" y="1971"/>
                  <a:pt x="42" y="2075"/>
                </a:cubicBezTo>
                <a:cubicBezTo>
                  <a:pt x="1" y="2159"/>
                  <a:pt x="56" y="2394"/>
                  <a:pt x="113" y="2619"/>
                </a:cubicBezTo>
                <a:cubicBezTo>
                  <a:pt x="156" y="2814"/>
                  <a:pt x="211" y="3037"/>
                  <a:pt x="240" y="3276"/>
                </a:cubicBezTo>
                <a:cubicBezTo>
                  <a:pt x="277" y="3562"/>
                  <a:pt x="291" y="4029"/>
                  <a:pt x="306" y="4565"/>
                </a:cubicBezTo>
                <a:cubicBezTo>
                  <a:pt x="322" y="5138"/>
                  <a:pt x="338" y="5786"/>
                  <a:pt x="389" y="6392"/>
                </a:cubicBezTo>
                <a:cubicBezTo>
                  <a:pt x="475" y="7464"/>
                  <a:pt x="1435" y="7781"/>
                  <a:pt x="1445" y="7785"/>
                </a:cubicBezTo>
                <a:cubicBezTo>
                  <a:pt x="1504" y="7801"/>
                  <a:pt x="1545" y="7857"/>
                  <a:pt x="1545" y="7920"/>
                </a:cubicBezTo>
                <a:cubicBezTo>
                  <a:pt x="1545" y="7992"/>
                  <a:pt x="1556" y="15294"/>
                  <a:pt x="2433" y="18729"/>
                </a:cubicBezTo>
                <a:cubicBezTo>
                  <a:pt x="2797" y="20161"/>
                  <a:pt x="3025" y="21045"/>
                  <a:pt x="3258" y="21656"/>
                </a:cubicBezTo>
                <a:cubicBezTo>
                  <a:pt x="3589" y="22522"/>
                  <a:pt x="3933" y="22839"/>
                  <a:pt x="4710" y="23371"/>
                </a:cubicBezTo>
                <a:cubicBezTo>
                  <a:pt x="4959" y="23540"/>
                  <a:pt x="5226" y="23612"/>
                  <a:pt x="5504" y="23612"/>
                </a:cubicBezTo>
                <a:cubicBezTo>
                  <a:pt x="6663" y="23612"/>
                  <a:pt x="7991" y="22348"/>
                  <a:pt x="8772" y="21601"/>
                </a:cubicBezTo>
                <a:cubicBezTo>
                  <a:pt x="9670" y="20746"/>
                  <a:pt x="9887" y="20020"/>
                  <a:pt x="9925" y="19858"/>
                </a:cubicBezTo>
                <a:cubicBezTo>
                  <a:pt x="9880" y="19731"/>
                  <a:pt x="9662" y="19228"/>
                  <a:pt x="9058" y="18665"/>
                </a:cubicBezTo>
                <a:cubicBezTo>
                  <a:pt x="8565" y="18201"/>
                  <a:pt x="7810" y="17694"/>
                  <a:pt x="6674" y="17311"/>
                </a:cubicBezTo>
                <a:lnTo>
                  <a:pt x="6674" y="17311"/>
                </a:lnTo>
                <a:cubicBezTo>
                  <a:pt x="7129" y="18719"/>
                  <a:pt x="7476" y="19320"/>
                  <a:pt x="7794" y="19801"/>
                </a:cubicBezTo>
                <a:cubicBezTo>
                  <a:pt x="7835" y="19864"/>
                  <a:pt x="7816" y="19956"/>
                  <a:pt x="7749" y="19999"/>
                </a:cubicBezTo>
                <a:cubicBezTo>
                  <a:pt x="7726" y="20014"/>
                  <a:pt x="7699" y="20021"/>
                  <a:pt x="7673" y="20021"/>
                </a:cubicBezTo>
                <a:cubicBezTo>
                  <a:pt x="7626" y="20021"/>
                  <a:pt x="7578" y="19998"/>
                  <a:pt x="7550" y="19956"/>
                </a:cubicBezTo>
                <a:cubicBezTo>
                  <a:pt x="7092" y="19263"/>
                  <a:pt x="6580" y="18330"/>
                  <a:pt x="5795" y="15261"/>
                </a:cubicBezTo>
                <a:cubicBezTo>
                  <a:pt x="4987" y="12100"/>
                  <a:pt x="3831" y="7161"/>
                  <a:pt x="3818" y="7112"/>
                </a:cubicBezTo>
                <a:cubicBezTo>
                  <a:pt x="3804" y="7049"/>
                  <a:pt x="3831" y="6985"/>
                  <a:pt x="3888" y="6952"/>
                </a:cubicBezTo>
                <a:cubicBezTo>
                  <a:pt x="4342" y="6693"/>
                  <a:pt x="4637" y="5891"/>
                  <a:pt x="4659" y="5265"/>
                </a:cubicBezTo>
                <a:cubicBezTo>
                  <a:pt x="4667" y="5039"/>
                  <a:pt x="4657" y="4714"/>
                  <a:pt x="4649" y="4370"/>
                </a:cubicBezTo>
                <a:cubicBezTo>
                  <a:pt x="4629" y="3665"/>
                  <a:pt x="4612" y="2934"/>
                  <a:pt x="4714" y="2621"/>
                </a:cubicBezTo>
                <a:cubicBezTo>
                  <a:pt x="4778" y="2435"/>
                  <a:pt x="4729" y="2298"/>
                  <a:pt x="4657" y="2243"/>
                </a:cubicBezTo>
                <a:cubicBezTo>
                  <a:pt x="4635" y="2228"/>
                  <a:pt x="4614" y="2222"/>
                  <a:pt x="4593" y="2222"/>
                </a:cubicBezTo>
                <a:cubicBezTo>
                  <a:pt x="4558" y="2222"/>
                  <a:pt x="4526" y="2239"/>
                  <a:pt x="4502" y="2257"/>
                </a:cubicBezTo>
                <a:cubicBezTo>
                  <a:pt x="4389" y="2339"/>
                  <a:pt x="4271" y="3055"/>
                  <a:pt x="4246" y="3783"/>
                </a:cubicBezTo>
                <a:cubicBezTo>
                  <a:pt x="4246" y="3859"/>
                  <a:pt x="4178" y="3920"/>
                  <a:pt x="4103" y="3920"/>
                </a:cubicBezTo>
                <a:cubicBezTo>
                  <a:pt x="4023" y="3920"/>
                  <a:pt x="3962" y="3859"/>
                  <a:pt x="3960" y="3781"/>
                </a:cubicBezTo>
                <a:cubicBezTo>
                  <a:pt x="3960" y="3757"/>
                  <a:pt x="3886" y="1500"/>
                  <a:pt x="3722" y="847"/>
                </a:cubicBezTo>
                <a:cubicBezTo>
                  <a:pt x="3588" y="309"/>
                  <a:pt x="3355" y="81"/>
                  <a:pt x="3220" y="81"/>
                </a:cubicBezTo>
                <a:cubicBezTo>
                  <a:pt x="3211" y="81"/>
                  <a:pt x="3203" y="82"/>
                  <a:pt x="3194" y="84"/>
                </a:cubicBezTo>
                <a:cubicBezTo>
                  <a:pt x="3160" y="139"/>
                  <a:pt x="3190" y="489"/>
                  <a:pt x="3215" y="768"/>
                </a:cubicBezTo>
                <a:cubicBezTo>
                  <a:pt x="3231" y="929"/>
                  <a:pt x="3246" y="1111"/>
                  <a:pt x="3258" y="1310"/>
                </a:cubicBezTo>
                <a:cubicBezTo>
                  <a:pt x="3307" y="2097"/>
                  <a:pt x="3309" y="3399"/>
                  <a:pt x="3309" y="3413"/>
                </a:cubicBezTo>
                <a:cubicBezTo>
                  <a:pt x="3309" y="3489"/>
                  <a:pt x="3254" y="3550"/>
                  <a:pt x="3176" y="3556"/>
                </a:cubicBezTo>
                <a:cubicBezTo>
                  <a:pt x="3173" y="3556"/>
                  <a:pt x="3170" y="3556"/>
                  <a:pt x="3168" y="3556"/>
                </a:cubicBezTo>
                <a:cubicBezTo>
                  <a:pt x="3094" y="3556"/>
                  <a:pt x="3032" y="3504"/>
                  <a:pt x="3020" y="3435"/>
                </a:cubicBezTo>
                <a:cubicBezTo>
                  <a:pt x="3018" y="3417"/>
                  <a:pt x="2732" y="1674"/>
                  <a:pt x="2519" y="892"/>
                </a:cubicBezTo>
                <a:cubicBezTo>
                  <a:pt x="2302" y="102"/>
                  <a:pt x="2098" y="0"/>
                  <a:pt x="1981" y="0"/>
                </a:cubicBezTo>
                <a:close/>
              </a:path>
            </a:pathLst>
          </a:custGeom>
          <a:solidFill>
            <a:srgbClr val="EFC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4"/>
          <p:cNvSpPr/>
          <p:nvPr/>
        </p:nvSpPr>
        <p:spPr>
          <a:xfrm>
            <a:off x="8588020" y="2538631"/>
            <a:ext cx="601807" cy="1382146"/>
          </a:xfrm>
          <a:custGeom>
            <a:rect b="b" l="l" r="r" t="t"/>
            <a:pathLst>
              <a:path extrusionOk="0" h="24193" w="10534">
                <a:moveTo>
                  <a:pt x="2284" y="288"/>
                </a:moveTo>
                <a:cubicBezTo>
                  <a:pt x="2401" y="288"/>
                  <a:pt x="2605" y="390"/>
                  <a:pt x="2820" y="1180"/>
                </a:cubicBezTo>
                <a:cubicBezTo>
                  <a:pt x="3033" y="1962"/>
                  <a:pt x="3319" y="3703"/>
                  <a:pt x="3321" y="3721"/>
                </a:cubicBezTo>
                <a:cubicBezTo>
                  <a:pt x="3333" y="3791"/>
                  <a:pt x="3390" y="3841"/>
                  <a:pt x="3464" y="3841"/>
                </a:cubicBezTo>
                <a:cubicBezTo>
                  <a:pt x="3468" y="3841"/>
                  <a:pt x="3473" y="3840"/>
                  <a:pt x="3477" y="3840"/>
                </a:cubicBezTo>
                <a:cubicBezTo>
                  <a:pt x="3555" y="3834"/>
                  <a:pt x="3610" y="3773"/>
                  <a:pt x="3610" y="3697"/>
                </a:cubicBezTo>
                <a:cubicBezTo>
                  <a:pt x="3610" y="3685"/>
                  <a:pt x="3610" y="2383"/>
                  <a:pt x="3561" y="1594"/>
                </a:cubicBezTo>
                <a:cubicBezTo>
                  <a:pt x="3549" y="1395"/>
                  <a:pt x="3534" y="1211"/>
                  <a:pt x="3518" y="1051"/>
                </a:cubicBezTo>
                <a:cubicBezTo>
                  <a:pt x="3493" y="771"/>
                  <a:pt x="3463" y="423"/>
                  <a:pt x="3495" y="368"/>
                </a:cubicBezTo>
                <a:cubicBezTo>
                  <a:pt x="3503" y="366"/>
                  <a:pt x="3511" y="365"/>
                  <a:pt x="3520" y="365"/>
                </a:cubicBezTo>
                <a:cubicBezTo>
                  <a:pt x="3653" y="365"/>
                  <a:pt x="3887" y="589"/>
                  <a:pt x="4021" y="1129"/>
                </a:cubicBezTo>
                <a:cubicBezTo>
                  <a:pt x="4185" y="1782"/>
                  <a:pt x="4256" y="4041"/>
                  <a:pt x="4260" y="4063"/>
                </a:cubicBezTo>
                <a:cubicBezTo>
                  <a:pt x="4263" y="4143"/>
                  <a:pt x="4326" y="4204"/>
                  <a:pt x="4404" y="4204"/>
                </a:cubicBezTo>
                <a:cubicBezTo>
                  <a:pt x="4481" y="4204"/>
                  <a:pt x="4543" y="4143"/>
                  <a:pt x="4547" y="4065"/>
                </a:cubicBezTo>
                <a:cubicBezTo>
                  <a:pt x="4571" y="3337"/>
                  <a:pt x="4690" y="2621"/>
                  <a:pt x="4799" y="2539"/>
                </a:cubicBezTo>
                <a:cubicBezTo>
                  <a:pt x="4822" y="2521"/>
                  <a:pt x="4854" y="2505"/>
                  <a:pt x="4888" y="2505"/>
                </a:cubicBezTo>
                <a:cubicBezTo>
                  <a:pt x="4910" y="2505"/>
                  <a:pt x="4933" y="2512"/>
                  <a:pt x="4956" y="2529"/>
                </a:cubicBezTo>
                <a:cubicBezTo>
                  <a:pt x="5028" y="2582"/>
                  <a:pt x="5073" y="2721"/>
                  <a:pt x="5011" y="2907"/>
                </a:cubicBezTo>
                <a:cubicBezTo>
                  <a:pt x="4909" y="3216"/>
                  <a:pt x="4927" y="3949"/>
                  <a:pt x="4948" y="4656"/>
                </a:cubicBezTo>
                <a:cubicBezTo>
                  <a:pt x="4958" y="5000"/>
                  <a:pt x="4966" y="5323"/>
                  <a:pt x="4958" y="5553"/>
                </a:cubicBezTo>
                <a:cubicBezTo>
                  <a:pt x="4936" y="6179"/>
                  <a:pt x="4641" y="6979"/>
                  <a:pt x="4189" y="7240"/>
                </a:cubicBezTo>
                <a:cubicBezTo>
                  <a:pt x="4132" y="7271"/>
                  <a:pt x="4103" y="7337"/>
                  <a:pt x="4119" y="7398"/>
                </a:cubicBezTo>
                <a:cubicBezTo>
                  <a:pt x="4132" y="7447"/>
                  <a:pt x="5288" y="12386"/>
                  <a:pt x="6096" y="15549"/>
                </a:cubicBezTo>
                <a:cubicBezTo>
                  <a:pt x="6879" y="18618"/>
                  <a:pt x="7393" y="19551"/>
                  <a:pt x="7851" y="20244"/>
                </a:cubicBezTo>
                <a:cubicBezTo>
                  <a:pt x="7878" y="20286"/>
                  <a:pt x="7925" y="20308"/>
                  <a:pt x="7971" y="20308"/>
                </a:cubicBezTo>
                <a:cubicBezTo>
                  <a:pt x="7998" y="20308"/>
                  <a:pt x="8026" y="20301"/>
                  <a:pt x="8050" y="20285"/>
                </a:cubicBezTo>
                <a:cubicBezTo>
                  <a:pt x="8117" y="20242"/>
                  <a:pt x="8133" y="20152"/>
                  <a:pt x="8090" y="20085"/>
                </a:cubicBezTo>
                <a:cubicBezTo>
                  <a:pt x="7773" y="19604"/>
                  <a:pt x="7428" y="19005"/>
                  <a:pt x="6975" y="17597"/>
                </a:cubicBezTo>
                <a:lnTo>
                  <a:pt x="6975" y="17597"/>
                </a:lnTo>
                <a:cubicBezTo>
                  <a:pt x="9502" y="18444"/>
                  <a:pt x="10145" y="19915"/>
                  <a:pt x="10230" y="20150"/>
                </a:cubicBezTo>
                <a:cubicBezTo>
                  <a:pt x="10190" y="20310"/>
                  <a:pt x="9973" y="21034"/>
                  <a:pt x="9075" y="21889"/>
                </a:cubicBezTo>
                <a:cubicBezTo>
                  <a:pt x="8294" y="22635"/>
                  <a:pt x="6967" y="23902"/>
                  <a:pt x="5808" y="23902"/>
                </a:cubicBezTo>
                <a:cubicBezTo>
                  <a:pt x="5530" y="23902"/>
                  <a:pt x="5262" y="23829"/>
                  <a:pt x="5013" y="23659"/>
                </a:cubicBezTo>
                <a:cubicBezTo>
                  <a:pt x="3688" y="22751"/>
                  <a:pt x="3616" y="22468"/>
                  <a:pt x="2736" y="19019"/>
                </a:cubicBezTo>
                <a:cubicBezTo>
                  <a:pt x="1859" y="15582"/>
                  <a:pt x="1848" y="8284"/>
                  <a:pt x="1848" y="8208"/>
                </a:cubicBezTo>
                <a:cubicBezTo>
                  <a:pt x="1848" y="8147"/>
                  <a:pt x="1807" y="8092"/>
                  <a:pt x="1748" y="8071"/>
                </a:cubicBezTo>
                <a:cubicBezTo>
                  <a:pt x="1738" y="8069"/>
                  <a:pt x="778" y="7752"/>
                  <a:pt x="692" y="6678"/>
                </a:cubicBezTo>
                <a:cubicBezTo>
                  <a:pt x="643" y="6070"/>
                  <a:pt x="625" y="5422"/>
                  <a:pt x="611" y="4851"/>
                </a:cubicBezTo>
                <a:cubicBezTo>
                  <a:pt x="594" y="4315"/>
                  <a:pt x="582" y="3848"/>
                  <a:pt x="549" y="3562"/>
                </a:cubicBezTo>
                <a:cubicBezTo>
                  <a:pt x="518" y="3322"/>
                  <a:pt x="465" y="3099"/>
                  <a:pt x="418" y="2905"/>
                </a:cubicBezTo>
                <a:cubicBezTo>
                  <a:pt x="365" y="2678"/>
                  <a:pt x="308" y="2445"/>
                  <a:pt x="347" y="2361"/>
                </a:cubicBezTo>
                <a:cubicBezTo>
                  <a:pt x="394" y="2252"/>
                  <a:pt x="486" y="2179"/>
                  <a:pt x="541" y="2171"/>
                </a:cubicBezTo>
                <a:cubicBezTo>
                  <a:pt x="547" y="2171"/>
                  <a:pt x="549" y="2169"/>
                  <a:pt x="549" y="2169"/>
                </a:cubicBezTo>
                <a:cubicBezTo>
                  <a:pt x="557" y="2169"/>
                  <a:pt x="557" y="2171"/>
                  <a:pt x="559" y="2173"/>
                </a:cubicBezTo>
                <a:cubicBezTo>
                  <a:pt x="631" y="2279"/>
                  <a:pt x="897" y="3122"/>
                  <a:pt x="1112" y="3881"/>
                </a:cubicBezTo>
                <a:cubicBezTo>
                  <a:pt x="1131" y="3946"/>
                  <a:pt x="1193" y="3988"/>
                  <a:pt x="1256" y="3988"/>
                </a:cubicBezTo>
                <a:cubicBezTo>
                  <a:pt x="1261" y="3988"/>
                  <a:pt x="1265" y="3988"/>
                  <a:pt x="1269" y="3987"/>
                </a:cubicBezTo>
                <a:cubicBezTo>
                  <a:pt x="1341" y="3977"/>
                  <a:pt x="1396" y="3916"/>
                  <a:pt x="1396" y="3844"/>
                </a:cubicBezTo>
                <a:cubicBezTo>
                  <a:pt x="1396" y="3809"/>
                  <a:pt x="1392" y="2999"/>
                  <a:pt x="1245" y="2432"/>
                </a:cubicBezTo>
                <a:cubicBezTo>
                  <a:pt x="1194" y="2238"/>
                  <a:pt x="1140" y="2058"/>
                  <a:pt x="1091" y="1903"/>
                </a:cubicBezTo>
                <a:cubicBezTo>
                  <a:pt x="1018" y="1657"/>
                  <a:pt x="948" y="1424"/>
                  <a:pt x="958" y="1330"/>
                </a:cubicBezTo>
                <a:cubicBezTo>
                  <a:pt x="969" y="1250"/>
                  <a:pt x="1083" y="1068"/>
                  <a:pt x="1218" y="982"/>
                </a:cubicBezTo>
                <a:cubicBezTo>
                  <a:pt x="1265" y="952"/>
                  <a:pt x="1310" y="937"/>
                  <a:pt x="1349" y="937"/>
                </a:cubicBezTo>
                <a:cubicBezTo>
                  <a:pt x="1360" y="937"/>
                  <a:pt x="1371" y="938"/>
                  <a:pt x="1382" y="941"/>
                </a:cubicBezTo>
                <a:cubicBezTo>
                  <a:pt x="1546" y="1099"/>
                  <a:pt x="1928" y="2416"/>
                  <a:pt x="2190" y="3562"/>
                </a:cubicBezTo>
                <a:cubicBezTo>
                  <a:pt x="2206" y="3631"/>
                  <a:pt x="2265" y="3674"/>
                  <a:pt x="2332" y="3674"/>
                </a:cubicBezTo>
                <a:cubicBezTo>
                  <a:pt x="2341" y="3674"/>
                  <a:pt x="2349" y="3674"/>
                  <a:pt x="2358" y="3672"/>
                </a:cubicBezTo>
                <a:cubicBezTo>
                  <a:pt x="2433" y="3660"/>
                  <a:pt x="2485" y="3588"/>
                  <a:pt x="2476" y="3513"/>
                </a:cubicBezTo>
                <a:cubicBezTo>
                  <a:pt x="2474" y="3500"/>
                  <a:pt x="2329" y="2242"/>
                  <a:pt x="2137" y="1307"/>
                </a:cubicBezTo>
                <a:cubicBezTo>
                  <a:pt x="1942" y="360"/>
                  <a:pt x="2053" y="335"/>
                  <a:pt x="2221" y="297"/>
                </a:cubicBezTo>
                <a:cubicBezTo>
                  <a:pt x="2237" y="293"/>
                  <a:pt x="2258" y="288"/>
                  <a:pt x="2284" y="288"/>
                </a:cubicBezTo>
                <a:close/>
                <a:moveTo>
                  <a:pt x="2287" y="1"/>
                </a:moveTo>
                <a:cubicBezTo>
                  <a:pt x="2245" y="1"/>
                  <a:pt x="2201" y="6"/>
                  <a:pt x="2155" y="16"/>
                </a:cubicBezTo>
                <a:cubicBezTo>
                  <a:pt x="1695" y="123"/>
                  <a:pt x="1683" y="475"/>
                  <a:pt x="1818" y="1180"/>
                </a:cubicBezTo>
                <a:cubicBezTo>
                  <a:pt x="1703" y="896"/>
                  <a:pt x="1591" y="706"/>
                  <a:pt x="1488" y="671"/>
                </a:cubicBezTo>
                <a:cubicBezTo>
                  <a:pt x="1445" y="657"/>
                  <a:pt x="1399" y="650"/>
                  <a:pt x="1353" y="650"/>
                </a:cubicBezTo>
                <a:cubicBezTo>
                  <a:pt x="1259" y="650"/>
                  <a:pt x="1161" y="679"/>
                  <a:pt x="1065" y="738"/>
                </a:cubicBezTo>
                <a:cubicBezTo>
                  <a:pt x="870" y="861"/>
                  <a:pt x="694" y="1113"/>
                  <a:pt x="672" y="1297"/>
                </a:cubicBezTo>
                <a:cubicBezTo>
                  <a:pt x="651" y="1452"/>
                  <a:pt x="721" y="1678"/>
                  <a:pt x="815" y="1989"/>
                </a:cubicBezTo>
                <a:cubicBezTo>
                  <a:pt x="834" y="2044"/>
                  <a:pt x="848" y="2099"/>
                  <a:pt x="866" y="2160"/>
                </a:cubicBezTo>
                <a:cubicBezTo>
                  <a:pt x="834" y="2079"/>
                  <a:pt x="805" y="2023"/>
                  <a:pt x="782" y="1995"/>
                </a:cubicBezTo>
                <a:cubicBezTo>
                  <a:pt x="722" y="1921"/>
                  <a:pt x="636" y="1884"/>
                  <a:pt x="541" y="1884"/>
                </a:cubicBezTo>
                <a:cubicBezTo>
                  <a:pt x="528" y="1884"/>
                  <a:pt x="514" y="1885"/>
                  <a:pt x="500" y="1886"/>
                </a:cubicBezTo>
                <a:cubicBezTo>
                  <a:pt x="334" y="1911"/>
                  <a:pt x="165" y="2054"/>
                  <a:pt x="81" y="2244"/>
                </a:cubicBezTo>
                <a:cubicBezTo>
                  <a:pt x="1" y="2418"/>
                  <a:pt x="62" y="2664"/>
                  <a:pt x="138" y="2975"/>
                </a:cubicBezTo>
                <a:cubicBezTo>
                  <a:pt x="183" y="3161"/>
                  <a:pt x="234" y="3374"/>
                  <a:pt x="263" y="3599"/>
                </a:cubicBezTo>
                <a:cubicBezTo>
                  <a:pt x="295" y="3871"/>
                  <a:pt x="308" y="4327"/>
                  <a:pt x="324" y="4859"/>
                </a:cubicBezTo>
                <a:cubicBezTo>
                  <a:pt x="338" y="5434"/>
                  <a:pt x="357" y="6087"/>
                  <a:pt x="408" y="6702"/>
                </a:cubicBezTo>
                <a:cubicBezTo>
                  <a:pt x="496" y="7758"/>
                  <a:pt x="1280" y="8188"/>
                  <a:pt x="1564" y="8308"/>
                </a:cubicBezTo>
                <a:cubicBezTo>
                  <a:pt x="1570" y="9200"/>
                  <a:pt x="1631" y="15839"/>
                  <a:pt x="2464" y="19103"/>
                </a:cubicBezTo>
                <a:cubicBezTo>
                  <a:pt x="3350" y="22566"/>
                  <a:pt x="3442" y="22927"/>
                  <a:pt x="4856" y="23896"/>
                </a:cubicBezTo>
                <a:cubicBezTo>
                  <a:pt x="5161" y="24103"/>
                  <a:pt x="5482" y="24193"/>
                  <a:pt x="5811" y="24193"/>
                </a:cubicBezTo>
                <a:cubicBezTo>
                  <a:pt x="7086" y="24193"/>
                  <a:pt x="8461" y="22877"/>
                  <a:pt x="9279" y="22098"/>
                </a:cubicBezTo>
                <a:cubicBezTo>
                  <a:pt x="10361" y="21065"/>
                  <a:pt x="10521" y="20197"/>
                  <a:pt x="10527" y="20162"/>
                </a:cubicBezTo>
                <a:cubicBezTo>
                  <a:pt x="10533" y="20140"/>
                  <a:pt x="10531" y="20120"/>
                  <a:pt x="10523" y="20099"/>
                </a:cubicBezTo>
                <a:cubicBezTo>
                  <a:pt x="10496" y="20021"/>
                  <a:pt x="9932" y="18211"/>
                  <a:pt x="6869" y="17257"/>
                </a:cubicBezTo>
                <a:cubicBezTo>
                  <a:pt x="6716" y="16760"/>
                  <a:pt x="6552" y="16175"/>
                  <a:pt x="6374" y="15475"/>
                </a:cubicBezTo>
                <a:cubicBezTo>
                  <a:pt x="5629" y="12564"/>
                  <a:pt x="4590" y="8145"/>
                  <a:pt x="4424" y="7431"/>
                </a:cubicBezTo>
                <a:cubicBezTo>
                  <a:pt x="4932" y="7069"/>
                  <a:pt x="5224" y="6234"/>
                  <a:pt x="5247" y="5563"/>
                </a:cubicBezTo>
                <a:cubicBezTo>
                  <a:pt x="5255" y="5327"/>
                  <a:pt x="5247" y="5000"/>
                  <a:pt x="5236" y="4648"/>
                </a:cubicBezTo>
                <a:cubicBezTo>
                  <a:pt x="5218" y="4030"/>
                  <a:pt x="5202" y="3261"/>
                  <a:pt x="5288" y="2999"/>
                </a:cubicBezTo>
                <a:cubicBezTo>
                  <a:pt x="5382" y="2713"/>
                  <a:pt x="5320" y="2437"/>
                  <a:pt x="5126" y="2295"/>
                </a:cubicBezTo>
                <a:cubicBezTo>
                  <a:pt x="5054" y="2244"/>
                  <a:pt x="4973" y="2218"/>
                  <a:pt x="4889" y="2218"/>
                </a:cubicBezTo>
                <a:cubicBezTo>
                  <a:pt x="4801" y="2218"/>
                  <a:pt x="4712" y="2247"/>
                  <a:pt x="4631" y="2306"/>
                </a:cubicBezTo>
                <a:cubicBezTo>
                  <a:pt x="4569" y="2353"/>
                  <a:pt x="4516" y="2437"/>
                  <a:pt x="4471" y="2549"/>
                </a:cubicBezTo>
                <a:cubicBezTo>
                  <a:pt x="4434" y="1964"/>
                  <a:pt x="4377" y="1362"/>
                  <a:pt x="4301" y="1064"/>
                </a:cubicBezTo>
                <a:cubicBezTo>
                  <a:pt x="4127" y="370"/>
                  <a:pt x="3798" y="79"/>
                  <a:pt x="3517" y="79"/>
                </a:cubicBezTo>
                <a:cubicBezTo>
                  <a:pt x="3488" y="79"/>
                  <a:pt x="3460" y="82"/>
                  <a:pt x="3432" y="88"/>
                </a:cubicBezTo>
                <a:cubicBezTo>
                  <a:pt x="3145" y="153"/>
                  <a:pt x="3176" y="501"/>
                  <a:pt x="3229" y="1078"/>
                </a:cubicBezTo>
                <a:cubicBezTo>
                  <a:pt x="3244" y="1240"/>
                  <a:pt x="3260" y="1416"/>
                  <a:pt x="3272" y="1610"/>
                </a:cubicBezTo>
                <a:cubicBezTo>
                  <a:pt x="3280" y="1710"/>
                  <a:pt x="3285" y="1821"/>
                  <a:pt x="3289" y="1933"/>
                </a:cubicBezTo>
                <a:cubicBezTo>
                  <a:pt x="3223" y="1622"/>
                  <a:pt x="3160" y="1330"/>
                  <a:pt x="3098" y="1107"/>
                </a:cubicBezTo>
                <a:cubicBezTo>
                  <a:pt x="2956" y="583"/>
                  <a:pt x="2737" y="1"/>
                  <a:pt x="2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4"/>
          <p:cNvSpPr/>
          <p:nvPr/>
        </p:nvSpPr>
        <p:spPr>
          <a:xfrm>
            <a:off x="8791403" y="3620959"/>
            <a:ext cx="381000" cy="283136"/>
          </a:xfrm>
          <a:custGeom>
            <a:rect b="b" l="l" r="r" t="t"/>
            <a:pathLst>
              <a:path extrusionOk="0" h="4956" w="6669">
                <a:moveTo>
                  <a:pt x="5797" y="0"/>
                </a:moveTo>
                <a:cubicBezTo>
                  <a:pt x="5494" y="1117"/>
                  <a:pt x="4864" y="2249"/>
                  <a:pt x="3342" y="3204"/>
                </a:cubicBezTo>
                <a:cubicBezTo>
                  <a:pt x="2855" y="3511"/>
                  <a:pt x="2370" y="3630"/>
                  <a:pt x="1910" y="3630"/>
                </a:cubicBezTo>
                <a:cubicBezTo>
                  <a:pt x="1180" y="3630"/>
                  <a:pt x="513" y="3330"/>
                  <a:pt x="1" y="2999"/>
                </a:cubicBezTo>
                <a:lnTo>
                  <a:pt x="1" y="2999"/>
                </a:lnTo>
                <a:cubicBezTo>
                  <a:pt x="332" y="3865"/>
                  <a:pt x="676" y="4182"/>
                  <a:pt x="1453" y="4714"/>
                </a:cubicBezTo>
                <a:cubicBezTo>
                  <a:pt x="1702" y="4883"/>
                  <a:pt x="1969" y="4955"/>
                  <a:pt x="2247" y="4955"/>
                </a:cubicBezTo>
                <a:cubicBezTo>
                  <a:pt x="3406" y="4955"/>
                  <a:pt x="4734" y="3691"/>
                  <a:pt x="5515" y="2944"/>
                </a:cubicBezTo>
                <a:cubicBezTo>
                  <a:pt x="6413" y="2089"/>
                  <a:pt x="6630" y="1363"/>
                  <a:pt x="6668" y="1201"/>
                </a:cubicBezTo>
                <a:cubicBezTo>
                  <a:pt x="6623" y="1074"/>
                  <a:pt x="6405" y="571"/>
                  <a:pt x="5797" y="0"/>
                </a:cubicBezTo>
                <a:close/>
              </a:path>
            </a:pathLst>
          </a:custGeom>
          <a:solidFill>
            <a:srgbClr val="E299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4"/>
          <p:cNvSpPr/>
          <p:nvPr/>
        </p:nvSpPr>
        <p:spPr>
          <a:xfrm>
            <a:off x="5018424" y="3450540"/>
            <a:ext cx="315072" cy="1319189"/>
          </a:xfrm>
          <a:custGeom>
            <a:rect b="b" l="l" r="r" t="t"/>
            <a:pathLst>
              <a:path extrusionOk="0" h="23091" w="5515">
                <a:moveTo>
                  <a:pt x="557" y="0"/>
                </a:moveTo>
                <a:cubicBezTo>
                  <a:pt x="526" y="0"/>
                  <a:pt x="496" y="4"/>
                  <a:pt x="463" y="8"/>
                </a:cubicBezTo>
                <a:cubicBezTo>
                  <a:pt x="293" y="39"/>
                  <a:pt x="166" y="158"/>
                  <a:pt x="84" y="366"/>
                </a:cubicBezTo>
                <a:cubicBezTo>
                  <a:pt x="0" y="663"/>
                  <a:pt x="416" y="3916"/>
                  <a:pt x="4141" y="22360"/>
                </a:cubicBezTo>
                <a:cubicBezTo>
                  <a:pt x="4178" y="22538"/>
                  <a:pt x="4325" y="23091"/>
                  <a:pt x="4780" y="23091"/>
                </a:cubicBezTo>
                <a:cubicBezTo>
                  <a:pt x="4811" y="23091"/>
                  <a:pt x="4844" y="23088"/>
                  <a:pt x="4878" y="23082"/>
                </a:cubicBezTo>
                <a:cubicBezTo>
                  <a:pt x="5514" y="22982"/>
                  <a:pt x="5510" y="22440"/>
                  <a:pt x="5445" y="21847"/>
                </a:cubicBezTo>
                <a:cubicBezTo>
                  <a:pt x="5438" y="21789"/>
                  <a:pt x="5432" y="21738"/>
                  <a:pt x="5428" y="21693"/>
                </a:cubicBezTo>
                <a:cubicBezTo>
                  <a:pt x="5416" y="21536"/>
                  <a:pt x="1643" y="1177"/>
                  <a:pt x="1277" y="334"/>
                </a:cubicBezTo>
                <a:cubicBezTo>
                  <a:pt x="1136" y="182"/>
                  <a:pt x="825" y="0"/>
                  <a:pt x="5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4"/>
          <p:cNvSpPr/>
          <p:nvPr/>
        </p:nvSpPr>
        <p:spPr>
          <a:xfrm>
            <a:off x="5079667" y="3240873"/>
            <a:ext cx="1058905" cy="1509089"/>
          </a:xfrm>
          <a:custGeom>
            <a:rect b="b" l="l" r="r" t="t"/>
            <a:pathLst>
              <a:path extrusionOk="0" h="26415" w="18535">
                <a:moveTo>
                  <a:pt x="13884" y="0"/>
                </a:moveTo>
                <a:cubicBezTo>
                  <a:pt x="13809" y="0"/>
                  <a:pt x="13734" y="9"/>
                  <a:pt x="13659" y="28"/>
                </a:cubicBezTo>
                <a:lnTo>
                  <a:pt x="6351" y="1894"/>
                </a:lnTo>
                <a:lnTo>
                  <a:pt x="0" y="3513"/>
                </a:lnTo>
                <a:cubicBezTo>
                  <a:pt x="183" y="3599"/>
                  <a:pt x="338" y="3719"/>
                  <a:pt x="432" y="3824"/>
                </a:cubicBezTo>
                <a:cubicBezTo>
                  <a:pt x="774" y="4206"/>
                  <a:pt x="4632" y="25159"/>
                  <a:pt x="4647" y="25343"/>
                </a:cubicBezTo>
                <a:cubicBezTo>
                  <a:pt x="4647" y="25386"/>
                  <a:pt x="4655" y="25435"/>
                  <a:pt x="4661" y="25486"/>
                </a:cubicBezTo>
                <a:cubicBezTo>
                  <a:pt x="4684" y="25721"/>
                  <a:pt x="4725" y="26092"/>
                  <a:pt x="4620" y="26415"/>
                </a:cubicBezTo>
                <a:lnTo>
                  <a:pt x="7818" y="24936"/>
                </a:lnTo>
                <a:lnTo>
                  <a:pt x="18033" y="20222"/>
                </a:lnTo>
                <a:cubicBezTo>
                  <a:pt x="18352" y="20085"/>
                  <a:pt x="18534" y="19735"/>
                  <a:pt x="18471" y="19399"/>
                </a:cubicBezTo>
                <a:lnTo>
                  <a:pt x="14764" y="724"/>
                </a:lnTo>
                <a:cubicBezTo>
                  <a:pt x="14717" y="479"/>
                  <a:pt x="14574" y="272"/>
                  <a:pt x="14361" y="139"/>
                </a:cubicBezTo>
                <a:cubicBezTo>
                  <a:pt x="14215" y="47"/>
                  <a:pt x="14051" y="0"/>
                  <a:pt x="138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4"/>
          <p:cNvSpPr/>
          <p:nvPr/>
        </p:nvSpPr>
        <p:spPr>
          <a:xfrm>
            <a:off x="5415820" y="4725510"/>
            <a:ext cx="87695" cy="80325"/>
          </a:xfrm>
          <a:custGeom>
            <a:rect b="b" l="l" r="r" t="t"/>
            <a:pathLst>
              <a:path extrusionOk="0" h="1406" w="1535">
                <a:moveTo>
                  <a:pt x="354" y="0"/>
                </a:moveTo>
                <a:lnTo>
                  <a:pt x="1" y="164"/>
                </a:lnTo>
                <a:cubicBezTo>
                  <a:pt x="117" y="430"/>
                  <a:pt x="471" y="1125"/>
                  <a:pt x="1114" y="1385"/>
                </a:cubicBezTo>
                <a:cubicBezTo>
                  <a:pt x="1126" y="1389"/>
                  <a:pt x="1136" y="1400"/>
                  <a:pt x="1146" y="1406"/>
                </a:cubicBezTo>
                <a:cubicBezTo>
                  <a:pt x="1275" y="1342"/>
                  <a:pt x="1406" y="1279"/>
                  <a:pt x="1535" y="1215"/>
                </a:cubicBezTo>
                <a:cubicBezTo>
                  <a:pt x="858" y="894"/>
                  <a:pt x="471" y="225"/>
                  <a:pt x="3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4"/>
          <p:cNvSpPr/>
          <p:nvPr/>
        </p:nvSpPr>
        <p:spPr>
          <a:xfrm>
            <a:off x="5883829" y="4509730"/>
            <a:ext cx="71013" cy="69013"/>
          </a:xfrm>
          <a:custGeom>
            <a:rect b="b" l="l" r="r" t="t"/>
            <a:pathLst>
              <a:path extrusionOk="0" h="1208" w="1243">
                <a:moveTo>
                  <a:pt x="348" y="0"/>
                </a:moveTo>
                <a:lnTo>
                  <a:pt x="0" y="158"/>
                </a:lnTo>
                <a:cubicBezTo>
                  <a:pt x="140" y="381"/>
                  <a:pt x="545" y="982"/>
                  <a:pt x="958" y="1207"/>
                </a:cubicBezTo>
                <a:cubicBezTo>
                  <a:pt x="1054" y="1158"/>
                  <a:pt x="1148" y="1111"/>
                  <a:pt x="1242" y="1066"/>
                </a:cubicBezTo>
                <a:cubicBezTo>
                  <a:pt x="768" y="743"/>
                  <a:pt x="463" y="225"/>
                  <a:pt x="348" y="0"/>
                </a:cubicBezTo>
                <a:close/>
              </a:path>
            </a:pathLst>
          </a:custGeom>
          <a:solidFill>
            <a:srgbClr val="CED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4"/>
          <p:cNvSpPr/>
          <p:nvPr/>
        </p:nvSpPr>
        <p:spPr>
          <a:xfrm>
            <a:off x="5386627" y="4877533"/>
            <a:ext cx="1116263" cy="396996"/>
          </a:xfrm>
          <a:custGeom>
            <a:rect b="b" l="l" r="r" t="t"/>
            <a:pathLst>
              <a:path extrusionOk="0" h="6949" w="19539">
                <a:moveTo>
                  <a:pt x="0" y="1"/>
                </a:moveTo>
                <a:lnTo>
                  <a:pt x="39" y="1190"/>
                </a:lnTo>
                <a:lnTo>
                  <a:pt x="19539" y="6949"/>
                </a:lnTo>
                <a:lnTo>
                  <a:pt x="19432" y="5893"/>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4"/>
          <p:cNvSpPr/>
          <p:nvPr/>
        </p:nvSpPr>
        <p:spPr>
          <a:xfrm>
            <a:off x="6513116" y="4794923"/>
            <a:ext cx="684646" cy="481949"/>
          </a:xfrm>
          <a:custGeom>
            <a:rect b="b" l="l" r="r" t="t"/>
            <a:pathLst>
              <a:path extrusionOk="0" h="8436" w="11984">
                <a:moveTo>
                  <a:pt x="11877" y="0"/>
                </a:moveTo>
                <a:lnTo>
                  <a:pt x="1" y="7304"/>
                </a:lnTo>
                <a:lnTo>
                  <a:pt x="117" y="8436"/>
                </a:lnTo>
                <a:lnTo>
                  <a:pt x="11984" y="935"/>
                </a:lnTo>
                <a:lnTo>
                  <a:pt x="11877" y="0"/>
                </a:lnTo>
                <a:close/>
              </a:path>
            </a:pathLst>
          </a:custGeom>
          <a:solidFill>
            <a:srgbClr val="A947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4"/>
          <p:cNvSpPr/>
          <p:nvPr/>
        </p:nvSpPr>
        <p:spPr>
          <a:xfrm>
            <a:off x="5400509" y="4495219"/>
            <a:ext cx="1777371" cy="703727"/>
          </a:xfrm>
          <a:custGeom>
            <a:rect b="b" l="l" r="r" t="t"/>
            <a:pathLst>
              <a:path extrusionOk="0" h="12318" w="31111">
                <a:moveTo>
                  <a:pt x="13023" y="1"/>
                </a:moveTo>
                <a:cubicBezTo>
                  <a:pt x="12781" y="113"/>
                  <a:pt x="11660" y="670"/>
                  <a:pt x="10156" y="1416"/>
                </a:cubicBezTo>
                <a:cubicBezTo>
                  <a:pt x="10130" y="1457"/>
                  <a:pt x="10085" y="1484"/>
                  <a:pt x="10036" y="1484"/>
                </a:cubicBezTo>
                <a:cubicBezTo>
                  <a:pt x="10034" y="1484"/>
                  <a:pt x="10032" y="1482"/>
                  <a:pt x="10026" y="1482"/>
                </a:cubicBezTo>
                <a:cubicBezTo>
                  <a:pt x="9864" y="1564"/>
                  <a:pt x="9698" y="1646"/>
                  <a:pt x="9530" y="1730"/>
                </a:cubicBezTo>
                <a:cubicBezTo>
                  <a:pt x="9504" y="1752"/>
                  <a:pt x="9475" y="1768"/>
                  <a:pt x="9445" y="1772"/>
                </a:cubicBezTo>
                <a:cubicBezTo>
                  <a:pt x="7603" y="2689"/>
                  <a:pt x="5363" y="3800"/>
                  <a:pt x="3495" y="4729"/>
                </a:cubicBezTo>
                <a:cubicBezTo>
                  <a:pt x="1909" y="5517"/>
                  <a:pt x="586" y="6173"/>
                  <a:pt x="1" y="6466"/>
                </a:cubicBezTo>
                <a:lnTo>
                  <a:pt x="16990" y="11615"/>
                </a:lnTo>
                <a:lnTo>
                  <a:pt x="19302" y="12317"/>
                </a:lnTo>
                <a:lnTo>
                  <a:pt x="31111" y="5054"/>
                </a:lnTo>
                <a:lnTo>
                  <a:pt x="1302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4"/>
          <p:cNvSpPr/>
          <p:nvPr/>
        </p:nvSpPr>
        <p:spPr>
          <a:xfrm>
            <a:off x="4991173" y="3223962"/>
            <a:ext cx="2223900" cy="2071877"/>
          </a:xfrm>
          <a:custGeom>
            <a:rect b="b" l="l" r="r" t="t"/>
            <a:pathLst>
              <a:path extrusionOk="0" h="36266" w="38927">
                <a:moveTo>
                  <a:pt x="15969" y="22506"/>
                </a:moveTo>
                <a:cubicBezTo>
                  <a:pt x="16086" y="22731"/>
                  <a:pt x="16391" y="23249"/>
                  <a:pt x="16865" y="23572"/>
                </a:cubicBezTo>
                <a:cubicBezTo>
                  <a:pt x="16771" y="23617"/>
                  <a:pt x="16677" y="23666"/>
                  <a:pt x="16579" y="23713"/>
                </a:cubicBezTo>
                <a:cubicBezTo>
                  <a:pt x="16168" y="23484"/>
                  <a:pt x="15765" y="22887"/>
                  <a:pt x="15623" y="22664"/>
                </a:cubicBezTo>
                <a:lnTo>
                  <a:pt x="15969" y="22506"/>
                </a:lnTo>
                <a:close/>
                <a:moveTo>
                  <a:pt x="15426" y="294"/>
                </a:moveTo>
                <a:cubicBezTo>
                  <a:pt x="15593" y="294"/>
                  <a:pt x="15757" y="341"/>
                  <a:pt x="15904" y="433"/>
                </a:cubicBezTo>
                <a:cubicBezTo>
                  <a:pt x="16114" y="566"/>
                  <a:pt x="16258" y="773"/>
                  <a:pt x="16309" y="1018"/>
                </a:cubicBezTo>
                <a:lnTo>
                  <a:pt x="20014" y="19689"/>
                </a:lnTo>
                <a:cubicBezTo>
                  <a:pt x="20081" y="20031"/>
                  <a:pt x="19901" y="20381"/>
                  <a:pt x="19580" y="20522"/>
                </a:cubicBezTo>
                <a:lnTo>
                  <a:pt x="6165" y="26711"/>
                </a:lnTo>
                <a:cubicBezTo>
                  <a:pt x="6271" y="26388"/>
                  <a:pt x="6228" y="26017"/>
                  <a:pt x="6206" y="25782"/>
                </a:cubicBezTo>
                <a:cubicBezTo>
                  <a:pt x="6202" y="25731"/>
                  <a:pt x="6196" y="25682"/>
                  <a:pt x="6192" y="25639"/>
                </a:cubicBezTo>
                <a:cubicBezTo>
                  <a:pt x="6175" y="25455"/>
                  <a:pt x="2317" y="4502"/>
                  <a:pt x="1977" y="4120"/>
                </a:cubicBezTo>
                <a:cubicBezTo>
                  <a:pt x="1881" y="4013"/>
                  <a:pt x="1725" y="3895"/>
                  <a:pt x="1541" y="3809"/>
                </a:cubicBezTo>
                <a:lnTo>
                  <a:pt x="15202" y="322"/>
                </a:lnTo>
                <a:cubicBezTo>
                  <a:pt x="15277" y="303"/>
                  <a:pt x="15352" y="294"/>
                  <a:pt x="15426" y="294"/>
                </a:cubicBezTo>
                <a:close/>
                <a:moveTo>
                  <a:pt x="1030" y="3966"/>
                </a:moveTo>
                <a:cubicBezTo>
                  <a:pt x="1300" y="3966"/>
                  <a:pt x="1611" y="4148"/>
                  <a:pt x="1752" y="4300"/>
                </a:cubicBezTo>
                <a:cubicBezTo>
                  <a:pt x="2120" y="5143"/>
                  <a:pt x="5889" y="25504"/>
                  <a:pt x="5903" y="25659"/>
                </a:cubicBezTo>
                <a:cubicBezTo>
                  <a:pt x="5907" y="25702"/>
                  <a:pt x="5913" y="25755"/>
                  <a:pt x="5918" y="25813"/>
                </a:cubicBezTo>
                <a:cubicBezTo>
                  <a:pt x="5985" y="26406"/>
                  <a:pt x="5989" y="26948"/>
                  <a:pt x="5353" y="27048"/>
                </a:cubicBezTo>
                <a:cubicBezTo>
                  <a:pt x="5319" y="27054"/>
                  <a:pt x="5286" y="27057"/>
                  <a:pt x="5255" y="27057"/>
                </a:cubicBezTo>
                <a:cubicBezTo>
                  <a:pt x="4802" y="27057"/>
                  <a:pt x="4653" y="26504"/>
                  <a:pt x="4616" y="26326"/>
                </a:cubicBezTo>
                <a:cubicBezTo>
                  <a:pt x="891" y="7882"/>
                  <a:pt x="475" y="4627"/>
                  <a:pt x="559" y="4332"/>
                </a:cubicBezTo>
                <a:cubicBezTo>
                  <a:pt x="645" y="4124"/>
                  <a:pt x="768" y="4005"/>
                  <a:pt x="938" y="3974"/>
                </a:cubicBezTo>
                <a:cubicBezTo>
                  <a:pt x="968" y="3970"/>
                  <a:pt x="997" y="3966"/>
                  <a:pt x="1030" y="3966"/>
                </a:cubicBezTo>
                <a:close/>
                <a:moveTo>
                  <a:pt x="15361" y="22787"/>
                </a:moveTo>
                <a:cubicBezTo>
                  <a:pt x="15478" y="22977"/>
                  <a:pt x="15848" y="23544"/>
                  <a:pt x="16280" y="23863"/>
                </a:cubicBezTo>
                <a:cubicBezTo>
                  <a:pt x="14222" y="24884"/>
                  <a:pt x="11642" y="26169"/>
                  <a:pt x="9306" y="27329"/>
                </a:cubicBezTo>
                <a:cubicBezTo>
                  <a:pt x="9295" y="27320"/>
                  <a:pt x="9285" y="27314"/>
                  <a:pt x="9275" y="27310"/>
                </a:cubicBezTo>
                <a:cubicBezTo>
                  <a:pt x="8581" y="27089"/>
                  <a:pt x="8168" y="26388"/>
                  <a:pt x="8051" y="26160"/>
                </a:cubicBezTo>
                <a:lnTo>
                  <a:pt x="15361" y="22787"/>
                </a:lnTo>
                <a:close/>
                <a:moveTo>
                  <a:pt x="7787" y="26281"/>
                </a:moveTo>
                <a:cubicBezTo>
                  <a:pt x="7902" y="26508"/>
                  <a:pt x="8291" y="27175"/>
                  <a:pt x="8968" y="27494"/>
                </a:cubicBezTo>
                <a:cubicBezTo>
                  <a:pt x="8837" y="27560"/>
                  <a:pt x="8710" y="27623"/>
                  <a:pt x="8579" y="27687"/>
                </a:cubicBezTo>
                <a:cubicBezTo>
                  <a:pt x="8569" y="27679"/>
                  <a:pt x="8559" y="27668"/>
                  <a:pt x="8547" y="27664"/>
                </a:cubicBezTo>
                <a:cubicBezTo>
                  <a:pt x="7904" y="27406"/>
                  <a:pt x="7550" y="26711"/>
                  <a:pt x="7434" y="26445"/>
                </a:cubicBezTo>
                <a:lnTo>
                  <a:pt x="7787" y="26281"/>
                </a:lnTo>
                <a:close/>
                <a:moveTo>
                  <a:pt x="20186" y="22251"/>
                </a:moveTo>
                <a:lnTo>
                  <a:pt x="38276" y="27304"/>
                </a:lnTo>
                <a:lnTo>
                  <a:pt x="26467" y="34569"/>
                </a:lnTo>
                <a:lnTo>
                  <a:pt x="7163" y="28718"/>
                </a:lnTo>
                <a:cubicBezTo>
                  <a:pt x="8442" y="28084"/>
                  <a:pt x="13201" y="25714"/>
                  <a:pt x="16607" y="24022"/>
                </a:cubicBezTo>
                <a:cubicBezTo>
                  <a:pt x="16638" y="24016"/>
                  <a:pt x="16669" y="24004"/>
                  <a:pt x="16691" y="23982"/>
                </a:cubicBezTo>
                <a:cubicBezTo>
                  <a:pt x="16861" y="23896"/>
                  <a:pt x="17027" y="23814"/>
                  <a:pt x="17189" y="23734"/>
                </a:cubicBezTo>
                <a:cubicBezTo>
                  <a:pt x="17193" y="23734"/>
                  <a:pt x="17197" y="23736"/>
                  <a:pt x="17199" y="23736"/>
                </a:cubicBezTo>
                <a:cubicBezTo>
                  <a:pt x="17246" y="23736"/>
                  <a:pt x="17291" y="23709"/>
                  <a:pt x="17317" y="23668"/>
                </a:cubicBezTo>
                <a:cubicBezTo>
                  <a:pt x="18821" y="22922"/>
                  <a:pt x="19946" y="22365"/>
                  <a:pt x="20186" y="22251"/>
                </a:cubicBezTo>
                <a:close/>
                <a:moveTo>
                  <a:pt x="6922" y="28945"/>
                </a:moveTo>
                <a:lnTo>
                  <a:pt x="26354" y="34835"/>
                </a:lnTo>
                <a:lnTo>
                  <a:pt x="26465" y="35893"/>
                </a:lnTo>
                <a:lnTo>
                  <a:pt x="6961" y="30134"/>
                </a:lnTo>
                <a:lnTo>
                  <a:pt x="6922" y="28945"/>
                </a:lnTo>
                <a:close/>
                <a:moveTo>
                  <a:pt x="38517" y="27496"/>
                </a:moveTo>
                <a:lnTo>
                  <a:pt x="38624" y="28433"/>
                </a:lnTo>
                <a:lnTo>
                  <a:pt x="26757" y="35934"/>
                </a:lnTo>
                <a:lnTo>
                  <a:pt x="26641" y="34802"/>
                </a:lnTo>
                <a:lnTo>
                  <a:pt x="38517" y="27496"/>
                </a:lnTo>
                <a:close/>
                <a:moveTo>
                  <a:pt x="15428" y="0"/>
                </a:moveTo>
                <a:cubicBezTo>
                  <a:pt x="15329" y="0"/>
                  <a:pt x="15229" y="13"/>
                  <a:pt x="15130" y="38"/>
                </a:cubicBezTo>
                <a:lnTo>
                  <a:pt x="864" y="3678"/>
                </a:lnTo>
                <a:cubicBezTo>
                  <a:pt x="844" y="3684"/>
                  <a:pt x="829" y="3694"/>
                  <a:pt x="813" y="3704"/>
                </a:cubicBezTo>
                <a:cubicBezTo>
                  <a:pt x="637" y="3755"/>
                  <a:pt x="422" y="3888"/>
                  <a:pt x="289" y="4222"/>
                </a:cubicBezTo>
                <a:cubicBezTo>
                  <a:pt x="218" y="4404"/>
                  <a:pt x="1" y="4952"/>
                  <a:pt x="4332" y="26379"/>
                </a:cubicBezTo>
                <a:cubicBezTo>
                  <a:pt x="4430" y="26860"/>
                  <a:pt x="4719" y="27341"/>
                  <a:pt x="5248" y="27341"/>
                </a:cubicBezTo>
                <a:cubicBezTo>
                  <a:pt x="5294" y="27341"/>
                  <a:pt x="5345" y="27337"/>
                  <a:pt x="5396" y="27329"/>
                </a:cubicBezTo>
                <a:cubicBezTo>
                  <a:pt x="5600" y="27296"/>
                  <a:pt x="5754" y="27226"/>
                  <a:pt x="5873" y="27136"/>
                </a:cubicBezTo>
                <a:cubicBezTo>
                  <a:pt x="5877" y="27136"/>
                  <a:pt x="5883" y="27140"/>
                  <a:pt x="5887" y="27140"/>
                </a:cubicBezTo>
                <a:cubicBezTo>
                  <a:pt x="5907" y="27140"/>
                  <a:pt x="5928" y="27134"/>
                  <a:pt x="5948" y="27126"/>
                </a:cubicBezTo>
                <a:lnTo>
                  <a:pt x="7168" y="26563"/>
                </a:lnTo>
                <a:cubicBezTo>
                  <a:pt x="7290" y="26846"/>
                  <a:pt x="7632" y="27505"/>
                  <a:pt x="8256" y="27848"/>
                </a:cubicBezTo>
                <a:cubicBezTo>
                  <a:pt x="7714" y="28116"/>
                  <a:pt x="7194" y="28378"/>
                  <a:pt x="6705" y="28618"/>
                </a:cubicBezTo>
                <a:cubicBezTo>
                  <a:pt x="6703" y="28618"/>
                  <a:pt x="6703" y="28620"/>
                  <a:pt x="6703" y="28620"/>
                </a:cubicBezTo>
                <a:cubicBezTo>
                  <a:pt x="6701" y="28620"/>
                  <a:pt x="6701" y="28624"/>
                  <a:pt x="6701" y="28624"/>
                </a:cubicBezTo>
                <a:cubicBezTo>
                  <a:pt x="6685" y="28630"/>
                  <a:pt x="6675" y="28640"/>
                  <a:pt x="6664" y="28650"/>
                </a:cubicBezTo>
                <a:cubicBezTo>
                  <a:pt x="6662" y="28656"/>
                  <a:pt x="6660" y="28659"/>
                  <a:pt x="6656" y="28661"/>
                </a:cubicBezTo>
                <a:cubicBezTo>
                  <a:pt x="6646" y="28675"/>
                  <a:pt x="6642" y="28687"/>
                  <a:pt x="6636" y="28699"/>
                </a:cubicBezTo>
                <a:cubicBezTo>
                  <a:pt x="6634" y="28701"/>
                  <a:pt x="6634" y="28706"/>
                  <a:pt x="6634" y="28708"/>
                </a:cubicBezTo>
                <a:lnTo>
                  <a:pt x="6634" y="28710"/>
                </a:lnTo>
                <a:cubicBezTo>
                  <a:pt x="6629" y="28726"/>
                  <a:pt x="6625" y="28738"/>
                  <a:pt x="6625" y="28753"/>
                </a:cubicBezTo>
                <a:lnTo>
                  <a:pt x="6675" y="30246"/>
                </a:lnTo>
                <a:cubicBezTo>
                  <a:pt x="6677" y="30308"/>
                  <a:pt x="6717" y="30363"/>
                  <a:pt x="6779" y="30379"/>
                </a:cubicBezTo>
                <a:lnTo>
                  <a:pt x="26520" y="36210"/>
                </a:lnTo>
                <a:cubicBezTo>
                  <a:pt x="26549" y="36245"/>
                  <a:pt x="26583" y="36265"/>
                  <a:pt x="26630" y="36265"/>
                </a:cubicBezTo>
                <a:cubicBezTo>
                  <a:pt x="26635" y="36265"/>
                  <a:pt x="26641" y="36265"/>
                  <a:pt x="26645" y="36261"/>
                </a:cubicBezTo>
                <a:cubicBezTo>
                  <a:pt x="26655" y="36259"/>
                  <a:pt x="26663" y="36257"/>
                  <a:pt x="26673" y="36251"/>
                </a:cubicBezTo>
                <a:lnTo>
                  <a:pt x="26686" y="36257"/>
                </a:lnTo>
                <a:cubicBezTo>
                  <a:pt x="26700" y="36261"/>
                  <a:pt x="26714" y="36261"/>
                  <a:pt x="26727" y="36261"/>
                </a:cubicBezTo>
                <a:cubicBezTo>
                  <a:pt x="26755" y="36261"/>
                  <a:pt x="26782" y="36255"/>
                  <a:pt x="26804" y="36239"/>
                </a:cubicBezTo>
                <a:lnTo>
                  <a:pt x="38855" y="28624"/>
                </a:lnTo>
                <a:cubicBezTo>
                  <a:pt x="38900" y="28593"/>
                  <a:pt x="38926" y="28538"/>
                  <a:pt x="38920" y="28485"/>
                </a:cubicBezTo>
                <a:lnTo>
                  <a:pt x="38777" y="27232"/>
                </a:lnTo>
                <a:cubicBezTo>
                  <a:pt x="38777" y="27235"/>
                  <a:pt x="38776" y="27236"/>
                  <a:pt x="38776" y="27236"/>
                </a:cubicBezTo>
                <a:cubicBezTo>
                  <a:pt x="38775" y="27236"/>
                  <a:pt x="38775" y="27235"/>
                  <a:pt x="38775" y="27235"/>
                </a:cubicBezTo>
                <a:cubicBezTo>
                  <a:pt x="38775" y="27228"/>
                  <a:pt x="38773" y="27226"/>
                  <a:pt x="38773" y="27224"/>
                </a:cubicBezTo>
                <a:cubicBezTo>
                  <a:pt x="38769" y="27208"/>
                  <a:pt x="38765" y="27196"/>
                  <a:pt x="38757" y="27185"/>
                </a:cubicBezTo>
                <a:cubicBezTo>
                  <a:pt x="38755" y="27183"/>
                  <a:pt x="38755" y="27181"/>
                  <a:pt x="38755" y="27177"/>
                </a:cubicBezTo>
                <a:lnTo>
                  <a:pt x="38748" y="27173"/>
                </a:lnTo>
                <a:cubicBezTo>
                  <a:pt x="38742" y="27161"/>
                  <a:pt x="38732" y="27151"/>
                  <a:pt x="38722" y="27142"/>
                </a:cubicBezTo>
                <a:lnTo>
                  <a:pt x="38714" y="27134"/>
                </a:lnTo>
                <a:cubicBezTo>
                  <a:pt x="38701" y="27124"/>
                  <a:pt x="38685" y="27120"/>
                  <a:pt x="38671" y="27114"/>
                </a:cubicBezTo>
                <a:lnTo>
                  <a:pt x="20208" y="21956"/>
                </a:lnTo>
                <a:cubicBezTo>
                  <a:pt x="20195" y="21952"/>
                  <a:pt x="20182" y="21950"/>
                  <a:pt x="20169" y="21950"/>
                </a:cubicBezTo>
                <a:cubicBezTo>
                  <a:pt x="20154" y="21950"/>
                  <a:pt x="20140" y="21953"/>
                  <a:pt x="20124" y="21958"/>
                </a:cubicBezTo>
                <a:cubicBezTo>
                  <a:pt x="20098" y="21968"/>
                  <a:pt x="18909" y="22553"/>
                  <a:pt x="17172" y="23417"/>
                </a:cubicBezTo>
                <a:cubicBezTo>
                  <a:pt x="16679" y="23161"/>
                  <a:pt x="16352" y="22609"/>
                  <a:pt x="16231" y="22380"/>
                </a:cubicBezTo>
                <a:lnTo>
                  <a:pt x="19697" y="20782"/>
                </a:lnTo>
                <a:cubicBezTo>
                  <a:pt x="20139" y="20589"/>
                  <a:pt x="20392" y="20104"/>
                  <a:pt x="20298" y="19632"/>
                </a:cubicBezTo>
                <a:lnTo>
                  <a:pt x="16593" y="959"/>
                </a:lnTo>
                <a:cubicBezTo>
                  <a:pt x="16528" y="635"/>
                  <a:pt x="16339" y="361"/>
                  <a:pt x="16057" y="185"/>
                </a:cubicBezTo>
                <a:cubicBezTo>
                  <a:pt x="15865" y="63"/>
                  <a:pt x="15649" y="0"/>
                  <a:pt x="15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4"/>
          <p:cNvSpPr/>
          <p:nvPr/>
        </p:nvSpPr>
        <p:spPr>
          <a:xfrm>
            <a:off x="5401195" y="3240644"/>
            <a:ext cx="737377" cy="1424822"/>
          </a:xfrm>
          <a:custGeom>
            <a:rect b="b" l="l" r="r" t="t"/>
            <a:pathLst>
              <a:path extrusionOk="0" h="24940" w="12907">
                <a:moveTo>
                  <a:pt x="8251" y="0"/>
                </a:moveTo>
                <a:cubicBezTo>
                  <a:pt x="8176" y="0"/>
                  <a:pt x="8101" y="9"/>
                  <a:pt x="8027" y="28"/>
                </a:cubicBezTo>
                <a:lnTo>
                  <a:pt x="717" y="1892"/>
                </a:lnTo>
                <a:cubicBezTo>
                  <a:pt x="1054" y="2788"/>
                  <a:pt x="1263" y="4030"/>
                  <a:pt x="874" y="5575"/>
                </a:cubicBezTo>
                <a:cubicBezTo>
                  <a:pt x="97" y="8664"/>
                  <a:pt x="1" y="20287"/>
                  <a:pt x="2190" y="24940"/>
                </a:cubicBezTo>
                <a:lnTo>
                  <a:pt x="12405" y="20226"/>
                </a:lnTo>
                <a:cubicBezTo>
                  <a:pt x="12724" y="20089"/>
                  <a:pt x="12906" y="19739"/>
                  <a:pt x="12837" y="19397"/>
                </a:cubicBezTo>
                <a:lnTo>
                  <a:pt x="9132" y="724"/>
                </a:lnTo>
                <a:cubicBezTo>
                  <a:pt x="9083" y="478"/>
                  <a:pt x="8939" y="272"/>
                  <a:pt x="8727" y="139"/>
                </a:cubicBezTo>
                <a:cubicBezTo>
                  <a:pt x="8582" y="47"/>
                  <a:pt x="8418" y="0"/>
                  <a:pt x="82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4"/>
          <p:cNvSpPr/>
          <p:nvPr/>
        </p:nvSpPr>
        <p:spPr>
          <a:xfrm>
            <a:off x="5599893" y="4495219"/>
            <a:ext cx="1577988" cy="703727"/>
          </a:xfrm>
          <a:custGeom>
            <a:rect b="b" l="l" r="r" t="t"/>
            <a:pathLst>
              <a:path extrusionOk="0" h="12318" w="27621">
                <a:moveTo>
                  <a:pt x="9531" y="1"/>
                </a:moveTo>
                <a:cubicBezTo>
                  <a:pt x="9289" y="113"/>
                  <a:pt x="8166" y="670"/>
                  <a:pt x="6662" y="1416"/>
                </a:cubicBezTo>
                <a:cubicBezTo>
                  <a:pt x="6638" y="1457"/>
                  <a:pt x="6591" y="1484"/>
                  <a:pt x="6544" y="1484"/>
                </a:cubicBezTo>
                <a:cubicBezTo>
                  <a:pt x="6542" y="1484"/>
                  <a:pt x="6538" y="1482"/>
                  <a:pt x="6534" y="1482"/>
                </a:cubicBezTo>
                <a:cubicBezTo>
                  <a:pt x="6372" y="1564"/>
                  <a:pt x="6206" y="1646"/>
                  <a:pt x="6036" y="1730"/>
                </a:cubicBezTo>
                <a:cubicBezTo>
                  <a:pt x="6012" y="1752"/>
                  <a:pt x="5983" y="1768"/>
                  <a:pt x="5952" y="1772"/>
                </a:cubicBezTo>
                <a:cubicBezTo>
                  <a:pt x="4111" y="2689"/>
                  <a:pt x="1871" y="3800"/>
                  <a:pt x="1" y="4729"/>
                </a:cubicBezTo>
                <a:cubicBezTo>
                  <a:pt x="2761" y="7235"/>
                  <a:pt x="9739" y="10157"/>
                  <a:pt x="13500" y="11615"/>
                </a:cubicBezTo>
                <a:lnTo>
                  <a:pt x="15812" y="12317"/>
                </a:lnTo>
                <a:lnTo>
                  <a:pt x="27621" y="5054"/>
                </a:lnTo>
                <a:lnTo>
                  <a:pt x="95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4"/>
          <p:cNvSpPr/>
          <p:nvPr/>
        </p:nvSpPr>
        <p:spPr>
          <a:xfrm>
            <a:off x="7289341" y="3259897"/>
            <a:ext cx="223207" cy="207268"/>
          </a:xfrm>
          <a:custGeom>
            <a:rect b="b" l="l" r="r" t="t"/>
            <a:pathLst>
              <a:path extrusionOk="0" h="3628" w="3907">
                <a:moveTo>
                  <a:pt x="2198" y="0"/>
                </a:moveTo>
                <a:cubicBezTo>
                  <a:pt x="1717" y="0"/>
                  <a:pt x="1202" y="186"/>
                  <a:pt x="784" y="561"/>
                </a:cubicBezTo>
                <a:cubicBezTo>
                  <a:pt x="377" y="923"/>
                  <a:pt x="132" y="1392"/>
                  <a:pt x="68" y="1860"/>
                </a:cubicBezTo>
                <a:cubicBezTo>
                  <a:pt x="1" y="2322"/>
                  <a:pt x="111" y="2781"/>
                  <a:pt x="418" y="3126"/>
                </a:cubicBezTo>
                <a:cubicBezTo>
                  <a:pt x="710" y="3452"/>
                  <a:pt x="1128" y="3628"/>
                  <a:pt x="1603" y="3628"/>
                </a:cubicBezTo>
                <a:cubicBezTo>
                  <a:pt x="1611" y="3628"/>
                  <a:pt x="1619" y="3628"/>
                  <a:pt x="1627" y="3628"/>
                </a:cubicBezTo>
                <a:cubicBezTo>
                  <a:pt x="2118" y="3618"/>
                  <a:pt x="2611" y="3417"/>
                  <a:pt x="3008" y="3065"/>
                </a:cubicBezTo>
                <a:cubicBezTo>
                  <a:pt x="3673" y="2476"/>
                  <a:pt x="3906" y="1602"/>
                  <a:pt x="3634" y="923"/>
                </a:cubicBezTo>
                <a:cubicBezTo>
                  <a:pt x="3573" y="770"/>
                  <a:pt x="3487" y="626"/>
                  <a:pt x="3374" y="500"/>
                </a:cubicBezTo>
                <a:cubicBezTo>
                  <a:pt x="3078" y="166"/>
                  <a:pt x="2650" y="0"/>
                  <a:pt x="21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4"/>
          <p:cNvSpPr/>
          <p:nvPr/>
        </p:nvSpPr>
        <p:spPr>
          <a:xfrm>
            <a:off x="7259634" y="3243386"/>
            <a:ext cx="276052" cy="240403"/>
          </a:xfrm>
          <a:custGeom>
            <a:rect b="b" l="l" r="r" t="t"/>
            <a:pathLst>
              <a:path extrusionOk="0" h="4208" w="4832">
                <a:moveTo>
                  <a:pt x="2720" y="287"/>
                </a:moveTo>
                <a:cubicBezTo>
                  <a:pt x="3172" y="287"/>
                  <a:pt x="3598" y="453"/>
                  <a:pt x="3896" y="786"/>
                </a:cubicBezTo>
                <a:cubicBezTo>
                  <a:pt x="4508" y="1478"/>
                  <a:pt x="4344" y="2630"/>
                  <a:pt x="3528" y="3354"/>
                </a:cubicBezTo>
                <a:cubicBezTo>
                  <a:pt x="3129" y="3706"/>
                  <a:pt x="2638" y="3907"/>
                  <a:pt x="2147" y="3917"/>
                </a:cubicBezTo>
                <a:cubicBezTo>
                  <a:pt x="2139" y="3917"/>
                  <a:pt x="2131" y="3917"/>
                  <a:pt x="2123" y="3917"/>
                </a:cubicBezTo>
                <a:cubicBezTo>
                  <a:pt x="1648" y="3917"/>
                  <a:pt x="1228" y="3741"/>
                  <a:pt x="938" y="3418"/>
                </a:cubicBezTo>
                <a:cubicBezTo>
                  <a:pt x="324" y="2726"/>
                  <a:pt x="488" y="1576"/>
                  <a:pt x="1304" y="850"/>
                </a:cubicBezTo>
                <a:cubicBezTo>
                  <a:pt x="1722" y="475"/>
                  <a:pt x="2237" y="287"/>
                  <a:pt x="2720" y="287"/>
                </a:cubicBezTo>
                <a:close/>
                <a:moveTo>
                  <a:pt x="2719" y="0"/>
                </a:moveTo>
                <a:cubicBezTo>
                  <a:pt x="2167" y="0"/>
                  <a:pt x="1586" y="213"/>
                  <a:pt x="1112" y="635"/>
                </a:cubicBezTo>
                <a:cubicBezTo>
                  <a:pt x="179" y="1466"/>
                  <a:pt x="1" y="2798"/>
                  <a:pt x="723" y="3610"/>
                </a:cubicBezTo>
                <a:cubicBezTo>
                  <a:pt x="1065" y="3994"/>
                  <a:pt x="1560" y="4207"/>
                  <a:pt x="2114" y="4207"/>
                </a:cubicBezTo>
                <a:lnTo>
                  <a:pt x="2153" y="4207"/>
                </a:lnTo>
                <a:cubicBezTo>
                  <a:pt x="2716" y="4197"/>
                  <a:pt x="3272" y="3972"/>
                  <a:pt x="3722" y="3573"/>
                </a:cubicBezTo>
                <a:cubicBezTo>
                  <a:pt x="4655" y="2742"/>
                  <a:pt x="4831" y="1408"/>
                  <a:pt x="4111" y="598"/>
                </a:cubicBezTo>
                <a:cubicBezTo>
                  <a:pt x="3757" y="199"/>
                  <a:pt x="3252" y="0"/>
                  <a:pt x="2719" y="0"/>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4"/>
          <p:cNvSpPr/>
          <p:nvPr/>
        </p:nvSpPr>
        <p:spPr>
          <a:xfrm>
            <a:off x="7289341" y="3312857"/>
            <a:ext cx="223207" cy="154308"/>
          </a:xfrm>
          <a:custGeom>
            <a:rect b="b" l="l" r="r" t="t"/>
            <a:pathLst>
              <a:path extrusionOk="0" h="2701" w="3907">
                <a:moveTo>
                  <a:pt x="3638" y="0"/>
                </a:moveTo>
                <a:lnTo>
                  <a:pt x="3638" y="0"/>
                </a:lnTo>
                <a:cubicBezTo>
                  <a:pt x="3548" y="389"/>
                  <a:pt x="3295" y="755"/>
                  <a:pt x="2959" y="988"/>
                </a:cubicBezTo>
                <a:cubicBezTo>
                  <a:pt x="2566" y="1264"/>
                  <a:pt x="2080" y="1379"/>
                  <a:pt x="1595" y="1379"/>
                </a:cubicBezTo>
                <a:cubicBezTo>
                  <a:pt x="1457" y="1379"/>
                  <a:pt x="1319" y="1370"/>
                  <a:pt x="1183" y="1352"/>
                </a:cubicBezTo>
                <a:cubicBezTo>
                  <a:pt x="784" y="1301"/>
                  <a:pt x="379" y="1177"/>
                  <a:pt x="68" y="933"/>
                </a:cubicBezTo>
                <a:lnTo>
                  <a:pt x="68" y="933"/>
                </a:lnTo>
                <a:cubicBezTo>
                  <a:pt x="1" y="1395"/>
                  <a:pt x="111" y="1854"/>
                  <a:pt x="418" y="2199"/>
                </a:cubicBezTo>
                <a:cubicBezTo>
                  <a:pt x="710" y="2525"/>
                  <a:pt x="1128" y="2701"/>
                  <a:pt x="1603" y="2701"/>
                </a:cubicBezTo>
                <a:cubicBezTo>
                  <a:pt x="1611" y="2701"/>
                  <a:pt x="1619" y="2701"/>
                  <a:pt x="1627" y="2701"/>
                </a:cubicBezTo>
                <a:cubicBezTo>
                  <a:pt x="2118" y="2691"/>
                  <a:pt x="2611" y="2490"/>
                  <a:pt x="3008" y="2138"/>
                </a:cubicBezTo>
                <a:cubicBezTo>
                  <a:pt x="3673" y="1549"/>
                  <a:pt x="3906" y="675"/>
                  <a:pt x="36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4"/>
          <p:cNvSpPr/>
          <p:nvPr/>
        </p:nvSpPr>
        <p:spPr>
          <a:xfrm>
            <a:off x="7125035" y="3235902"/>
            <a:ext cx="382485" cy="418534"/>
          </a:xfrm>
          <a:custGeom>
            <a:rect b="b" l="l" r="r" t="t"/>
            <a:pathLst>
              <a:path extrusionOk="0" h="7326" w="6695">
                <a:moveTo>
                  <a:pt x="4084" y="1"/>
                </a:moveTo>
                <a:cubicBezTo>
                  <a:pt x="4044" y="1"/>
                  <a:pt x="3959" y="34"/>
                  <a:pt x="3830" y="167"/>
                </a:cubicBezTo>
                <a:cubicBezTo>
                  <a:pt x="3603" y="402"/>
                  <a:pt x="3263" y="594"/>
                  <a:pt x="2905" y="799"/>
                </a:cubicBezTo>
                <a:cubicBezTo>
                  <a:pt x="2705" y="913"/>
                  <a:pt x="2496" y="1034"/>
                  <a:pt x="2302" y="1161"/>
                </a:cubicBezTo>
                <a:cubicBezTo>
                  <a:pt x="1933" y="1404"/>
                  <a:pt x="1713" y="1877"/>
                  <a:pt x="1381" y="2587"/>
                </a:cubicBezTo>
                <a:cubicBezTo>
                  <a:pt x="1258" y="2853"/>
                  <a:pt x="1119" y="3150"/>
                  <a:pt x="951" y="3481"/>
                </a:cubicBezTo>
                <a:cubicBezTo>
                  <a:pt x="512" y="4357"/>
                  <a:pt x="188" y="4657"/>
                  <a:pt x="0" y="4762"/>
                </a:cubicBezTo>
                <a:cubicBezTo>
                  <a:pt x="264" y="5081"/>
                  <a:pt x="718" y="5701"/>
                  <a:pt x="1027" y="6544"/>
                </a:cubicBezTo>
                <a:cubicBezTo>
                  <a:pt x="1119" y="6785"/>
                  <a:pt x="1197" y="7049"/>
                  <a:pt x="1252" y="7325"/>
                </a:cubicBezTo>
                <a:cubicBezTo>
                  <a:pt x="1575" y="7168"/>
                  <a:pt x="2658" y="6652"/>
                  <a:pt x="3271" y="6435"/>
                </a:cubicBezTo>
                <a:cubicBezTo>
                  <a:pt x="4035" y="6163"/>
                  <a:pt x="5045" y="5754"/>
                  <a:pt x="5338" y="5572"/>
                </a:cubicBezTo>
                <a:cubicBezTo>
                  <a:pt x="5635" y="5384"/>
                  <a:pt x="6428" y="4574"/>
                  <a:pt x="6627" y="3847"/>
                </a:cubicBezTo>
                <a:cubicBezTo>
                  <a:pt x="6660" y="3716"/>
                  <a:pt x="6680" y="3610"/>
                  <a:pt x="6694" y="3510"/>
                </a:cubicBezTo>
                <a:lnTo>
                  <a:pt x="6694" y="3510"/>
                </a:lnTo>
                <a:cubicBezTo>
                  <a:pt x="6422" y="4156"/>
                  <a:pt x="5823" y="5026"/>
                  <a:pt x="5614" y="5165"/>
                </a:cubicBezTo>
                <a:cubicBezTo>
                  <a:pt x="5373" y="5324"/>
                  <a:pt x="4376" y="5689"/>
                  <a:pt x="3703" y="5860"/>
                </a:cubicBezTo>
                <a:cubicBezTo>
                  <a:pt x="3691" y="5862"/>
                  <a:pt x="3681" y="5865"/>
                  <a:pt x="3666" y="5865"/>
                </a:cubicBezTo>
                <a:cubicBezTo>
                  <a:pt x="3603" y="5865"/>
                  <a:pt x="3544" y="5820"/>
                  <a:pt x="3527" y="5754"/>
                </a:cubicBezTo>
                <a:cubicBezTo>
                  <a:pt x="3509" y="5678"/>
                  <a:pt x="3554" y="5599"/>
                  <a:pt x="3632" y="5578"/>
                </a:cubicBezTo>
                <a:cubicBezTo>
                  <a:pt x="4307" y="5406"/>
                  <a:pt x="5262" y="5054"/>
                  <a:pt x="5454" y="4925"/>
                </a:cubicBezTo>
                <a:cubicBezTo>
                  <a:pt x="5630" y="4809"/>
                  <a:pt x="6437" y="3620"/>
                  <a:pt x="6539" y="3068"/>
                </a:cubicBezTo>
                <a:cubicBezTo>
                  <a:pt x="6608" y="2683"/>
                  <a:pt x="6559" y="2440"/>
                  <a:pt x="6518" y="2346"/>
                </a:cubicBezTo>
                <a:cubicBezTo>
                  <a:pt x="6465" y="2403"/>
                  <a:pt x="6375" y="2511"/>
                  <a:pt x="6263" y="2661"/>
                </a:cubicBezTo>
                <a:lnTo>
                  <a:pt x="6261" y="2661"/>
                </a:lnTo>
                <a:lnTo>
                  <a:pt x="6261" y="2663"/>
                </a:lnTo>
                <a:cubicBezTo>
                  <a:pt x="6036" y="2953"/>
                  <a:pt x="5718" y="3379"/>
                  <a:pt x="5434" y="3782"/>
                </a:cubicBezTo>
                <a:cubicBezTo>
                  <a:pt x="5424" y="3798"/>
                  <a:pt x="5409" y="3812"/>
                  <a:pt x="5391" y="3823"/>
                </a:cubicBezTo>
                <a:cubicBezTo>
                  <a:pt x="5350" y="3845"/>
                  <a:pt x="5099" y="3976"/>
                  <a:pt x="4258" y="3999"/>
                </a:cubicBezTo>
                <a:cubicBezTo>
                  <a:pt x="4211" y="4000"/>
                  <a:pt x="4165" y="4001"/>
                  <a:pt x="4122" y="4001"/>
                </a:cubicBezTo>
                <a:cubicBezTo>
                  <a:pt x="3366" y="4001"/>
                  <a:pt x="3157" y="3808"/>
                  <a:pt x="3122" y="3767"/>
                </a:cubicBezTo>
                <a:cubicBezTo>
                  <a:pt x="3071" y="3706"/>
                  <a:pt x="3077" y="3618"/>
                  <a:pt x="3134" y="3563"/>
                </a:cubicBezTo>
                <a:cubicBezTo>
                  <a:pt x="3163" y="3541"/>
                  <a:pt x="3198" y="3529"/>
                  <a:pt x="3232" y="3529"/>
                </a:cubicBezTo>
                <a:cubicBezTo>
                  <a:pt x="3270" y="3529"/>
                  <a:pt x="3308" y="3543"/>
                  <a:pt x="3335" y="3571"/>
                </a:cubicBezTo>
                <a:cubicBezTo>
                  <a:pt x="3339" y="3573"/>
                  <a:pt x="3359" y="3585"/>
                  <a:pt x="3404" y="3606"/>
                </a:cubicBezTo>
                <a:cubicBezTo>
                  <a:pt x="3339" y="3262"/>
                  <a:pt x="3302" y="2632"/>
                  <a:pt x="3282" y="2098"/>
                </a:cubicBezTo>
                <a:cubicBezTo>
                  <a:pt x="3278" y="2059"/>
                  <a:pt x="3292" y="2026"/>
                  <a:pt x="3314" y="1998"/>
                </a:cubicBezTo>
                <a:cubicBezTo>
                  <a:pt x="3683" y="1554"/>
                  <a:pt x="4254" y="709"/>
                  <a:pt x="4223" y="357"/>
                </a:cubicBezTo>
                <a:cubicBezTo>
                  <a:pt x="4198" y="105"/>
                  <a:pt x="4135" y="17"/>
                  <a:pt x="4100" y="3"/>
                </a:cubicBezTo>
                <a:cubicBezTo>
                  <a:pt x="4096" y="2"/>
                  <a:pt x="4091" y="1"/>
                  <a:pt x="4084" y="1"/>
                </a:cubicBezTo>
                <a:close/>
              </a:path>
            </a:pathLst>
          </a:custGeom>
          <a:solidFill>
            <a:srgbClr val="EFC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4"/>
          <p:cNvSpPr/>
          <p:nvPr/>
        </p:nvSpPr>
        <p:spPr>
          <a:xfrm>
            <a:off x="6470954" y="3147065"/>
            <a:ext cx="195785" cy="499659"/>
          </a:xfrm>
          <a:custGeom>
            <a:rect b="b" l="l" r="r" t="t"/>
            <a:pathLst>
              <a:path extrusionOk="0" h="8746" w="3427">
                <a:moveTo>
                  <a:pt x="137" y="1"/>
                </a:moveTo>
                <a:cubicBezTo>
                  <a:pt x="96" y="11"/>
                  <a:pt x="51" y="19"/>
                  <a:pt x="0" y="23"/>
                </a:cubicBezTo>
                <a:cubicBezTo>
                  <a:pt x="4" y="71"/>
                  <a:pt x="12" y="122"/>
                  <a:pt x="16" y="185"/>
                </a:cubicBezTo>
                <a:cubicBezTo>
                  <a:pt x="493" y="4784"/>
                  <a:pt x="2028" y="7377"/>
                  <a:pt x="3237" y="8745"/>
                </a:cubicBezTo>
                <a:cubicBezTo>
                  <a:pt x="3298" y="8725"/>
                  <a:pt x="3362" y="8704"/>
                  <a:pt x="3427" y="8684"/>
                </a:cubicBezTo>
                <a:cubicBezTo>
                  <a:pt x="1700" y="6689"/>
                  <a:pt x="861" y="3993"/>
                  <a:pt x="465" y="2106"/>
                </a:cubicBezTo>
                <a:cubicBezTo>
                  <a:pt x="456" y="2088"/>
                  <a:pt x="452" y="2067"/>
                  <a:pt x="452" y="2049"/>
                </a:cubicBezTo>
                <a:cubicBezTo>
                  <a:pt x="250" y="1071"/>
                  <a:pt x="166" y="316"/>
                  <a:pt x="1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4"/>
          <p:cNvSpPr/>
          <p:nvPr/>
        </p:nvSpPr>
        <p:spPr>
          <a:xfrm>
            <a:off x="6430163" y="3207966"/>
            <a:ext cx="208525" cy="452870"/>
          </a:xfrm>
          <a:custGeom>
            <a:rect b="b" l="l" r="r" t="t"/>
            <a:pathLst>
              <a:path extrusionOk="0" h="7927" w="3650">
                <a:moveTo>
                  <a:pt x="0" y="1"/>
                </a:moveTo>
                <a:cubicBezTo>
                  <a:pt x="595" y="1378"/>
                  <a:pt x="1248" y="3002"/>
                  <a:pt x="1352" y="3724"/>
                </a:cubicBezTo>
                <a:cubicBezTo>
                  <a:pt x="1412" y="4142"/>
                  <a:pt x="1393" y="4614"/>
                  <a:pt x="1342" y="5075"/>
                </a:cubicBezTo>
                <a:cubicBezTo>
                  <a:pt x="1320" y="5290"/>
                  <a:pt x="1285" y="5502"/>
                  <a:pt x="1250" y="5705"/>
                </a:cubicBezTo>
                <a:cubicBezTo>
                  <a:pt x="1250" y="5713"/>
                  <a:pt x="1254" y="5719"/>
                  <a:pt x="1254" y="5727"/>
                </a:cubicBezTo>
                <a:cubicBezTo>
                  <a:pt x="1258" y="5740"/>
                  <a:pt x="1324" y="6554"/>
                  <a:pt x="1373" y="7229"/>
                </a:cubicBezTo>
                <a:cubicBezTo>
                  <a:pt x="1547" y="7321"/>
                  <a:pt x="2453" y="7790"/>
                  <a:pt x="3100" y="7915"/>
                </a:cubicBezTo>
                <a:cubicBezTo>
                  <a:pt x="3112" y="7915"/>
                  <a:pt x="3120" y="7923"/>
                  <a:pt x="3132" y="7927"/>
                </a:cubicBezTo>
                <a:cubicBezTo>
                  <a:pt x="3296" y="7878"/>
                  <a:pt x="3468" y="7831"/>
                  <a:pt x="3650" y="7773"/>
                </a:cubicBezTo>
                <a:cubicBezTo>
                  <a:pt x="3196" y="7248"/>
                  <a:pt x="2703" y="6554"/>
                  <a:pt x="2238" y="5656"/>
                </a:cubicBezTo>
                <a:cubicBezTo>
                  <a:pt x="1586" y="4398"/>
                  <a:pt x="992" y="2747"/>
                  <a:pt x="636" y="594"/>
                </a:cubicBezTo>
                <a:cubicBezTo>
                  <a:pt x="379" y="365"/>
                  <a:pt x="168" y="165"/>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4"/>
          <p:cNvSpPr/>
          <p:nvPr/>
        </p:nvSpPr>
        <p:spPr>
          <a:xfrm>
            <a:off x="6518486" y="3285377"/>
            <a:ext cx="480006" cy="352206"/>
          </a:xfrm>
          <a:custGeom>
            <a:rect b="b" l="l" r="r" t="t"/>
            <a:pathLst>
              <a:path extrusionOk="0" h="6165" w="8402">
                <a:moveTo>
                  <a:pt x="1" y="0"/>
                </a:moveTo>
                <a:cubicBezTo>
                  <a:pt x="340" y="1500"/>
                  <a:pt x="954" y="3409"/>
                  <a:pt x="2039" y="5054"/>
                </a:cubicBezTo>
                <a:cubicBezTo>
                  <a:pt x="2294" y="5442"/>
                  <a:pt x="2579" y="5815"/>
                  <a:pt x="2892" y="6165"/>
                </a:cubicBezTo>
                <a:cubicBezTo>
                  <a:pt x="3182" y="6069"/>
                  <a:pt x="3487" y="5962"/>
                  <a:pt x="3798" y="5852"/>
                </a:cubicBezTo>
                <a:cubicBezTo>
                  <a:pt x="5302" y="5316"/>
                  <a:pt x="7014" y="4630"/>
                  <a:pt x="8401" y="3980"/>
                </a:cubicBezTo>
                <a:cubicBezTo>
                  <a:pt x="7331" y="3812"/>
                  <a:pt x="4723" y="3268"/>
                  <a:pt x="2319" y="1678"/>
                </a:cubicBezTo>
                <a:cubicBezTo>
                  <a:pt x="1482" y="1126"/>
                  <a:pt x="707" y="563"/>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4"/>
          <p:cNvSpPr/>
          <p:nvPr/>
        </p:nvSpPr>
        <p:spPr>
          <a:xfrm>
            <a:off x="7067620" y="3511040"/>
            <a:ext cx="118202" cy="212809"/>
          </a:xfrm>
          <a:custGeom>
            <a:rect b="b" l="l" r="r" t="t"/>
            <a:pathLst>
              <a:path extrusionOk="0" h="3725" w="2069">
                <a:moveTo>
                  <a:pt x="672" y="1"/>
                </a:moveTo>
                <a:lnTo>
                  <a:pt x="1" y="392"/>
                </a:lnTo>
                <a:cubicBezTo>
                  <a:pt x="258" y="860"/>
                  <a:pt x="610" y="1546"/>
                  <a:pt x="907" y="2270"/>
                </a:cubicBezTo>
                <a:cubicBezTo>
                  <a:pt x="1107" y="2755"/>
                  <a:pt x="1285" y="3256"/>
                  <a:pt x="1392" y="3725"/>
                </a:cubicBezTo>
                <a:lnTo>
                  <a:pt x="2069" y="3305"/>
                </a:lnTo>
                <a:cubicBezTo>
                  <a:pt x="2046" y="2775"/>
                  <a:pt x="1930" y="2284"/>
                  <a:pt x="1774" y="1855"/>
                </a:cubicBezTo>
                <a:cubicBezTo>
                  <a:pt x="1427" y="899"/>
                  <a:pt x="872" y="226"/>
                  <a:pt x="6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4"/>
          <p:cNvSpPr/>
          <p:nvPr/>
        </p:nvSpPr>
        <p:spPr>
          <a:xfrm>
            <a:off x="6001060" y="2680884"/>
            <a:ext cx="371174" cy="426875"/>
          </a:xfrm>
          <a:custGeom>
            <a:rect b="b" l="l" r="r" t="t"/>
            <a:pathLst>
              <a:path extrusionOk="0" h="7472" w="6497">
                <a:moveTo>
                  <a:pt x="1271" y="0"/>
                </a:moveTo>
                <a:cubicBezTo>
                  <a:pt x="1200" y="0"/>
                  <a:pt x="1127" y="8"/>
                  <a:pt x="1058" y="26"/>
                </a:cubicBezTo>
                <a:cubicBezTo>
                  <a:pt x="802" y="92"/>
                  <a:pt x="375" y="384"/>
                  <a:pt x="187" y="524"/>
                </a:cubicBezTo>
                <a:cubicBezTo>
                  <a:pt x="140" y="1053"/>
                  <a:pt x="82" y="1565"/>
                  <a:pt x="0" y="2066"/>
                </a:cubicBezTo>
                <a:cubicBezTo>
                  <a:pt x="181" y="2209"/>
                  <a:pt x="600" y="2557"/>
                  <a:pt x="1118" y="2983"/>
                </a:cubicBezTo>
                <a:cubicBezTo>
                  <a:pt x="1766" y="3523"/>
                  <a:pt x="2562" y="4194"/>
                  <a:pt x="3192" y="4767"/>
                </a:cubicBezTo>
                <a:cubicBezTo>
                  <a:pt x="3939" y="5446"/>
                  <a:pt x="4616" y="6878"/>
                  <a:pt x="4876" y="7472"/>
                </a:cubicBezTo>
                <a:cubicBezTo>
                  <a:pt x="5281" y="6905"/>
                  <a:pt x="6189" y="6152"/>
                  <a:pt x="6496" y="5902"/>
                </a:cubicBezTo>
                <a:cubicBezTo>
                  <a:pt x="5457" y="4276"/>
                  <a:pt x="3421" y="2502"/>
                  <a:pt x="2134" y="1467"/>
                </a:cubicBezTo>
                <a:cubicBezTo>
                  <a:pt x="1465" y="929"/>
                  <a:pt x="999" y="591"/>
                  <a:pt x="987" y="581"/>
                </a:cubicBezTo>
                <a:cubicBezTo>
                  <a:pt x="923" y="538"/>
                  <a:pt x="907" y="446"/>
                  <a:pt x="954" y="382"/>
                </a:cubicBezTo>
                <a:cubicBezTo>
                  <a:pt x="981" y="341"/>
                  <a:pt x="1026" y="320"/>
                  <a:pt x="1071" y="320"/>
                </a:cubicBezTo>
                <a:cubicBezTo>
                  <a:pt x="1101" y="320"/>
                  <a:pt x="1131" y="329"/>
                  <a:pt x="1156" y="348"/>
                </a:cubicBezTo>
                <a:cubicBezTo>
                  <a:pt x="1169" y="358"/>
                  <a:pt x="1214" y="393"/>
                  <a:pt x="1283" y="444"/>
                </a:cubicBezTo>
                <a:cubicBezTo>
                  <a:pt x="1394" y="311"/>
                  <a:pt x="1496" y="174"/>
                  <a:pt x="1586" y="41"/>
                </a:cubicBezTo>
                <a:cubicBezTo>
                  <a:pt x="1498" y="19"/>
                  <a:pt x="1386" y="0"/>
                  <a:pt x="1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4"/>
          <p:cNvSpPr/>
          <p:nvPr/>
        </p:nvSpPr>
        <p:spPr>
          <a:xfrm>
            <a:off x="6298650" y="2439339"/>
            <a:ext cx="88894" cy="520112"/>
          </a:xfrm>
          <a:custGeom>
            <a:rect b="b" l="l" r="r" t="t"/>
            <a:pathLst>
              <a:path extrusionOk="0" h="9104" w="1556">
                <a:moveTo>
                  <a:pt x="101" y="1"/>
                </a:moveTo>
                <a:cubicBezTo>
                  <a:pt x="84" y="5"/>
                  <a:pt x="39" y="46"/>
                  <a:pt x="0" y="93"/>
                </a:cubicBezTo>
                <a:lnTo>
                  <a:pt x="1430" y="9103"/>
                </a:lnTo>
                <a:cubicBezTo>
                  <a:pt x="1471" y="9095"/>
                  <a:pt x="1512" y="9087"/>
                  <a:pt x="1555" y="9083"/>
                </a:cubicBezTo>
                <a:cubicBezTo>
                  <a:pt x="1136" y="6133"/>
                  <a:pt x="514" y="1963"/>
                  <a:pt x="254" y="553"/>
                </a:cubicBezTo>
                <a:lnTo>
                  <a:pt x="254" y="551"/>
                </a:lnTo>
                <a:cubicBezTo>
                  <a:pt x="207" y="296"/>
                  <a:pt x="168" y="132"/>
                  <a:pt x="148" y="81"/>
                </a:cubicBezTo>
                <a:cubicBezTo>
                  <a:pt x="121" y="17"/>
                  <a:pt x="101" y="1"/>
                  <a:pt x="1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4"/>
          <p:cNvSpPr/>
          <p:nvPr/>
        </p:nvSpPr>
        <p:spPr>
          <a:xfrm>
            <a:off x="6269685" y="2407117"/>
            <a:ext cx="60558" cy="56387"/>
          </a:xfrm>
          <a:custGeom>
            <a:rect b="b" l="l" r="r" t="t"/>
            <a:pathLst>
              <a:path extrusionOk="0" h="987" w="1060">
                <a:moveTo>
                  <a:pt x="530" y="0"/>
                </a:moveTo>
                <a:cubicBezTo>
                  <a:pt x="239" y="0"/>
                  <a:pt x="0" y="238"/>
                  <a:pt x="0" y="530"/>
                </a:cubicBezTo>
                <a:cubicBezTo>
                  <a:pt x="0" y="724"/>
                  <a:pt x="106" y="894"/>
                  <a:pt x="266" y="986"/>
                </a:cubicBezTo>
                <a:lnTo>
                  <a:pt x="213" y="649"/>
                </a:lnTo>
                <a:cubicBezTo>
                  <a:pt x="209" y="614"/>
                  <a:pt x="215" y="581"/>
                  <a:pt x="233" y="551"/>
                </a:cubicBezTo>
                <a:cubicBezTo>
                  <a:pt x="263" y="497"/>
                  <a:pt x="418" y="280"/>
                  <a:pt x="619" y="280"/>
                </a:cubicBezTo>
                <a:cubicBezTo>
                  <a:pt x="626" y="280"/>
                  <a:pt x="632" y="280"/>
                  <a:pt x="638" y="281"/>
                </a:cubicBezTo>
                <a:cubicBezTo>
                  <a:pt x="722" y="289"/>
                  <a:pt x="839" y="340"/>
                  <a:pt x="921" y="536"/>
                </a:cubicBezTo>
                <a:cubicBezTo>
                  <a:pt x="937" y="575"/>
                  <a:pt x="960" y="667"/>
                  <a:pt x="986" y="796"/>
                </a:cubicBezTo>
                <a:cubicBezTo>
                  <a:pt x="1031" y="716"/>
                  <a:pt x="1060" y="624"/>
                  <a:pt x="1060" y="530"/>
                </a:cubicBezTo>
                <a:cubicBezTo>
                  <a:pt x="1060" y="238"/>
                  <a:pt x="822" y="0"/>
                  <a:pt x="5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4"/>
          <p:cNvSpPr/>
          <p:nvPr/>
        </p:nvSpPr>
        <p:spPr>
          <a:xfrm>
            <a:off x="7912915" y="3705797"/>
            <a:ext cx="38620" cy="32278"/>
          </a:xfrm>
          <a:custGeom>
            <a:rect b="b" l="l" r="r" t="t"/>
            <a:pathLst>
              <a:path extrusionOk="0" h="565" w="676">
                <a:moveTo>
                  <a:pt x="502" y="1"/>
                </a:moveTo>
                <a:cubicBezTo>
                  <a:pt x="320" y="91"/>
                  <a:pt x="50" y="269"/>
                  <a:pt x="11" y="430"/>
                </a:cubicBezTo>
                <a:cubicBezTo>
                  <a:pt x="1" y="471"/>
                  <a:pt x="13" y="481"/>
                  <a:pt x="19" y="489"/>
                </a:cubicBezTo>
                <a:cubicBezTo>
                  <a:pt x="57" y="532"/>
                  <a:pt x="178" y="564"/>
                  <a:pt x="349" y="564"/>
                </a:cubicBezTo>
                <a:cubicBezTo>
                  <a:pt x="426" y="564"/>
                  <a:pt x="512" y="558"/>
                  <a:pt x="606" y="543"/>
                </a:cubicBezTo>
                <a:lnTo>
                  <a:pt x="623" y="543"/>
                </a:lnTo>
                <a:cubicBezTo>
                  <a:pt x="641" y="502"/>
                  <a:pt x="657" y="459"/>
                  <a:pt x="676" y="416"/>
                </a:cubicBezTo>
                <a:cubicBezTo>
                  <a:pt x="668" y="410"/>
                  <a:pt x="657" y="410"/>
                  <a:pt x="651" y="406"/>
                </a:cubicBezTo>
                <a:cubicBezTo>
                  <a:pt x="610" y="375"/>
                  <a:pt x="586" y="324"/>
                  <a:pt x="592" y="275"/>
                </a:cubicBezTo>
                <a:lnTo>
                  <a:pt x="596" y="232"/>
                </a:lnTo>
                <a:cubicBezTo>
                  <a:pt x="582" y="215"/>
                  <a:pt x="571" y="201"/>
                  <a:pt x="563" y="181"/>
                </a:cubicBezTo>
                <a:lnTo>
                  <a:pt x="502"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4"/>
          <p:cNvSpPr/>
          <p:nvPr/>
        </p:nvSpPr>
        <p:spPr>
          <a:xfrm>
            <a:off x="7618981" y="3528351"/>
            <a:ext cx="402252" cy="207896"/>
          </a:xfrm>
          <a:custGeom>
            <a:rect b="b" l="l" r="r" t="t"/>
            <a:pathLst>
              <a:path extrusionOk="0" h="3639" w="7041">
                <a:moveTo>
                  <a:pt x="3323" y="1"/>
                </a:moveTo>
                <a:cubicBezTo>
                  <a:pt x="2300" y="1"/>
                  <a:pt x="203" y="838"/>
                  <a:pt x="33" y="905"/>
                </a:cubicBezTo>
                <a:lnTo>
                  <a:pt x="12" y="2370"/>
                </a:lnTo>
                <a:lnTo>
                  <a:pt x="0" y="3086"/>
                </a:lnTo>
                <a:lnTo>
                  <a:pt x="804" y="2922"/>
                </a:lnTo>
                <a:cubicBezTo>
                  <a:pt x="814" y="2920"/>
                  <a:pt x="824" y="2919"/>
                  <a:pt x="834" y="2919"/>
                </a:cubicBezTo>
                <a:cubicBezTo>
                  <a:pt x="880" y="2919"/>
                  <a:pt x="925" y="2941"/>
                  <a:pt x="951" y="2980"/>
                </a:cubicBezTo>
                <a:cubicBezTo>
                  <a:pt x="954" y="2986"/>
                  <a:pt x="1449" y="3608"/>
                  <a:pt x="2916" y="3638"/>
                </a:cubicBezTo>
                <a:cubicBezTo>
                  <a:pt x="2811" y="3360"/>
                  <a:pt x="2969" y="3113"/>
                  <a:pt x="3065" y="3000"/>
                </a:cubicBezTo>
                <a:cubicBezTo>
                  <a:pt x="3044" y="2879"/>
                  <a:pt x="3085" y="2771"/>
                  <a:pt x="3137" y="2695"/>
                </a:cubicBezTo>
                <a:cubicBezTo>
                  <a:pt x="2946" y="2638"/>
                  <a:pt x="2781" y="2573"/>
                  <a:pt x="2656" y="2483"/>
                </a:cubicBezTo>
                <a:cubicBezTo>
                  <a:pt x="2588" y="2437"/>
                  <a:pt x="2574" y="2345"/>
                  <a:pt x="2619" y="2280"/>
                </a:cubicBezTo>
                <a:cubicBezTo>
                  <a:pt x="2645" y="2240"/>
                  <a:pt x="2690" y="2218"/>
                  <a:pt x="2736" y="2218"/>
                </a:cubicBezTo>
                <a:cubicBezTo>
                  <a:pt x="2765" y="2218"/>
                  <a:pt x="2794" y="2227"/>
                  <a:pt x="2819" y="2245"/>
                </a:cubicBezTo>
                <a:cubicBezTo>
                  <a:pt x="3204" y="2519"/>
                  <a:pt x="4172" y="2587"/>
                  <a:pt x="4747" y="2628"/>
                </a:cubicBezTo>
                <a:cubicBezTo>
                  <a:pt x="4850" y="2635"/>
                  <a:pt x="5046" y="2649"/>
                  <a:pt x="5246" y="2649"/>
                </a:cubicBezTo>
                <a:cubicBezTo>
                  <a:pt x="5498" y="2649"/>
                  <a:pt x="5755" y="2627"/>
                  <a:pt x="5833" y="2540"/>
                </a:cubicBezTo>
                <a:cubicBezTo>
                  <a:pt x="5841" y="2530"/>
                  <a:pt x="5858" y="2513"/>
                  <a:pt x="5847" y="2462"/>
                </a:cubicBezTo>
                <a:cubicBezTo>
                  <a:pt x="5843" y="2448"/>
                  <a:pt x="5839" y="2431"/>
                  <a:pt x="5827" y="2413"/>
                </a:cubicBezTo>
                <a:cubicBezTo>
                  <a:pt x="5721" y="2237"/>
                  <a:pt x="5234" y="2045"/>
                  <a:pt x="4831" y="1889"/>
                </a:cubicBezTo>
                <a:cubicBezTo>
                  <a:pt x="4599" y="1799"/>
                  <a:pt x="4356" y="1705"/>
                  <a:pt x="4143" y="1603"/>
                </a:cubicBezTo>
                <a:cubicBezTo>
                  <a:pt x="3448" y="1265"/>
                  <a:pt x="3351" y="1022"/>
                  <a:pt x="3341" y="934"/>
                </a:cubicBezTo>
                <a:cubicBezTo>
                  <a:pt x="3333" y="854"/>
                  <a:pt x="3388" y="782"/>
                  <a:pt x="3468" y="772"/>
                </a:cubicBezTo>
                <a:cubicBezTo>
                  <a:pt x="3473" y="772"/>
                  <a:pt x="3479" y="771"/>
                  <a:pt x="3484" y="771"/>
                </a:cubicBezTo>
                <a:cubicBezTo>
                  <a:pt x="3552" y="771"/>
                  <a:pt x="3612" y="818"/>
                  <a:pt x="3628" y="885"/>
                </a:cubicBezTo>
                <a:cubicBezTo>
                  <a:pt x="3634" y="905"/>
                  <a:pt x="3726" y="1079"/>
                  <a:pt x="4272" y="1339"/>
                </a:cubicBezTo>
                <a:cubicBezTo>
                  <a:pt x="4477" y="1439"/>
                  <a:pt x="4712" y="1529"/>
                  <a:pt x="4941" y="1619"/>
                </a:cubicBezTo>
                <a:cubicBezTo>
                  <a:pt x="4984" y="1633"/>
                  <a:pt x="5025" y="1652"/>
                  <a:pt x="5070" y="1670"/>
                </a:cubicBezTo>
                <a:cubicBezTo>
                  <a:pt x="4777" y="1472"/>
                  <a:pt x="4524" y="1318"/>
                  <a:pt x="4520" y="1314"/>
                </a:cubicBezTo>
                <a:cubicBezTo>
                  <a:pt x="4448" y="1273"/>
                  <a:pt x="4428" y="1183"/>
                  <a:pt x="4468" y="1114"/>
                </a:cubicBezTo>
                <a:cubicBezTo>
                  <a:pt x="4496" y="1070"/>
                  <a:pt x="4545" y="1046"/>
                  <a:pt x="4593" y="1046"/>
                </a:cubicBezTo>
                <a:cubicBezTo>
                  <a:pt x="4618" y="1046"/>
                  <a:pt x="4644" y="1053"/>
                  <a:pt x="4667" y="1067"/>
                </a:cubicBezTo>
                <a:cubicBezTo>
                  <a:pt x="4704" y="1089"/>
                  <a:pt x="5530" y="1590"/>
                  <a:pt x="5933" y="1957"/>
                </a:cubicBezTo>
                <a:cubicBezTo>
                  <a:pt x="6033" y="1918"/>
                  <a:pt x="6191" y="1870"/>
                  <a:pt x="6370" y="1870"/>
                </a:cubicBezTo>
                <a:cubicBezTo>
                  <a:pt x="6408" y="1870"/>
                  <a:pt x="6448" y="1872"/>
                  <a:pt x="6488" y="1877"/>
                </a:cubicBezTo>
                <a:cubicBezTo>
                  <a:pt x="6703" y="1901"/>
                  <a:pt x="6801" y="2043"/>
                  <a:pt x="6805" y="2178"/>
                </a:cubicBezTo>
                <a:lnTo>
                  <a:pt x="6901" y="2530"/>
                </a:lnTo>
                <a:cubicBezTo>
                  <a:pt x="6901" y="2530"/>
                  <a:pt x="6903" y="2525"/>
                  <a:pt x="6905" y="2525"/>
                </a:cubicBezTo>
                <a:cubicBezTo>
                  <a:pt x="6907" y="2525"/>
                  <a:pt x="6911" y="2525"/>
                  <a:pt x="6913" y="2523"/>
                </a:cubicBezTo>
                <a:cubicBezTo>
                  <a:pt x="6969" y="2485"/>
                  <a:pt x="7005" y="2444"/>
                  <a:pt x="7014" y="2407"/>
                </a:cubicBezTo>
                <a:cubicBezTo>
                  <a:pt x="7040" y="2249"/>
                  <a:pt x="6762" y="1991"/>
                  <a:pt x="6559" y="1809"/>
                </a:cubicBezTo>
                <a:lnTo>
                  <a:pt x="6496" y="1748"/>
                </a:lnTo>
                <a:cubicBezTo>
                  <a:pt x="6363" y="1625"/>
                  <a:pt x="6230" y="1490"/>
                  <a:pt x="6099" y="1357"/>
                </a:cubicBezTo>
                <a:cubicBezTo>
                  <a:pt x="5854" y="1106"/>
                  <a:pt x="5602" y="850"/>
                  <a:pt x="5410" y="731"/>
                </a:cubicBezTo>
                <a:cubicBezTo>
                  <a:pt x="5379" y="711"/>
                  <a:pt x="5346" y="690"/>
                  <a:pt x="5307" y="666"/>
                </a:cubicBezTo>
                <a:cubicBezTo>
                  <a:pt x="4957" y="441"/>
                  <a:pt x="4303" y="21"/>
                  <a:pt x="3362" y="1"/>
                </a:cubicBezTo>
                <a:close/>
              </a:path>
            </a:pathLst>
          </a:custGeom>
          <a:solidFill>
            <a:srgbClr val="EFC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4"/>
          <p:cNvSpPr/>
          <p:nvPr/>
        </p:nvSpPr>
        <p:spPr>
          <a:xfrm>
            <a:off x="7797798" y="3712938"/>
            <a:ext cx="76954" cy="35363"/>
          </a:xfrm>
          <a:custGeom>
            <a:rect b="b" l="l" r="r" t="t"/>
            <a:pathLst>
              <a:path extrusionOk="0" h="619" w="1347">
                <a:moveTo>
                  <a:pt x="109" y="0"/>
                </a:moveTo>
                <a:cubicBezTo>
                  <a:pt x="54" y="82"/>
                  <a:pt x="0" y="209"/>
                  <a:pt x="68" y="336"/>
                </a:cubicBezTo>
                <a:cubicBezTo>
                  <a:pt x="140" y="469"/>
                  <a:pt x="778" y="587"/>
                  <a:pt x="1347" y="618"/>
                </a:cubicBezTo>
                <a:cubicBezTo>
                  <a:pt x="1340" y="602"/>
                  <a:pt x="1332" y="590"/>
                  <a:pt x="1330" y="573"/>
                </a:cubicBezTo>
                <a:cubicBezTo>
                  <a:pt x="1308" y="485"/>
                  <a:pt x="1302" y="395"/>
                  <a:pt x="1314" y="305"/>
                </a:cubicBezTo>
                <a:cubicBezTo>
                  <a:pt x="606" y="195"/>
                  <a:pt x="268" y="86"/>
                  <a:pt x="109" y="0"/>
                </a:cubicBezTo>
                <a:close/>
              </a:path>
            </a:pathLst>
          </a:custGeom>
          <a:solidFill>
            <a:srgbClr val="E299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4"/>
          <p:cNvSpPr/>
          <p:nvPr/>
        </p:nvSpPr>
        <p:spPr>
          <a:xfrm>
            <a:off x="7964218" y="3651637"/>
            <a:ext cx="26965" cy="13997"/>
          </a:xfrm>
          <a:custGeom>
            <a:rect b="b" l="l" r="r" t="t"/>
            <a:pathLst>
              <a:path extrusionOk="0" h="245" w="472">
                <a:moveTo>
                  <a:pt x="323" y="0"/>
                </a:moveTo>
                <a:cubicBezTo>
                  <a:pt x="192" y="0"/>
                  <a:pt x="75" y="34"/>
                  <a:pt x="1" y="61"/>
                </a:cubicBezTo>
                <a:cubicBezTo>
                  <a:pt x="44" y="118"/>
                  <a:pt x="76" y="177"/>
                  <a:pt x="91" y="243"/>
                </a:cubicBezTo>
                <a:lnTo>
                  <a:pt x="91" y="245"/>
                </a:lnTo>
                <a:cubicBezTo>
                  <a:pt x="349" y="208"/>
                  <a:pt x="453" y="99"/>
                  <a:pt x="471" y="46"/>
                </a:cubicBezTo>
                <a:lnTo>
                  <a:pt x="469" y="44"/>
                </a:lnTo>
                <a:cubicBezTo>
                  <a:pt x="465" y="36"/>
                  <a:pt x="469" y="30"/>
                  <a:pt x="465" y="26"/>
                </a:cubicBezTo>
                <a:cubicBezTo>
                  <a:pt x="459" y="16"/>
                  <a:pt x="437" y="7"/>
                  <a:pt x="410" y="5"/>
                </a:cubicBezTo>
                <a:cubicBezTo>
                  <a:pt x="380" y="2"/>
                  <a:pt x="351" y="0"/>
                  <a:pt x="323" y="0"/>
                </a:cubicBezTo>
                <a:close/>
              </a:path>
            </a:pathLst>
          </a:custGeom>
          <a:solidFill>
            <a:srgbClr val="918C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4"/>
          <p:cNvSpPr/>
          <p:nvPr/>
        </p:nvSpPr>
        <p:spPr>
          <a:xfrm>
            <a:off x="7997639" y="3687744"/>
            <a:ext cx="45533" cy="41819"/>
          </a:xfrm>
          <a:custGeom>
            <a:rect b="b" l="l" r="r" t="t"/>
            <a:pathLst>
              <a:path extrusionOk="0" h="732" w="797">
                <a:moveTo>
                  <a:pt x="523" y="1"/>
                </a:moveTo>
                <a:cubicBezTo>
                  <a:pt x="479" y="1"/>
                  <a:pt x="436" y="5"/>
                  <a:pt x="396" y="12"/>
                </a:cubicBezTo>
                <a:cubicBezTo>
                  <a:pt x="381" y="20"/>
                  <a:pt x="367" y="28"/>
                  <a:pt x="355" y="34"/>
                </a:cubicBezTo>
                <a:lnTo>
                  <a:pt x="379" y="132"/>
                </a:lnTo>
                <a:cubicBezTo>
                  <a:pt x="398" y="196"/>
                  <a:pt x="367" y="265"/>
                  <a:pt x="308" y="298"/>
                </a:cubicBezTo>
                <a:lnTo>
                  <a:pt x="54" y="431"/>
                </a:lnTo>
                <a:cubicBezTo>
                  <a:pt x="52" y="431"/>
                  <a:pt x="52" y="431"/>
                  <a:pt x="52" y="435"/>
                </a:cubicBezTo>
                <a:lnTo>
                  <a:pt x="11" y="701"/>
                </a:lnTo>
                <a:cubicBezTo>
                  <a:pt x="9" y="709"/>
                  <a:pt x="5" y="722"/>
                  <a:pt x="1" y="732"/>
                </a:cubicBezTo>
                <a:cubicBezTo>
                  <a:pt x="433" y="580"/>
                  <a:pt x="729" y="314"/>
                  <a:pt x="785" y="153"/>
                </a:cubicBezTo>
                <a:cubicBezTo>
                  <a:pt x="791" y="134"/>
                  <a:pt x="797" y="110"/>
                  <a:pt x="787" y="100"/>
                </a:cubicBezTo>
                <a:cubicBezTo>
                  <a:pt x="719" y="23"/>
                  <a:pt x="620" y="1"/>
                  <a:pt x="523"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4"/>
          <p:cNvSpPr/>
          <p:nvPr/>
        </p:nvSpPr>
        <p:spPr>
          <a:xfrm>
            <a:off x="7974387" y="3672947"/>
            <a:ext cx="26280" cy="16682"/>
          </a:xfrm>
          <a:custGeom>
            <a:rect b="b" l="l" r="r" t="t"/>
            <a:pathLst>
              <a:path extrusionOk="0" h="292" w="460">
                <a:moveTo>
                  <a:pt x="379" y="1"/>
                </a:moveTo>
                <a:cubicBezTo>
                  <a:pt x="285" y="66"/>
                  <a:pt x="158" y="123"/>
                  <a:pt x="1" y="154"/>
                </a:cubicBezTo>
                <a:cubicBezTo>
                  <a:pt x="230" y="156"/>
                  <a:pt x="418" y="260"/>
                  <a:pt x="430" y="269"/>
                </a:cubicBezTo>
                <a:cubicBezTo>
                  <a:pt x="441" y="275"/>
                  <a:pt x="451" y="281"/>
                  <a:pt x="459" y="291"/>
                </a:cubicBezTo>
                <a:lnTo>
                  <a:pt x="451" y="267"/>
                </a:lnTo>
                <a:lnTo>
                  <a:pt x="451" y="265"/>
                </a:lnTo>
                <a:lnTo>
                  <a:pt x="379" y="1"/>
                </a:lnTo>
                <a:close/>
              </a:path>
            </a:pathLst>
          </a:custGeom>
          <a:solidFill>
            <a:srgbClr val="918C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4"/>
          <p:cNvSpPr/>
          <p:nvPr/>
        </p:nvSpPr>
        <p:spPr>
          <a:xfrm>
            <a:off x="7888749" y="3707111"/>
            <a:ext cx="50617" cy="56502"/>
          </a:xfrm>
          <a:custGeom>
            <a:rect b="b" l="l" r="r" t="t"/>
            <a:pathLst>
              <a:path extrusionOk="0" h="989" w="886">
                <a:moveTo>
                  <a:pt x="372" y="0"/>
                </a:moveTo>
                <a:lnTo>
                  <a:pt x="372" y="0"/>
                </a:lnTo>
                <a:cubicBezTo>
                  <a:pt x="258" y="72"/>
                  <a:pt x="139" y="172"/>
                  <a:pt x="72" y="286"/>
                </a:cubicBezTo>
                <a:cubicBezTo>
                  <a:pt x="66" y="297"/>
                  <a:pt x="64" y="305"/>
                  <a:pt x="57" y="313"/>
                </a:cubicBezTo>
                <a:cubicBezTo>
                  <a:pt x="53" y="336"/>
                  <a:pt x="43" y="356"/>
                  <a:pt x="31" y="374"/>
                </a:cubicBezTo>
                <a:cubicBezTo>
                  <a:pt x="4" y="448"/>
                  <a:pt x="0" y="524"/>
                  <a:pt x="21" y="602"/>
                </a:cubicBezTo>
                <a:cubicBezTo>
                  <a:pt x="107" y="937"/>
                  <a:pt x="638" y="980"/>
                  <a:pt x="782" y="988"/>
                </a:cubicBezTo>
                <a:cubicBezTo>
                  <a:pt x="818" y="937"/>
                  <a:pt x="853" y="882"/>
                  <a:pt x="886" y="827"/>
                </a:cubicBezTo>
                <a:lnTo>
                  <a:pt x="886" y="827"/>
                </a:lnTo>
                <a:cubicBezTo>
                  <a:pt x="849" y="829"/>
                  <a:pt x="808" y="831"/>
                  <a:pt x="763" y="831"/>
                </a:cubicBezTo>
                <a:cubicBezTo>
                  <a:pt x="569" y="831"/>
                  <a:pt x="348" y="796"/>
                  <a:pt x="225" y="663"/>
                </a:cubicBezTo>
                <a:cubicBezTo>
                  <a:pt x="145" y="579"/>
                  <a:pt x="119" y="462"/>
                  <a:pt x="147" y="340"/>
                </a:cubicBezTo>
                <a:cubicBezTo>
                  <a:pt x="178" y="213"/>
                  <a:pt x="268" y="98"/>
                  <a:pt x="372" y="0"/>
                </a:cubicBezTo>
                <a:close/>
              </a:path>
            </a:pathLst>
          </a:custGeom>
          <a:solidFill>
            <a:srgbClr val="918C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4"/>
          <p:cNvSpPr/>
          <p:nvPr/>
        </p:nvSpPr>
        <p:spPr>
          <a:xfrm>
            <a:off x="7556881" y="3560858"/>
            <a:ext cx="47532" cy="182188"/>
          </a:xfrm>
          <a:custGeom>
            <a:rect b="b" l="l" r="r" t="t"/>
            <a:pathLst>
              <a:path extrusionOk="0" h="3189" w="832">
                <a:moveTo>
                  <a:pt x="15" y="1"/>
                </a:moveTo>
                <a:cubicBezTo>
                  <a:pt x="87" y="592"/>
                  <a:pt x="87" y="1339"/>
                  <a:pt x="64" y="2004"/>
                </a:cubicBezTo>
                <a:cubicBezTo>
                  <a:pt x="52" y="2468"/>
                  <a:pt x="23" y="2887"/>
                  <a:pt x="1" y="3188"/>
                </a:cubicBezTo>
                <a:lnTo>
                  <a:pt x="786" y="3102"/>
                </a:lnTo>
                <a:lnTo>
                  <a:pt x="803" y="1868"/>
                </a:lnTo>
                <a:lnTo>
                  <a:pt x="831" y="3"/>
                </a:lnTo>
                <a:lnTo>
                  <a:pt x="8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4"/>
          <p:cNvSpPr/>
          <p:nvPr/>
        </p:nvSpPr>
        <p:spPr>
          <a:xfrm>
            <a:off x="7809224" y="3685915"/>
            <a:ext cx="89009" cy="28451"/>
          </a:xfrm>
          <a:custGeom>
            <a:rect b="b" l="l" r="r" t="t"/>
            <a:pathLst>
              <a:path extrusionOk="0" h="498" w="1558">
                <a:moveTo>
                  <a:pt x="113" y="1"/>
                </a:moveTo>
                <a:cubicBezTo>
                  <a:pt x="105" y="17"/>
                  <a:pt x="95" y="31"/>
                  <a:pt x="83" y="42"/>
                </a:cubicBezTo>
                <a:cubicBezTo>
                  <a:pt x="73" y="52"/>
                  <a:pt x="1" y="119"/>
                  <a:pt x="21" y="205"/>
                </a:cubicBezTo>
                <a:cubicBezTo>
                  <a:pt x="134" y="289"/>
                  <a:pt x="703" y="418"/>
                  <a:pt x="1224" y="498"/>
                </a:cubicBezTo>
                <a:cubicBezTo>
                  <a:pt x="1304" y="365"/>
                  <a:pt x="1429" y="252"/>
                  <a:pt x="1558" y="162"/>
                </a:cubicBezTo>
                <a:cubicBezTo>
                  <a:pt x="1505" y="160"/>
                  <a:pt x="1453" y="156"/>
                  <a:pt x="1396" y="152"/>
                </a:cubicBezTo>
                <a:cubicBezTo>
                  <a:pt x="948" y="119"/>
                  <a:pt x="498" y="80"/>
                  <a:pt x="113" y="1"/>
                </a:cubicBezTo>
                <a:close/>
              </a:path>
            </a:pathLst>
          </a:custGeom>
          <a:solidFill>
            <a:srgbClr val="E299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4"/>
          <p:cNvSpPr/>
          <p:nvPr/>
        </p:nvSpPr>
        <p:spPr>
          <a:xfrm>
            <a:off x="6377547" y="2775377"/>
            <a:ext cx="17025" cy="29765"/>
          </a:xfrm>
          <a:custGeom>
            <a:rect b="b" l="l" r="r" t="t"/>
            <a:pathLst>
              <a:path extrusionOk="0" h="521" w="298">
                <a:moveTo>
                  <a:pt x="0" y="1"/>
                </a:moveTo>
                <a:lnTo>
                  <a:pt x="0" y="1"/>
                </a:lnTo>
                <a:cubicBezTo>
                  <a:pt x="29" y="177"/>
                  <a:pt x="52" y="351"/>
                  <a:pt x="76" y="521"/>
                </a:cubicBezTo>
                <a:cubicBezTo>
                  <a:pt x="162" y="410"/>
                  <a:pt x="238" y="330"/>
                  <a:pt x="297" y="273"/>
                </a:cubicBezTo>
                <a:cubicBezTo>
                  <a:pt x="195" y="185"/>
                  <a:pt x="97" y="95"/>
                  <a:pt x="0" y="1"/>
                </a:cubicBez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4"/>
          <p:cNvSpPr/>
          <p:nvPr/>
        </p:nvSpPr>
        <p:spPr>
          <a:xfrm>
            <a:off x="7150630" y="3536063"/>
            <a:ext cx="394883" cy="230805"/>
          </a:xfrm>
          <a:custGeom>
            <a:rect b="b" l="l" r="r" t="t"/>
            <a:pathLst>
              <a:path extrusionOk="0" h="4040" w="6912">
                <a:moveTo>
                  <a:pt x="5657" y="1"/>
                </a:moveTo>
                <a:cubicBezTo>
                  <a:pt x="5426" y="261"/>
                  <a:pt x="5199" y="463"/>
                  <a:pt x="5047" y="557"/>
                </a:cubicBezTo>
                <a:cubicBezTo>
                  <a:pt x="4685" y="784"/>
                  <a:pt x="3552" y="1224"/>
                  <a:pt x="2922" y="1449"/>
                </a:cubicBezTo>
                <a:cubicBezTo>
                  <a:pt x="2271" y="1683"/>
                  <a:pt x="1023" y="2282"/>
                  <a:pt x="855" y="2364"/>
                </a:cubicBezTo>
                <a:cubicBezTo>
                  <a:pt x="880" y="2523"/>
                  <a:pt x="900" y="2687"/>
                  <a:pt x="904" y="2857"/>
                </a:cubicBezTo>
                <a:cubicBezTo>
                  <a:pt x="906" y="2886"/>
                  <a:pt x="911" y="2910"/>
                  <a:pt x="911" y="2939"/>
                </a:cubicBezTo>
                <a:cubicBezTo>
                  <a:pt x="913" y="2988"/>
                  <a:pt x="886" y="3035"/>
                  <a:pt x="843" y="3064"/>
                </a:cubicBezTo>
                <a:lnTo>
                  <a:pt x="0" y="3587"/>
                </a:lnTo>
                <a:cubicBezTo>
                  <a:pt x="14" y="3694"/>
                  <a:pt x="27" y="3796"/>
                  <a:pt x="35" y="3892"/>
                </a:cubicBezTo>
                <a:cubicBezTo>
                  <a:pt x="485" y="3927"/>
                  <a:pt x="2111" y="4040"/>
                  <a:pt x="3932" y="4040"/>
                </a:cubicBezTo>
                <a:cubicBezTo>
                  <a:pt x="4882" y="4040"/>
                  <a:pt x="5885" y="4009"/>
                  <a:pt x="6803" y="3921"/>
                </a:cubicBezTo>
                <a:cubicBezTo>
                  <a:pt x="6803" y="3904"/>
                  <a:pt x="6805" y="3880"/>
                  <a:pt x="6807" y="3857"/>
                </a:cubicBezTo>
                <a:cubicBezTo>
                  <a:pt x="6797" y="3841"/>
                  <a:pt x="6793" y="3827"/>
                  <a:pt x="6788" y="3806"/>
                </a:cubicBezTo>
                <a:cubicBezTo>
                  <a:pt x="6784" y="3769"/>
                  <a:pt x="6797" y="3735"/>
                  <a:pt x="6817" y="3706"/>
                </a:cubicBezTo>
                <a:cubicBezTo>
                  <a:pt x="6838" y="3420"/>
                  <a:pt x="6868" y="2978"/>
                  <a:pt x="6887" y="2483"/>
                </a:cubicBezTo>
                <a:cubicBezTo>
                  <a:pt x="6911" y="1766"/>
                  <a:pt x="6911" y="952"/>
                  <a:pt x="6829" y="351"/>
                </a:cubicBezTo>
                <a:cubicBezTo>
                  <a:pt x="6819" y="332"/>
                  <a:pt x="6813" y="310"/>
                  <a:pt x="6813" y="289"/>
                </a:cubicBezTo>
                <a:cubicBezTo>
                  <a:pt x="6813" y="281"/>
                  <a:pt x="6815" y="277"/>
                  <a:pt x="6817" y="269"/>
                </a:cubicBezTo>
                <a:cubicBezTo>
                  <a:pt x="6805" y="191"/>
                  <a:pt x="6788" y="113"/>
                  <a:pt x="6774" y="44"/>
                </a:cubicBezTo>
                <a:lnTo>
                  <a:pt x="56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4"/>
          <p:cNvSpPr/>
          <p:nvPr/>
        </p:nvSpPr>
        <p:spPr>
          <a:xfrm>
            <a:off x="6445074" y="4324457"/>
            <a:ext cx="712125" cy="727151"/>
          </a:xfrm>
          <a:custGeom>
            <a:rect b="b" l="l" r="r" t="t"/>
            <a:pathLst>
              <a:path extrusionOk="0" h="12728" w="12465">
                <a:moveTo>
                  <a:pt x="2176" y="1"/>
                </a:moveTo>
                <a:cubicBezTo>
                  <a:pt x="1632" y="598"/>
                  <a:pt x="529" y="1105"/>
                  <a:pt x="1" y="1322"/>
                </a:cubicBezTo>
                <a:cubicBezTo>
                  <a:pt x="2084" y="2826"/>
                  <a:pt x="5173" y="3207"/>
                  <a:pt x="5206" y="3213"/>
                </a:cubicBezTo>
                <a:cubicBezTo>
                  <a:pt x="5263" y="3217"/>
                  <a:pt x="5308" y="3258"/>
                  <a:pt x="5326" y="3309"/>
                </a:cubicBezTo>
                <a:cubicBezTo>
                  <a:pt x="5345" y="3362"/>
                  <a:pt x="5331" y="3421"/>
                  <a:pt x="5290" y="3460"/>
                </a:cubicBezTo>
                <a:cubicBezTo>
                  <a:pt x="5263" y="3485"/>
                  <a:pt x="3504" y="5218"/>
                  <a:pt x="2198" y="8636"/>
                </a:cubicBezTo>
                <a:cubicBezTo>
                  <a:pt x="1795" y="9698"/>
                  <a:pt x="1433" y="10920"/>
                  <a:pt x="1183" y="12307"/>
                </a:cubicBezTo>
                <a:cubicBezTo>
                  <a:pt x="2720" y="12660"/>
                  <a:pt x="3539" y="12728"/>
                  <a:pt x="3940" y="12728"/>
                </a:cubicBezTo>
                <a:cubicBezTo>
                  <a:pt x="4056" y="12728"/>
                  <a:pt x="4138" y="12722"/>
                  <a:pt x="4191" y="12716"/>
                </a:cubicBezTo>
                <a:cubicBezTo>
                  <a:pt x="4242" y="12278"/>
                  <a:pt x="4447" y="10662"/>
                  <a:pt x="4870" y="9117"/>
                </a:cubicBezTo>
                <a:cubicBezTo>
                  <a:pt x="5218" y="7861"/>
                  <a:pt x="5713" y="6650"/>
                  <a:pt x="6392" y="6163"/>
                </a:cubicBezTo>
                <a:cubicBezTo>
                  <a:pt x="6697" y="5946"/>
                  <a:pt x="7053" y="5715"/>
                  <a:pt x="7432" y="5484"/>
                </a:cubicBezTo>
                <a:cubicBezTo>
                  <a:pt x="7432" y="5476"/>
                  <a:pt x="7432" y="5469"/>
                  <a:pt x="7434" y="5463"/>
                </a:cubicBezTo>
                <a:cubicBezTo>
                  <a:pt x="7455" y="5402"/>
                  <a:pt x="7511" y="5367"/>
                  <a:pt x="7570" y="5367"/>
                </a:cubicBezTo>
                <a:cubicBezTo>
                  <a:pt x="7585" y="5367"/>
                  <a:pt x="7599" y="5369"/>
                  <a:pt x="7614" y="5373"/>
                </a:cubicBezTo>
                <a:cubicBezTo>
                  <a:pt x="8972" y="4555"/>
                  <a:pt x="10558" y="3779"/>
                  <a:pt x="11057" y="3726"/>
                </a:cubicBezTo>
                <a:cubicBezTo>
                  <a:pt x="11217" y="3709"/>
                  <a:pt x="11363" y="3703"/>
                  <a:pt x="11491" y="3703"/>
                </a:cubicBezTo>
                <a:cubicBezTo>
                  <a:pt x="11866" y="3703"/>
                  <a:pt x="12090" y="3758"/>
                  <a:pt x="12103" y="3761"/>
                </a:cubicBezTo>
                <a:cubicBezTo>
                  <a:pt x="12180" y="3781"/>
                  <a:pt x="12229" y="3861"/>
                  <a:pt x="12209" y="3939"/>
                </a:cubicBezTo>
                <a:cubicBezTo>
                  <a:pt x="12193" y="3996"/>
                  <a:pt x="12141" y="4041"/>
                  <a:pt x="12084" y="4045"/>
                </a:cubicBezTo>
                <a:cubicBezTo>
                  <a:pt x="12193" y="4099"/>
                  <a:pt x="12313" y="4158"/>
                  <a:pt x="12442" y="4221"/>
                </a:cubicBezTo>
                <a:cubicBezTo>
                  <a:pt x="12459" y="4084"/>
                  <a:pt x="12465" y="3962"/>
                  <a:pt x="12454" y="3912"/>
                </a:cubicBezTo>
                <a:cubicBezTo>
                  <a:pt x="12262" y="3745"/>
                  <a:pt x="10589" y="2824"/>
                  <a:pt x="7853" y="2114"/>
                </a:cubicBezTo>
                <a:cubicBezTo>
                  <a:pt x="5310" y="1457"/>
                  <a:pt x="2712" y="256"/>
                  <a:pt x="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4"/>
          <p:cNvSpPr/>
          <p:nvPr/>
        </p:nvSpPr>
        <p:spPr>
          <a:xfrm>
            <a:off x="6899658" y="4553092"/>
            <a:ext cx="439444" cy="661737"/>
          </a:xfrm>
          <a:custGeom>
            <a:rect b="b" l="l" r="r" t="t"/>
            <a:pathLst>
              <a:path extrusionOk="0" h="11583" w="7692">
                <a:moveTo>
                  <a:pt x="3311" y="0"/>
                </a:moveTo>
                <a:cubicBezTo>
                  <a:pt x="3251" y="2"/>
                  <a:pt x="3192" y="9"/>
                  <a:pt x="3131" y="15"/>
                </a:cubicBezTo>
                <a:cubicBezTo>
                  <a:pt x="2793" y="50"/>
                  <a:pt x="1780" y="510"/>
                  <a:pt x="704" y="1099"/>
                </a:cubicBezTo>
                <a:cubicBezTo>
                  <a:pt x="471" y="1230"/>
                  <a:pt x="234" y="1365"/>
                  <a:pt x="1" y="1502"/>
                </a:cubicBezTo>
                <a:cubicBezTo>
                  <a:pt x="839" y="1832"/>
                  <a:pt x="2967" y="2760"/>
                  <a:pt x="3689" y="3906"/>
                </a:cubicBezTo>
                <a:cubicBezTo>
                  <a:pt x="4297" y="4878"/>
                  <a:pt x="4244" y="10488"/>
                  <a:pt x="4225" y="11582"/>
                </a:cubicBezTo>
                <a:lnTo>
                  <a:pt x="7568" y="11582"/>
                </a:lnTo>
                <a:cubicBezTo>
                  <a:pt x="7589" y="10521"/>
                  <a:pt x="7691" y="3804"/>
                  <a:pt x="7004" y="2539"/>
                </a:cubicBezTo>
                <a:cubicBezTo>
                  <a:pt x="6584" y="1772"/>
                  <a:pt x="5457" y="1058"/>
                  <a:pt x="4559" y="586"/>
                </a:cubicBezTo>
                <a:cubicBezTo>
                  <a:pt x="4538" y="584"/>
                  <a:pt x="4518" y="571"/>
                  <a:pt x="4502" y="557"/>
                </a:cubicBezTo>
                <a:cubicBezTo>
                  <a:pt x="3851" y="217"/>
                  <a:pt x="3331" y="11"/>
                  <a:pt x="3319" y="5"/>
                </a:cubicBezTo>
                <a:cubicBezTo>
                  <a:pt x="3315" y="5"/>
                  <a:pt x="3315" y="2"/>
                  <a:pt x="3311" y="0"/>
                </a:cubicBezTo>
                <a:close/>
              </a:path>
            </a:pathLst>
          </a:custGeom>
          <a:solidFill>
            <a:srgbClr val="EFC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4"/>
          <p:cNvSpPr/>
          <p:nvPr/>
        </p:nvSpPr>
        <p:spPr>
          <a:xfrm>
            <a:off x="6337670" y="4022925"/>
            <a:ext cx="246459" cy="365289"/>
          </a:xfrm>
          <a:custGeom>
            <a:rect b="b" l="l" r="r" t="t"/>
            <a:pathLst>
              <a:path extrusionOk="0" h="6394" w="4314">
                <a:moveTo>
                  <a:pt x="87" y="0"/>
                </a:moveTo>
                <a:cubicBezTo>
                  <a:pt x="56" y="330"/>
                  <a:pt x="1" y="1015"/>
                  <a:pt x="21" y="1831"/>
                </a:cubicBezTo>
                <a:cubicBezTo>
                  <a:pt x="56" y="3349"/>
                  <a:pt x="349" y="5322"/>
                  <a:pt x="1509" y="6306"/>
                </a:cubicBezTo>
                <a:cubicBezTo>
                  <a:pt x="1545" y="6336"/>
                  <a:pt x="1580" y="6365"/>
                  <a:pt x="1617" y="6394"/>
                </a:cubicBezTo>
                <a:cubicBezTo>
                  <a:pt x="2028" y="6232"/>
                  <a:pt x="3387" y="5657"/>
                  <a:pt x="3904" y="5009"/>
                </a:cubicBezTo>
                <a:cubicBezTo>
                  <a:pt x="3934" y="4975"/>
                  <a:pt x="3976" y="4956"/>
                  <a:pt x="4018" y="4956"/>
                </a:cubicBezTo>
                <a:cubicBezTo>
                  <a:pt x="4040" y="4956"/>
                  <a:pt x="4062" y="4961"/>
                  <a:pt x="4082" y="4972"/>
                </a:cubicBezTo>
                <a:cubicBezTo>
                  <a:pt x="4086" y="4974"/>
                  <a:pt x="4170" y="5015"/>
                  <a:pt x="4314" y="5080"/>
                </a:cubicBezTo>
                <a:cubicBezTo>
                  <a:pt x="4246" y="4820"/>
                  <a:pt x="4095" y="4726"/>
                  <a:pt x="3679" y="4475"/>
                </a:cubicBezTo>
                <a:lnTo>
                  <a:pt x="3524" y="4382"/>
                </a:lnTo>
                <a:cubicBezTo>
                  <a:pt x="3319" y="4262"/>
                  <a:pt x="3115" y="4065"/>
                  <a:pt x="2922" y="3853"/>
                </a:cubicBezTo>
                <a:cubicBezTo>
                  <a:pt x="2879" y="3842"/>
                  <a:pt x="2840" y="3810"/>
                  <a:pt x="2824" y="3767"/>
                </a:cubicBezTo>
                <a:cubicBezTo>
                  <a:pt x="2816" y="3750"/>
                  <a:pt x="2808" y="3734"/>
                  <a:pt x="2804" y="3716"/>
                </a:cubicBezTo>
                <a:cubicBezTo>
                  <a:pt x="2429" y="3265"/>
                  <a:pt x="2145" y="2793"/>
                  <a:pt x="2124" y="2758"/>
                </a:cubicBezTo>
                <a:cubicBezTo>
                  <a:pt x="2083" y="2691"/>
                  <a:pt x="2110" y="2603"/>
                  <a:pt x="2176" y="2562"/>
                </a:cubicBezTo>
                <a:cubicBezTo>
                  <a:pt x="2200" y="2548"/>
                  <a:pt x="2226" y="2541"/>
                  <a:pt x="2251" y="2541"/>
                </a:cubicBezTo>
                <a:cubicBezTo>
                  <a:pt x="2301" y="2541"/>
                  <a:pt x="2349" y="2567"/>
                  <a:pt x="2376" y="2613"/>
                </a:cubicBezTo>
                <a:cubicBezTo>
                  <a:pt x="2378" y="2615"/>
                  <a:pt x="2491" y="2803"/>
                  <a:pt x="2660" y="3049"/>
                </a:cubicBezTo>
                <a:cubicBezTo>
                  <a:pt x="2620" y="2762"/>
                  <a:pt x="2585" y="2435"/>
                  <a:pt x="2562" y="2112"/>
                </a:cubicBezTo>
                <a:cubicBezTo>
                  <a:pt x="2511" y="1436"/>
                  <a:pt x="2497" y="782"/>
                  <a:pt x="2491" y="555"/>
                </a:cubicBezTo>
                <a:cubicBezTo>
                  <a:pt x="2452" y="557"/>
                  <a:pt x="2411" y="563"/>
                  <a:pt x="2370" y="567"/>
                </a:cubicBezTo>
                <a:cubicBezTo>
                  <a:pt x="2304" y="569"/>
                  <a:pt x="2235" y="575"/>
                  <a:pt x="2163" y="575"/>
                </a:cubicBezTo>
                <a:cubicBezTo>
                  <a:pt x="1537" y="575"/>
                  <a:pt x="835" y="375"/>
                  <a:pt x="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4"/>
          <p:cNvSpPr/>
          <p:nvPr/>
        </p:nvSpPr>
        <p:spPr>
          <a:xfrm>
            <a:off x="6496434" y="4050119"/>
            <a:ext cx="284393" cy="343123"/>
          </a:xfrm>
          <a:custGeom>
            <a:rect b="b" l="l" r="r" t="t"/>
            <a:pathLst>
              <a:path extrusionOk="0" h="6006" w="4978">
                <a:moveTo>
                  <a:pt x="305" y="1"/>
                </a:moveTo>
                <a:cubicBezTo>
                  <a:pt x="201" y="19"/>
                  <a:pt x="100" y="38"/>
                  <a:pt x="0" y="50"/>
                </a:cubicBezTo>
                <a:cubicBezTo>
                  <a:pt x="4" y="238"/>
                  <a:pt x="19" y="891"/>
                  <a:pt x="68" y="1572"/>
                </a:cubicBezTo>
                <a:cubicBezTo>
                  <a:pt x="109" y="2157"/>
                  <a:pt x="174" y="2759"/>
                  <a:pt x="280" y="3098"/>
                </a:cubicBezTo>
                <a:cubicBezTo>
                  <a:pt x="477" y="3327"/>
                  <a:pt x="690" y="3544"/>
                  <a:pt x="894" y="3663"/>
                </a:cubicBezTo>
                <a:lnTo>
                  <a:pt x="1050" y="3755"/>
                </a:lnTo>
                <a:cubicBezTo>
                  <a:pt x="1563" y="4060"/>
                  <a:pt x="1788" y="4193"/>
                  <a:pt x="1860" y="4754"/>
                </a:cubicBezTo>
                <a:cubicBezTo>
                  <a:pt x="2510" y="5048"/>
                  <a:pt x="3666" y="5545"/>
                  <a:pt x="4978" y="6006"/>
                </a:cubicBezTo>
                <a:cubicBezTo>
                  <a:pt x="2484" y="4602"/>
                  <a:pt x="919" y="2992"/>
                  <a:pt x="757" y="2699"/>
                </a:cubicBezTo>
                <a:cubicBezTo>
                  <a:pt x="677" y="2554"/>
                  <a:pt x="579" y="1983"/>
                  <a:pt x="489" y="1388"/>
                </a:cubicBezTo>
                <a:cubicBezTo>
                  <a:pt x="407" y="848"/>
                  <a:pt x="340" y="285"/>
                  <a:pt x="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4"/>
          <p:cNvSpPr/>
          <p:nvPr/>
        </p:nvSpPr>
        <p:spPr>
          <a:xfrm>
            <a:off x="6701302" y="4998877"/>
            <a:ext cx="121287" cy="50903"/>
          </a:xfrm>
          <a:custGeom>
            <a:rect b="b" l="l" r="r" t="t"/>
            <a:pathLst>
              <a:path extrusionOk="0" h="891" w="2123">
                <a:moveTo>
                  <a:pt x="123" y="1"/>
                </a:moveTo>
                <a:cubicBezTo>
                  <a:pt x="62" y="400"/>
                  <a:pt x="21" y="713"/>
                  <a:pt x="1" y="891"/>
                </a:cubicBezTo>
                <a:cubicBezTo>
                  <a:pt x="285" y="891"/>
                  <a:pt x="1013" y="870"/>
                  <a:pt x="2122" y="696"/>
                </a:cubicBezTo>
                <a:cubicBezTo>
                  <a:pt x="1328" y="201"/>
                  <a:pt x="424" y="39"/>
                  <a:pt x="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4"/>
          <p:cNvSpPr/>
          <p:nvPr/>
        </p:nvSpPr>
        <p:spPr>
          <a:xfrm>
            <a:off x="6710900" y="4649527"/>
            <a:ext cx="415449" cy="565301"/>
          </a:xfrm>
          <a:custGeom>
            <a:rect b="b" l="l" r="r" t="t"/>
            <a:pathLst>
              <a:path extrusionOk="0" h="9895" w="7272">
                <a:moveTo>
                  <a:pt x="2987" y="0"/>
                </a:moveTo>
                <a:cubicBezTo>
                  <a:pt x="2599" y="236"/>
                  <a:pt x="2228" y="475"/>
                  <a:pt x="1907" y="708"/>
                </a:cubicBezTo>
                <a:cubicBezTo>
                  <a:pt x="1289" y="1154"/>
                  <a:pt x="827" y="2302"/>
                  <a:pt x="498" y="3509"/>
                </a:cubicBezTo>
                <a:cubicBezTo>
                  <a:pt x="275" y="4319"/>
                  <a:pt x="111" y="5158"/>
                  <a:pt x="0" y="5829"/>
                </a:cubicBezTo>
                <a:cubicBezTo>
                  <a:pt x="369" y="5880"/>
                  <a:pt x="1478" y="6079"/>
                  <a:pt x="2378" y="6750"/>
                </a:cubicBezTo>
                <a:cubicBezTo>
                  <a:pt x="2439" y="6752"/>
                  <a:pt x="2486" y="6793"/>
                  <a:pt x="2505" y="6852"/>
                </a:cubicBezTo>
                <a:cubicBezTo>
                  <a:pt x="3438" y="7632"/>
                  <a:pt x="3939" y="9422"/>
                  <a:pt x="4057" y="9894"/>
                </a:cubicBezTo>
                <a:lnTo>
                  <a:pt x="7241" y="9894"/>
                </a:lnTo>
                <a:cubicBezTo>
                  <a:pt x="7272" y="7910"/>
                  <a:pt x="7243" y="3161"/>
                  <a:pt x="6746" y="2372"/>
                </a:cubicBezTo>
                <a:cubicBezTo>
                  <a:pt x="6011" y="1197"/>
                  <a:pt x="3556" y="215"/>
                  <a:pt x="2987" y="0"/>
                </a:cubicBezTo>
                <a:close/>
              </a:path>
            </a:pathLst>
          </a:custGeom>
          <a:solidFill>
            <a:srgbClr val="EFC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4"/>
          <p:cNvSpPr/>
          <p:nvPr/>
        </p:nvSpPr>
        <p:spPr>
          <a:xfrm>
            <a:off x="6354066" y="2918145"/>
            <a:ext cx="10226" cy="50731"/>
          </a:xfrm>
          <a:custGeom>
            <a:rect b="b" l="l" r="r" t="t"/>
            <a:pathLst>
              <a:path extrusionOk="0" h="888" w="179">
                <a:moveTo>
                  <a:pt x="51" y="0"/>
                </a:moveTo>
                <a:cubicBezTo>
                  <a:pt x="21" y="252"/>
                  <a:pt x="2" y="518"/>
                  <a:pt x="2" y="796"/>
                </a:cubicBezTo>
                <a:cubicBezTo>
                  <a:pt x="2" y="802"/>
                  <a:pt x="0" y="806"/>
                  <a:pt x="0" y="812"/>
                </a:cubicBezTo>
                <a:cubicBezTo>
                  <a:pt x="21" y="837"/>
                  <a:pt x="37" y="863"/>
                  <a:pt x="57" y="888"/>
                </a:cubicBezTo>
                <a:cubicBezTo>
                  <a:pt x="74" y="863"/>
                  <a:pt x="94" y="843"/>
                  <a:pt x="123" y="833"/>
                </a:cubicBezTo>
                <a:cubicBezTo>
                  <a:pt x="131" y="827"/>
                  <a:pt x="154" y="818"/>
                  <a:pt x="178" y="808"/>
                </a:cubicBezTo>
                <a:lnTo>
                  <a:pt x="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4"/>
          <p:cNvSpPr/>
          <p:nvPr/>
        </p:nvSpPr>
        <p:spPr>
          <a:xfrm>
            <a:off x="7984099" y="3677517"/>
            <a:ext cx="80725" cy="80439"/>
          </a:xfrm>
          <a:custGeom>
            <a:rect b="b" l="l" r="r" t="t"/>
            <a:pathLst>
              <a:path extrusionOk="0" h="1408" w="1413">
                <a:moveTo>
                  <a:pt x="1138" y="0"/>
                </a:moveTo>
                <a:lnTo>
                  <a:pt x="1138" y="0"/>
                </a:lnTo>
                <a:cubicBezTo>
                  <a:pt x="1171" y="23"/>
                  <a:pt x="1206" y="52"/>
                  <a:pt x="1236" y="84"/>
                </a:cubicBezTo>
                <a:cubicBezTo>
                  <a:pt x="1314" y="174"/>
                  <a:pt x="1335" y="291"/>
                  <a:pt x="1292" y="420"/>
                </a:cubicBezTo>
                <a:cubicBezTo>
                  <a:pt x="1179" y="764"/>
                  <a:pt x="643" y="1130"/>
                  <a:pt x="66" y="1255"/>
                </a:cubicBezTo>
                <a:cubicBezTo>
                  <a:pt x="46" y="1304"/>
                  <a:pt x="25" y="1355"/>
                  <a:pt x="1" y="1408"/>
                </a:cubicBezTo>
                <a:cubicBezTo>
                  <a:pt x="786" y="1232"/>
                  <a:pt x="1128" y="948"/>
                  <a:pt x="1277" y="729"/>
                </a:cubicBezTo>
                <a:cubicBezTo>
                  <a:pt x="1412" y="528"/>
                  <a:pt x="1402" y="360"/>
                  <a:pt x="1384" y="279"/>
                </a:cubicBezTo>
                <a:cubicBezTo>
                  <a:pt x="1351" y="127"/>
                  <a:pt x="1247" y="45"/>
                  <a:pt x="1138" y="0"/>
                </a:cubicBezTo>
                <a:close/>
              </a:path>
            </a:pathLst>
          </a:custGeom>
          <a:solidFill>
            <a:srgbClr val="918C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4"/>
          <p:cNvSpPr/>
          <p:nvPr/>
        </p:nvSpPr>
        <p:spPr>
          <a:xfrm>
            <a:off x="5492260" y="2817597"/>
            <a:ext cx="1643916" cy="2346958"/>
          </a:xfrm>
          <a:custGeom>
            <a:rect b="b" l="l" r="r" t="t"/>
            <a:pathLst>
              <a:path extrusionOk="0" h="41081" w="28775">
                <a:moveTo>
                  <a:pt x="8857" y="1"/>
                </a:moveTo>
                <a:cubicBezTo>
                  <a:pt x="8559" y="1611"/>
                  <a:pt x="7967" y="3084"/>
                  <a:pt x="6588" y="4395"/>
                </a:cubicBezTo>
                <a:cubicBezTo>
                  <a:pt x="5142" y="5778"/>
                  <a:pt x="4416" y="7691"/>
                  <a:pt x="4395" y="8082"/>
                </a:cubicBezTo>
                <a:cubicBezTo>
                  <a:pt x="4391" y="8141"/>
                  <a:pt x="4350" y="8192"/>
                  <a:pt x="4295" y="8211"/>
                </a:cubicBezTo>
                <a:cubicBezTo>
                  <a:pt x="4280" y="8216"/>
                  <a:pt x="4264" y="8219"/>
                  <a:pt x="4249" y="8219"/>
                </a:cubicBezTo>
                <a:cubicBezTo>
                  <a:pt x="4207" y="8219"/>
                  <a:pt x="4167" y="8199"/>
                  <a:pt x="4139" y="8168"/>
                </a:cubicBezTo>
                <a:cubicBezTo>
                  <a:pt x="4125" y="8147"/>
                  <a:pt x="3863" y="7820"/>
                  <a:pt x="3714" y="7155"/>
                </a:cubicBezTo>
                <a:lnTo>
                  <a:pt x="3714" y="7155"/>
                </a:lnTo>
                <a:cubicBezTo>
                  <a:pt x="3683" y="7687"/>
                  <a:pt x="3730" y="8338"/>
                  <a:pt x="3998" y="8958"/>
                </a:cubicBezTo>
                <a:cubicBezTo>
                  <a:pt x="4023" y="9017"/>
                  <a:pt x="4009" y="9082"/>
                  <a:pt x="3959" y="9123"/>
                </a:cubicBezTo>
                <a:cubicBezTo>
                  <a:pt x="3931" y="9146"/>
                  <a:pt x="3900" y="9160"/>
                  <a:pt x="3865" y="9160"/>
                </a:cubicBezTo>
                <a:cubicBezTo>
                  <a:pt x="3839" y="9160"/>
                  <a:pt x="3812" y="9152"/>
                  <a:pt x="3788" y="9140"/>
                </a:cubicBezTo>
                <a:cubicBezTo>
                  <a:pt x="3781" y="9134"/>
                  <a:pt x="3550" y="8988"/>
                  <a:pt x="3245" y="8673"/>
                </a:cubicBezTo>
                <a:cubicBezTo>
                  <a:pt x="1384" y="13596"/>
                  <a:pt x="1" y="25124"/>
                  <a:pt x="1961" y="30747"/>
                </a:cubicBezTo>
                <a:cubicBezTo>
                  <a:pt x="3108" y="34045"/>
                  <a:pt x="6042" y="35461"/>
                  <a:pt x="8401" y="36596"/>
                </a:cubicBezTo>
                <a:cubicBezTo>
                  <a:pt x="9052" y="36909"/>
                  <a:pt x="9666" y="37204"/>
                  <a:pt x="10185" y="37513"/>
                </a:cubicBezTo>
                <a:cubicBezTo>
                  <a:pt x="12264" y="38748"/>
                  <a:pt x="16345" y="40651"/>
                  <a:pt x="17274" y="41081"/>
                </a:cubicBezTo>
                <a:cubicBezTo>
                  <a:pt x="17448" y="38644"/>
                  <a:pt x="17972" y="36598"/>
                  <a:pt x="18600" y="34935"/>
                </a:cubicBezTo>
                <a:cubicBezTo>
                  <a:pt x="19678" y="32101"/>
                  <a:pt x="21065" y="30399"/>
                  <a:pt x="21575" y="29834"/>
                </a:cubicBezTo>
                <a:cubicBezTo>
                  <a:pt x="20726" y="29701"/>
                  <a:pt x="18160" y="29202"/>
                  <a:pt x="16358" y="27815"/>
                </a:cubicBezTo>
                <a:cubicBezTo>
                  <a:pt x="16352" y="27816"/>
                  <a:pt x="16345" y="27816"/>
                  <a:pt x="16339" y="27816"/>
                </a:cubicBezTo>
                <a:cubicBezTo>
                  <a:pt x="16282" y="27816"/>
                  <a:pt x="16229" y="27782"/>
                  <a:pt x="16206" y="27723"/>
                </a:cubicBezTo>
                <a:cubicBezTo>
                  <a:pt x="16202" y="27711"/>
                  <a:pt x="16204" y="27700"/>
                  <a:pt x="16202" y="27688"/>
                </a:cubicBezTo>
                <a:cubicBezTo>
                  <a:pt x="16174" y="27668"/>
                  <a:pt x="16149" y="27645"/>
                  <a:pt x="16120" y="27625"/>
                </a:cubicBezTo>
                <a:cubicBezTo>
                  <a:pt x="14836" y="26532"/>
                  <a:pt x="14543" y="24413"/>
                  <a:pt x="14518" y="22829"/>
                </a:cubicBezTo>
                <a:cubicBezTo>
                  <a:pt x="14506" y="21939"/>
                  <a:pt x="14578" y="21221"/>
                  <a:pt x="14611" y="20951"/>
                </a:cubicBezTo>
                <a:cubicBezTo>
                  <a:pt x="13297" y="20222"/>
                  <a:pt x="11844" y="18970"/>
                  <a:pt x="10384" y="17256"/>
                </a:cubicBezTo>
                <a:cubicBezTo>
                  <a:pt x="8248" y="14760"/>
                  <a:pt x="6517" y="11769"/>
                  <a:pt x="6175" y="9978"/>
                </a:cubicBezTo>
                <a:cubicBezTo>
                  <a:pt x="5797" y="8004"/>
                  <a:pt x="6464" y="5852"/>
                  <a:pt x="7877" y="4500"/>
                </a:cubicBezTo>
                <a:cubicBezTo>
                  <a:pt x="7976" y="4407"/>
                  <a:pt x="8074" y="4322"/>
                  <a:pt x="8174" y="4240"/>
                </a:cubicBezTo>
                <a:cubicBezTo>
                  <a:pt x="8869" y="3673"/>
                  <a:pt x="9649" y="3375"/>
                  <a:pt x="10412" y="3375"/>
                </a:cubicBezTo>
                <a:cubicBezTo>
                  <a:pt x="10636" y="3375"/>
                  <a:pt x="10857" y="3400"/>
                  <a:pt x="11075" y="3452"/>
                </a:cubicBezTo>
                <a:cubicBezTo>
                  <a:pt x="11153" y="3468"/>
                  <a:pt x="11202" y="3548"/>
                  <a:pt x="11182" y="3626"/>
                </a:cubicBezTo>
                <a:cubicBezTo>
                  <a:pt x="11166" y="3692"/>
                  <a:pt x="11108" y="3737"/>
                  <a:pt x="11043" y="3737"/>
                </a:cubicBezTo>
                <a:cubicBezTo>
                  <a:pt x="11032" y="3737"/>
                  <a:pt x="11020" y="3735"/>
                  <a:pt x="11008" y="3732"/>
                </a:cubicBezTo>
                <a:cubicBezTo>
                  <a:pt x="10813" y="3687"/>
                  <a:pt x="10615" y="3664"/>
                  <a:pt x="10415" y="3664"/>
                </a:cubicBezTo>
                <a:cubicBezTo>
                  <a:pt x="9613" y="3664"/>
                  <a:pt x="8787" y="4027"/>
                  <a:pt x="8078" y="4710"/>
                </a:cubicBezTo>
                <a:cubicBezTo>
                  <a:pt x="6732" y="5999"/>
                  <a:pt x="6095" y="8045"/>
                  <a:pt x="6458" y="9927"/>
                </a:cubicBezTo>
                <a:cubicBezTo>
                  <a:pt x="7004" y="12765"/>
                  <a:pt x="11132" y="18729"/>
                  <a:pt x="14762" y="20722"/>
                </a:cubicBezTo>
                <a:cubicBezTo>
                  <a:pt x="14768" y="20722"/>
                  <a:pt x="14774" y="20718"/>
                  <a:pt x="14781" y="20718"/>
                </a:cubicBezTo>
                <a:cubicBezTo>
                  <a:pt x="14784" y="20718"/>
                  <a:pt x="14786" y="20719"/>
                  <a:pt x="14789" y="20720"/>
                </a:cubicBezTo>
                <a:cubicBezTo>
                  <a:pt x="14831" y="20724"/>
                  <a:pt x="14866" y="20752"/>
                  <a:pt x="14887" y="20787"/>
                </a:cubicBezTo>
                <a:cubicBezTo>
                  <a:pt x="15607" y="21165"/>
                  <a:pt x="16304" y="21384"/>
                  <a:pt x="16951" y="21384"/>
                </a:cubicBezTo>
                <a:cubicBezTo>
                  <a:pt x="17018" y="21384"/>
                  <a:pt x="17085" y="21381"/>
                  <a:pt x="17152" y="21376"/>
                </a:cubicBezTo>
                <a:cubicBezTo>
                  <a:pt x="19566" y="21202"/>
                  <a:pt x="23412" y="19402"/>
                  <a:pt x="26031" y="18035"/>
                </a:cubicBezTo>
                <a:lnTo>
                  <a:pt x="26031" y="18031"/>
                </a:lnTo>
                <a:cubicBezTo>
                  <a:pt x="26057" y="17985"/>
                  <a:pt x="26107" y="17958"/>
                  <a:pt x="26157" y="17958"/>
                </a:cubicBezTo>
                <a:cubicBezTo>
                  <a:pt x="26165" y="17958"/>
                  <a:pt x="26172" y="17958"/>
                  <a:pt x="26180" y="17960"/>
                </a:cubicBezTo>
                <a:cubicBezTo>
                  <a:pt x="27514" y="17258"/>
                  <a:pt x="28502" y="16685"/>
                  <a:pt x="28774" y="16525"/>
                </a:cubicBezTo>
                <a:cubicBezTo>
                  <a:pt x="28736" y="15946"/>
                  <a:pt x="28506" y="15228"/>
                  <a:pt x="28220" y="14535"/>
                </a:cubicBezTo>
                <a:cubicBezTo>
                  <a:pt x="27784" y="13483"/>
                  <a:pt x="27228" y="12497"/>
                  <a:pt x="27035" y="12170"/>
                </a:cubicBezTo>
                <a:cubicBezTo>
                  <a:pt x="27019" y="12178"/>
                  <a:pt x="27003" y="12188"/>
                  <a:pt x="26984" y="12194"/>
                </a:cubicBezTo>
                <a:cubicBezTo>
                  <a:pt x="26962" y="12215"/>
                  <a:pt x="26935" y="12229"/>
                  <a:pt x="26904" y="12233"/>
                </a:cubicBezTo>
                <a:cubicBezTo>
                  <a:pt x="24700" y="13296"/>
                  <a:pt x="19642" y="15292"/>
                  <a:pt x="18246" y="15292"/>
                </a:cubicBezTo>
                <a:cubicBezTo>
                  <a:pt x="18111" y="15292"/>
                  <a:pt x="18010" y="15273"/>
                  <a:pt x="17949" y="15232"/>
                </a:cubicBezTo>
                <a:cubicBezTo>
                  <a:pt x="17321" y="14817"/>
                  <a:pt x="13639" y="9426"/>
                  <a:pt x="13031" y="8239"/>
                </a:cubicBezTo>
                <a:cubicBezTo>
                  <a:pt x="12020" y="6269"/>
                  <a:pt x="11529" y="3984"/>
                  <a:pt x="11525" y="3963"/>
                </a:cubicBezTo>
                <a:cubicBezTo>
                  <a:pt x="11507" y="3884"/>
                  <a:pt x="11558" y="3806"/>
                  <a:pt x="11634" y="3792"/>
                </a:cubicBezTo>
                <a:cubicBezTo>
                  <a:pt x="11645" y="3789"/>
                  <a:pt x="11656" y="3788"/>
                  <a:pt x="11667" y="3788"/>
                </a:cubicBezTo>
                <a:cubicBezTo>
                  <a:pt x="11734" y="3788"/>
                  <a:pt x="11793" y="3835"/>
                  <a:pt x="11806" y="3902"/>
                </a:cubicBezTo>
                <a:cubicBezTo>
                  <a:pt x="11812" y="3925"/>
                  <a:pt x="12297" y="6173"/>
                  <a:pt x="13289" y="8109"/>
                </a:cubicBezTo>
                <a:cubicBezTo>
                  <a:pt x="13522" y="8561"/>
                  <a:pt x="14144" y="9539"/>
                  <a:pt x="14866" y="10617"/>
                </a:cubicBezTo>
                <a:cubicBezTo>
                  <a:pt x="14772" y="9277"/>
                  <a:pt x="14590" y="6005"/>
                  <a:pt x="14660" y="5707"/>
                </a:cubicBezTo>
                <a:cubicBezTo>
                  <a:pt x="14711" y="5488"/>
                  <a:pt x="15046" y="4583"/>
                  <a:pt x="15269" y="4000"/>
                </a:cubicBezTo>
                <a:lnTo>
                  <a:pt x="15269" y="4000"/>
                </a:lnTo>
                <a:cubicBezTo>
                  <a:pt x="14752" y="4440"/>
                  <a:pt x="14056" y="5089"/>
                  <a:pt x="13901" y="5457"/>
                </a:cubicBezTo>
                <a:cubicBezTo>
                  <a:pt x="13878" y="5510"/>
                  <a:pt x="13823" y="5545"/>
                  <a:pt x="13766" y="5545"/>
                </a:cubicBezTo>
                <a:cubicBezTo>
                  <a:pt x="13704" y="5543"/>
                  <a:pt x="13653" y="5508"/>
                  <a:pt x="13633" y="5453"/>
                </a:cubicBezTo>
                <a:cubicBezTo>
                  <a:pt x="13624" y="5430"/>
                  <a:pt x="12796" y="3391"/>
                  <a:pt x="11910" y="2589"/>
                </a:cubicBezTo>
                <a:cubicBezTo>
                  <a:pt x="11292" y="2030"/>
                  <a:pt x="10517" y="1369"/>
                  <a:pt x="9874" y="835"/>
                </a:cubicBezTo>
                <a:cubicBezTo>
                  <a:pt x="9445" y="481"/>
                  <a:pt x="9076" y="179"/>
                  <a:pt x="88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4"/>
          <p:cNvSpPr/>
          <p:nvPr/>
        </p:nvSpPr>
        <p:spPr>
          <a:xfrm>
            <a:off x="7964218" y="3698141"/>
            <a:ext cx="21367" cy="14168"/>
          </a:xfrm>
          <a:custGeom>
            <a:rect b="b" l="l" r="r" t="t"/>
            <a:pathLst>
              <a:path extrusionOk="0" h="248" w="374">
                <a:moveTo>
                  <a:pt x="174" y="0"/>
                </a:moveTo>
                <a:cubicBezTo>
                  <a:pt x="123" y="0"/>
                  <a:pt x="70" y="9"/>
                  <a:pt x="21" y="34"/>
                </a:cubicBezTo>
                <a:lnTo>
                  <a:pt x="1" y="225"/>
                </a:lnTo>
                <a:cubicBezTo>
                  <a:pt x="44" y="216"/>
                  <a:pt x="87" y="214"/>
                  <a:pt x="132" y="214"/>
                </a:cubicBezTo>
                <a:cubicBezTo>
                  <a:pt x="199" y="214"/>
                  <a:pt x="271" y="225"/>
                  <a:pt x="340" y="247"/>
                </a:cubicBezTo>
                <a:lnTo>
                  <a:pt x="373" y="38"/>
                </a:lnTo>
                <a:cubicBezTo>
                  <a:pt x="321" y="20"/>
                  <a:pt x="249" y="0"/>
                  <a:pt x="174" y="0"/>
                </a:cubicBezTo>
                <a:close/>
              </a:path>
            </a:pathLst>
          </a:custGeom>
          <a:solidFill>
            <a:srgbClr val="918C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4"/>
          <p:cNvSpPr/>
          <p:nvPr/>
        </p:nvSpPr>
        <p:spPr>
          <a:xfrm>
            <a:off x="5575613" y="2510409"/>
            <a:ext cx="457783" cy="797478"/>
          </a:xfrm>
          <a:custGeom>
            <a:rect b="b" l="l" r="r" t="t"/>
            <a:pathLst>
              <a:path extrusionOk="0" h="13959" w="8013">
                <a:moveTo>
                  <a:pt x="7263" y="1"/>
                </a:moveTo>
                <a:cubicBezTo>
                  <a:pt x="6322" y="340"/>
                  <a:pt x="2410" y="2079"/>
                  <a:pt x="943" y="7757"/>
                </a:cubicBezTo>
                <a:cubicBezTo>
                  <a:pt x="0" y="11403"/>
                  <a:pt x="1377" y="13273"/>
                  <a:pt x="2089" y="13958"/>
                </a:cubicBezTo>
                <a:cubicBezTo>
                  <a:pt x="1729" y="12636"/>
                  <a:pt x="2140" y="11370"/>
                  <a:pt x="2161" y="11311"/>
                </a:cubicBezTo>
                <a:cubicBezTo>
                  <a:pt x="2181" y="11251"/>
                  <a:pt x="2237" y="11212"/>
                  <a:pt x="2299" y="11212"/>
                </a:cubicBezTo>
                <a:cubicBezTo>
                  <a:pt x="2307" y="11212"/>
                  <a:pt x="2316" y="11213"/>
                  <a:pt x="2324" y="11215"/>
                </a:cubicBezTo>
                <a:cubicBezTo>
                  <a:pt x="2396" y="11227"/>
                  <a:pt x="2447" y="11290"/>
                  <a:pt x="2441" y="11362"/>
                </a:cubicBezTo>
                <a:cubicBezTo>
                  <a:pt x="2400" y="12178"/>
                  <a:pt x="2574" y="12739"/>
                  <a:pt x="2717" y="13056"/>
                </a:cubicBezTo>
                <a:cubicBezTo>
                  <a:pt x="2793" y="12812"/>
                  <a:pt x="2916" y="12497"/>
                  <a:pt x="3081" y="12147"/>
                </a:cubicBezTo>
                <a:cubicBezTo>
                  <a:pt x="3464" y="11348"/>
                  <a:pt x="4088" y="10357"/>
                  <a:pt x="4923" y="9566"/>
                </a:cubicBezTo>
                <a:cubicBezTo>
                  <a:pt x="6292" y="8262"/>
                  <a:pt x="6854" y="6783"/>
                  <a:pt x="7136" y="5157"/>
                </a:cubicBezTo>
                <a:cubicBezTo>
                  <a:pt x="7110" y="5107"/>
                  <a:pt x="7114" y="5044"/>
                  <a:pt x="7153" y="4997"/>
                </a:cubicBezTo>
                <a:cubicBezTo>
                  <a:pt x="7155" y="4993"/>
                  <a:pt x="7161" y="4993"/>
                  <a:pt x="7165" y="4987"/>
                </a:cubicBezTo>
                <a:cubicBezTo>
                  <a:pt x="7267" y="4355"/>
                  <a:pt x="7335" y="3704"/>
                  <a:pt x="7388" y="3029"/>
                </a:cubicBezTo>
                <a:cubicBezTo>
                  <a:pt x="7495" y="1662"/>
                  <a:pt x="7863" y="987"/>
                  <a:pt x="8012" y="764"/>
                </a:cubicBezTo>
                <a:cubicBezTo>
                  <a:pt x="7709" y="631"/>
                  <a:pt x="7450" y="320"/>
                  <a:pt x="7296" y="58"/>
                </a:cubicBezTo>
                <a:cubicBezTo>
                  <a:pt x="7290" y="48"/>
                  <a:pt x="7284" y="38"/>
                  <a:pt x="7278" y="27"/>
                </a:cubicBezTo>
                <a:cubicBezTo>
                  <a:pt x="7274" y="21"/>
                  <a:pt x="7267" y="9"/>
                  <a:pt x="7263" y="1"/>
                </a:cubicBezTo>
                <a:close/>
              </a:path>
            </a:pathLst>
          </a:custGeom>
          <a:solidFill>
            <a:srgbClr val="7545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4"/>
          <p:cNvSpPr/>
          <p:nvPr/>
        </p:nvSpPr>
        <p:spPr>
          <a:xfrm>
            <a:off x="6373547" y="2965677"/>
            <a:ext cx="133456" cy="166705"/>
          </a:xfrm>
          <a:custGeom>
            <a:rect b="b" l="l" r="r" t="t"/>
            <a:pathLst>
              <a:path extrusionOk="0" h="2918" w="2336">
                <a:moveTo>
                  <a:pt x="1975" y="0"/>
                </a:moveTo>
                <a:cubicBezTo>
                  <a:pt x="1838" y="0"/>
                  <a:pt x="1725" y="42"/>
                  <a:pt x="1656" y="76"/>
                </a:cubicBezTo>
                <a:cubicBezTo>
                  <a:pt x="1721" y="426"/>
                  <a:pt x="1832" y="1183"/>
                  <a:pt x="1556" y="1408"/>
                </a:cubicBezTo>
                <a:cubicBezTo>
                  <a:pt x="1512" y="1445"/>
                  <a:pt x="1446" y="1479"/>
                  <a:pt x="1356" y="1479"/>
                </a:cubicBezTo>
                <a:cubicBezTo>
                  <a:pt x="1304" y="1479"/>
                  <a:pt x="1245" y="1468"/>
                  <a:pt x="1177" y="1439"/>
                </a:cubicBezTo>
                <a:cubicBezTo>
                  <a:pt x="729" y="1249"/>
                  <a:pt x="502" y="434"/>
                  <a:pt x="437" y="154"/>
                </a:cubicBezTo>
                <a:cubicBezTo>
                  <a:pt x="418" y="152"/>
                  <a:pt x="398" y="150"/>
                  <a:pt x="377" y="150"/>
                </a:cubicBezTo>
                <a:cubicBezTo>
                  <a:pt x="266" y="150"/>
                  <a:pt x="123" y="184"/>
                  <a:pt x="1" y="226"/>
                </a:cubicBezTo>
                <a:lnTo>
                  <a:pt x="58" y="506"/>
                </a:lnTo>
                <a:cubicBezTo>
                  <a:pt x="60" y="514"/>
                  <a:pt x="58" y="518"/>
                  <a:pt x="58" y="527"/>
                </a:cubicBezTo>
                <a:cubicBezTo>
                  <a:pt x="140" y="645"/>
                  <a:pt x="216" y="762"/>
                  <a:pt x="287" y="876"/>
                </a:cubicBezTo>
                <a:cubicBezTo>
                  <a:pt x="289" y="880"/>
                  <a:pt x="289" y="885"/>
                  <a:pt x="293" y="887"/>
                </a:cubicBezTo>
                <a:cubicBezTo>
                  <a:pt x="297" y="895"/>
                  <a:pt x="300" y="903"/>
                  <a:pt x="302" y="911"/>
                </a:cubicBezTo>
                <a:cubicBezTo>
                  <a:pt x="306" y="919"/>
                  <a:pt x="308" y="928"/>
                  <a:pt x="310" y="938"/>
                </a:cubicBezTo>
                <a:cubicBezTo>
                  <a:pt x="314" y="946"/>
                  <a:pt x="310" y="954"/>
                  <a:pt x="310" y="962"/>
                </a:cubicBezTo>
                <a:cubicBezTo>
                  <a:pt x="310" y="970"/>
                  <a:pt x="308" y="983"/>
                  <a:pt x="306" y="993"/>
                </a:cubicBezTo>
                <a:cubicBezTo>
                  <a:pt x="302" y="997"/>
                  <a:pt x="306" y="999"/>
                  <a:pt x="302" y="1005"/>
                </a:cubicBezTo>
                <a:cubicBezTo>
                  <a:pt x="297" y="1018"/>
                  <a:pt x="289" y="1034"/>
                  <a:pt x="285" y="1048"/>
                </a:cubicBezTo>
                <a:cubicBezTo>
                  <a:pt x="289" y="1060"/>
                  <a:pt x="297" y="1071"/>
                  <a:pt x="300" y="1083"/>
                </a:cubicBezTo>
                <a:cubicBezTo>
                  <a:pt x="478" y="1901"/>
                  <a:pt x="1286" y="2263"/>
                  <a:pt x="1292" y="2268"/>
                </a:cubicBezTo>
                <a:cubicBezTo>
                  <a:pt x="1331" y="2286"/>
                  <a:pt x="1359" y="2317"/>
                  <a:pt x="1374" y="2358"/>
                </a:cubicBezTo>
                <a:lnTo>
                  <a:pt x="1543" y="2908"/>
                </a:lnTo>
                <a:cubicBezTo>
                  <a:pt x="1575" y="2915"/>
                  <a:pt x="1605" y="2917"/>
                  <a:pt x="1635" y="2917"/>
                </a:cubicBezTo>
                <a:cubicBezTo>
                  <a:pt x="1733" y="2917"/>
                  <a:pt x="1818" y="2887"/>
                  <a:pt x="1873" y="2863"/>
                </a:cubicBezTo>
                <a:lnTo>
                  <a:pt x="1832" y="2249"/>
                </a:lnTo>
                <a:cubicBezTo>
                  <a:pt x="1830" y="2212"/>
                  <a:pt x="1842" y="2173"/>
                  <a:pt x="1867" y="2145"/>
                </a:cubicBezTo>
                <a:cubicBezTo>
                  <a:pt x="1871" y="2143"/>
                  <a:pt x="2116" y="1860"/>
                  <a:pt x="2210" y="1599"/>
                </a:cubicBezTo>
                <a:cubicBezTo>
                  <a:pt x="2335" y="1249"/>
                  <a:pt x="2243" y="416"/>
                  <a:pt x="2184" y="33"/>
                </a:cubicBezTo>
                <a:cubicBezTo>
                  <a:pt x="2110" y="10"/>
                  <a:pt x="2040" y="0"/>
                  <a:pt x="19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4"/>
          <p:cNvSpPr/>
          <p:nvPr/>
        </p:nvSpPr>
        <p:spPr>
          <a:xfrm>
            <a:off x="6458214" y="2836906"/>
            <a:ext cx="23880" cy="114317"/>
          </a:xfrm>
          <a:custGeom>
            <a:rect b="b" l="l" r="r" t="t"/>
            <a:pathLst>
              <a:path extrusionOk="0" h="2001" w="418">
                <a:moveTo>
                  <a:pt x="0" y="0"/>
                </a:moveTo>
                <a:lnTo>
                  <a:pt x="235" y="2001"/>
                </a:lnTo>
                <a:cubicBezTo>
                  <a:pt x="291" y="1985"/>
                  <a:pt x="350" y="1972"/>
                  <a:pt x="417" y="1968"/>
                </a:cubicBezTo>
                <a:lnTo>
                  <a:pt x="158" y="98"/>
                </a:lnTo>
                <a:cubicBezTo>
                  <a:pt x="106" y="68"/>
                  <a:pt x="53" y="35"/>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4"/>
          <p:cNvSpPr/>
          <p:nvPr/>
        </p:nvSpPr>
        <p:spPr>
          <a:xfrm>
            <a:off x="6480152" y="3588223"/>
            <a:ext cx="13140" cy="48218"/>
          </a:xfrm>
          <a:custGeom>
            <a:rect b="b" l="l" r="r" t="t"/>
            <a:pathLst>
              <a:path extrusionOk="0" h="844" w="230">
                <a:moveTo>
                  <a:pt x="166" y="0"/>
                </a:moveTo>
                <a:cubicBezTo>
                  <a:pt x="89" y="295"/>
                  <a:pt x="29" y="485"/>
                  <a:pt x="21" y="508"/>
                </a:cubicBezTo>
                <a:cubicBezTo>
                  <a:pt x="17" y="524"/>
                  <a:pt x="9" y="538"/>
                  <a:pt x="1" y="551"/>
                </a:cubicBezTo>
                <a:cubicBezTo>
                  <a:pt x="81" y="655"/>
                  <a:pt x="158" y="755"/>
                  <a:pt x="230" y="843"/>
                </a:cubicBezTo>
                <a:cubicBezTo>
                  <a:pt x="211" y="585"/>
                  <a:pt x="189" y="281"/>
                  <a:pt x="1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4"/>
          <p:cNvSpPr/>
          <p:nvPr/>
        </p:nvSpPr>
        <p:spPr>
          <a:xfrm>
            <a:off x="5998832" y="2464933"/>
            <a:ext cx="72041" cy="76954"/>
          </a:xfrm>
          <a:custGeom>
            <a:rect b="b" l="l" r="r" t="t"/>
            <a:pathLst>
              <a:path extrusionOk="0" h="1347" w="1261">
                <a:moveTo>
                  <a:pt x="230" y="1"/>
                </a:moveTo>
                <a:cubicBezTo>
                  <a:pt x="166" y="52"/>
                  <a:pt x="74" y="144"/>
                  <a:pt x="19" y="279"/>
                </a:cubicBezTo>
                <a:cubicBezTo>
                  <a:pt x="1" y="322"/>
                  <a:pt x="15" y="465"/>
                  <a:pt x="127" y="678"/>
                </a:cubicBezTo>
                <a:cubicBezTo>
                  <a:pt x="132" y="680"/>
                  <a:pt x="132" y="682"/>
                  <a:pt x="134" y="686"/>
                </a:cubicBezTo>
                <a:cubicBezTo>
                  <a:pt x="316" y="1022"/>
                  <a:pt x="602" y="1290"/>
                  <a:pt x="829" y="1333"/>
                </a:cubicBezTo>
                <a:cubicBezTo>
                  <a:pt x="879" y="1342"/>
                  <a:pt x="923" y="1346"/>
                  <a:pt x="962" y="1346"/>
                </a:cubicBezTo>
                <a:cubicBezTo>
                  <a:pt x="1191" y="1346"/>
                  <a:pt x="1250" y="1208"/>
                  <a:pt x="1261" y="1171"/>
                </a:cubicBezTo>
                <a:cubicBezTo>
                  <a:pt x="1200" y="1128"/>
                  <a:pt x="1138" y="1085"/>
                  <a:pt x="1075" y="1038"/>
                </a:cubicBezTo>
                <a:cubicBezTo>
                  <a:pt x="852" y="870"/>
                  <a:pt x="655" y="664"/>
                  <a:pt x="481" y="416"/>
                </a:cubicBezTo>
                <a:cubicBezTo>
                  <a:pt x="391" y="289"/>
                  <a:pt x="307" y="150"/>
                  <a:pt x="2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4"/>
          <p:cNvSpPr/>
          <p:nvPr/>
        </p:nvSpPr>
        <p:spPr>
          <a:xfrm>
            <a:off x="6342469" y="3098105"/>
            <a:ext cx="157736" cy="505600"/>
          </a:xfrm>
          <a:custGeom>
            <a:rect b="b" l="l" r="r" t="t"/>
            <a:pathLst>
              <a:path extrusionOk="0" h="8850" w="2761">
                <a:moveTo>
                  <a:pt x="350" y="1"/>
                </a:moveTo>
                <a:cubicBezTo>
                  <a:pt x="207" y="398"/>
                  <a:pt x="84" y="745"/>
                  <a:pt x="60" y="858"/>
                </a:cubicBezTo>
                <a:cubicBezTo>
                  <a:pt x="1" y="1140"/>
                  <a:pt x="230" y="5535"/>
                  <a:pt x="318" y="6190"/>
                </a:cubicBezTo>
                <a:cubicBezTo>
                  <a:pt x="962" y="7135"/>
                  <a:pt x="1650" y="8111"/>
                  <a:pt x="2202" y="8849"/>
                </a:cubicBezTo>
                <a:cubicBezTo>
                  <a:pt x="2343" y="8364"/>
                  <a:pt x="2761" y="6781"/>
                  <a:pt x="2601" y="5688"/>
                </a:cubicBezTo>
                <a:cubicBezTo>
                  <a:pt x="2437" y="4553"/>
                  <a:pt x="803" y="973"/>
                  <a:pt x="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4"/>
          <p:cNvSpPr/>
          <p:nvPr/>
        </p:nvSpPr>
        <p:spPr>
          <a:xfrm>
            <a:off x="6370291" y="3049487"/>
            <a:ext cx="92151" cy="166648"/>
          </a:xfrm>
          <a:custGeom>
            <a:rect b="b" l="l" r="r" t="t"/>
            <a:pathLst>
              <a:path extrusionOk="0" h="2917" w="1613">
                <a:moveTo>
                  <a:pt x="179" y="1"/>
                </a:moveTo>
                <a:cubicBezTo>
                  <a:pt x="121" y="150"/>
                  <a:pt x="62" y="310"/>
                  <a:pt x="1" y="471"/>
                </a:cubicBezTo>
                <a:cubicBezTo>
                  <a:pt x="5" y="473"/>
                  <a:pt x="7" y="475"/>
                  <a:pt x="7" y="479"/>
                </a:cubicBezTo>
                <a:cubicBezTo>
                  <a:pt x="44" y="551"/>
                  <a:pt x="340" y="1183"/>
                  <a:pt x="713" y="2022"/>
                </a:cubicBezTo>
                <a:cubicBezTo>
                  <a:pt x="731" y="2032"/>
                  <a:pt x="745" y="2042"/>
                  <a:pt x="760" y="2057"/>
                </a:cubicBezTo>
                <a:cubicBezTo>
                  <a:pt x="762" y="2061"/>
                  <a:pt x="1030" y="2380"/>
                  <a:pt x="1613" y="2916"/>
                </a:cubicBezTo>
                <a:cubicBezTo>
                  <a:pt x="1568" y="2595"/>
                  <a:pt x="1523" y="2263"/>
                  <a:pt x="1490" y="1922"/>
                </a:cubicBezTo>
                <a:cubicBezTo>
                  <a:pt x="1480" y="1828"/>
                  <a:pt x="1470" y="1738"/>
                  <a:pt x="1465" y="1699"/>
                </a:cubicBezTo>
                <a:cubicBezTo>
                  <a:pt x="1455" y="1697"/>
                  <a:pt x="1447" y="1695"/>
                  <a:pt x="1437" y="1691"/>
                </a:cubicBezTo>
                <a:cubicBezTo>
                  <a:pt x="1394" y="1676"/>
                  <a:pt x="1359" y="1644"/>
                  <a:pt x="1345" y="1596"/>
                </a:cubicBezTo>
                <a:lnTo>
                  <a:pt x="1171" y="1032"/>
                </a:lnTo>
                <a:cubicBezTo>
                  <a:pt x="987" y="938"/>
                  <a:pt x="440" y="614"/>
                  <a:pt x="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4"/>
          <p:cNvSpPr/>
          <p:nvPr/>
        </p:nvSpPr>
        <p:spPr>
          <a:xfrm>
            <a:off x="5980722" y="1667741"/>
            <a:ext cx="1081357" cy="878888"/>
          </a:xfrm>
          <a:custGeom>
            <a:rect b="b" l="l" r="r" t="t"/>
            <a:pathLst>
              <a:path extrusionOk="0" h="15384" w="18928">
                <a:moveTo>
                  <a:pt x="9901" y="1"/>
                </a:moveTo>
                <a:cubicBezTo>
                  <a:pt x="8621" y="1"/>
                  <a:pt x="7265" y="262"/>
                  <a:pt x="5876" y="793"/>
                </a:cubicBezTo>
                <a:cubicBezTo>
                  <a:pt x="2826" y="1964"/>
                  <a:pt x="1036" y="4349"/>
                  <a:pt x="424" y="8071"/>
                </a:cubicBezTo>
                <a:cubicBezTo>
                  <a:pt x="365" y="8421"/>
                  <a:pt x="318" y="8781"/>
                  <a:pt x="281" y="9153"/>
                </a:cubicBezTo>
                <a:cubicBezTo>
                  <a:pt x="0" y="11997"/>
                  <a:pt x="440" y="13934"/>
                  <a:pt x="1549" y="14759"/>
                </a:cubicBezTo>
                <a:cubicBezTo>
                  <a:pt x="2112" y="15178"/>
                  <a:pt x="2487" y="15383"/>
                  <a:pt x="2882" y="15383"/>
                </a:cubicBezTo>
                <a:cubicBezTo>
                  <a:pt x="2888" y="15383"/>
                  <a:pt x="2894" y="15383"/>
                  <a:pt x="2900" y="15383"/>
                </a:cubicBezTo>
                <a:cubicBezTo>
                  <a:pt x="2906" y="15383"/>
                  <a:pt x="2910" y="15381"/>
                  <a:pt x="2918" y="15381"/>
                </a:cubicBezTo>
                <a:cubicBezTo>
                  <a:pt x="2920" y="15381"/>
                  <a:pt x="2922" y="15383"/>
                  <a:pt x="2926" y="15383"/>
                </a:cubicBezTo>
                <a:cubicBezTo>
                  <a:pt x="3243" y="15373"/>
                  <a:pt x="3575" y="15238"/>
                  <a:pt x="4027" y="14978"/>
                </a:cubicBezTo>
                <a:cubicBezTo>
                  <a:pt x="3575" y="14387"/>
                  <a:pt x="3450" y="13544"/>
                  <a:pt x="3511" y="12819"/>
                </a:cubicBezTo>
                <a:cubicBezTo>
                  <a:pt x="3614" y="11645"/>
                  <a:pt x="4231" y="10434"/>
                  <a:pt x="5220" y="10393"/>
                </a:cubicBezTo>
                <a:cubicBezTo>
                  <a:pt x="5256" y="10391"/>
                  <a:pt x="5291" y="10391"/>
                  <a:pt x="5326" y="10391"/>
                </a:cubicBezTo>
                <a:cubicBezTo>
                  <a:pt x="5825" y="10391"/>
                  <a:pt x="6236" y="10553"/>
                  <a:pt x="6547" y="10874"/>
                </a:cubicBezTo>
                <a:cubicBezTo>
                  <a:pt x="7233" y="11576"/>
                  <a:pt x="7294" y="12879"/>
                  <a:pt x="7227" y="13847"/>
                </a:cubicBezTo>
                <a:cubicBezTo>
                  <a:pt x="7200" y="14250"/>
                  <a:pt x="7208" y="14552"/>
                  <a:pt x="7235" y="14777"/>
                </a:cubicBezTo>
                <a:cubicBezTo>
                  <a:pt x="7341" y="14286"/>
                  <a:pt x="7587" y="13619"/>
                  <a:pt x="8041" y="12803"/>
                </a:cubicBezTo>
                <a:cubicBezTo>
                  <a:pt x="8777" y="11479"/>
                  <a:pt x="9076" y="11301"/>
                  <a:pt x="9739" y="10921"/>
                </a:cubicBezTo>
                <a:lnTo>
                  <a:pt x="9831" y="10868"/>
                </a:lnTo>
                <a:cubicBezTo>
                  <a:pt x="11171" y="10090"/>
                  <a:pt x="11229" y="9691"/>
                  <a:pt x="11233" y="9687"/>
                </a:cubicBezTo>
                <a:lnTo>
                  <a:pt x="11233" y="9677"/>
                </a:lnTo>
                <a:cubicBezTo>
                  <a:pt x="10727" y="9517"/>
                  <a:pt x="10435" y="9345"/>
                  <a:pt x="10410" y="9331"/>
                </a:cubicBezTo>
                <a:cubicBezTo>
                  <a:pt x="10369" y="9307"/>
                  <a:pt x="10345" y="9268"/>
                  <a:pt x="10339" y="9221"/>
                </a:cubicBezTo>
                <a:cubicBezTo>
                  <a:pt x="10336" y="9178"/>
                  <a:pt x="10353" y="9131"/>
                  <a:pt x="10388" y="9100"/>
                </a:cubicBezTo>
                <a:cubicBezTo>
                  <a:pt x="10715" y="8809"/>
                  <a:pt x="11059" y="7525"/>
                  <a:pt x="11163" y="7058"/>
                </a:cubicBezTo>
                <a:cubicBezTo>
                  <a:pt x="11175" y="6990"/>
                  <a:pt x="11236" y="6944"/>
                  <a:pt x="11302" y="6944"/>
                </a:cubicBezTo>
                <a:cubicBezTo>
                  <a:pt x="11313" y="6944"/>
                  <a:pt x="11324" y="6945"/>
                  <a:pt x="11335" y="6948"/>
                </a:cubicBezTo>
                <a:cubicBezTo>
                  <a:pt x="11413" y="6962"/>
                  <a:pt x="11462" y="7042"/>
                  <a:pt x="11443" y="7120"/>
                </a:cubicBezTo>
                <a:cubicBezTo>
                  <a:pt x="11409" y="7283"/>
                  <a:pt x="11106" y="8607"/>
                  <a:pt x="10715" y="9165"/>
                </a:cubicBezTo>
                <a:cubicBezTo>
                  <a:pt x="11050" y="9324"/>
                  <a:pt x="11909" y="9667"/>
                  <a:pt x="13089" y="9667"/>
                </a:cubicBezTo>
                <a:cubicBezTo>
                  <a:pt x="13234" y="9667"/>
                  <a:pt x="13385" y="9662"/>
                  <a:pt x="13540" y="9650"/>
                </a:cubicBezTo>
                <a:cubicBezTo>
                  <a:pt x="13649" y="9384"/>
                  <a:pt x="13976" y="8521"/>
                  <a:pt x="14056" y="7938"/>
                </a:cubicBezTo>
                <a:cubicBezTo>
                  <a:pt x="14066" y="7866"/>
                  <a:pt x="14123" y="7815"/>
                  <a:pt x="14195" y="7811"/>
                </a:cubicBezTo>
                <a:cubicBezTo>
                  <a:pt x="14273" y="7811"/>
                  <a:pt x="14326" y="7862"/>
                  <a:pt x="14338" y="7932"/>
                </a:cubicBezTo>
                <a:cubicBezTo>
                  <a:pt x="14351" y="7989"/>
                  <a:pt x="14557" y="9229"/>
                  <a:pt x="14373" y="10014"/>
                </a:cubicBezTo>
                <a:lnTo>
                  <a:pt x="14643" y="10117"/>
                </a:lnTo>
                <a:lnTo>
                  <a:pt x="15265" y="10348"/>
                </a:lnTo>
                <a:cubicBezTo>
                  <a:pt x="15365" y="10045"/>
                  <a:pt x="15599" y="9290"/>
                  <a:pt x="15670" y="8617"/>
                </a:cubicBezTo>
                <a:cubicBezTo>
                  <a:pt x="15674" y="8584"/>
                  <a:pt x="15691" y="8556"/>
                  <a:pt x="15711" y="8533"/>
                </a:cubicBezTo>
                <a:lnTo>
                  <a:pt x="15713" y="8531"/>
                </a:lnTo>
                <a:cubicBezTo>
                  <a:pt x="15736" y="8507"/>
                  <a:pt x="15764" y="8492"/>
                  <a:pt x="15799" y="8486"/>
                </a:cubicBezTo>
                <a:cubicBezTo>
                  <a:pt x="15802" y="8486"/>
                  <a:pt x="15805" y="8486"/>
                  <a:pt x="15809" y="8486"/>
                </a:cubicBezTo>
                <a:cubicBezTo>
                  <a:pt x="15874" y="8486"/>
                  <a:pt x="15933" y="8526"/>
                  <a:pt x="15953" y="8586"/>
                </a:cubicBezTo>
                <a:cubicBezTo>
                  <a:pt x="15971" y="8638"/>
                  <a:pt x="16341" y="9814"/>
                  <a:pt x="16131" y="10853"/>
                </a:cubicBezTo>
                <a:lnTo>
                  <a:pt x="16525" y="11001"/>
                </a:lnTo>
                <a:lnTo>
                  <a:pt x="17559" y="11385"/>
                </a:lnTo>
                <a:cubicBezTo>
                  <a:pt x="17812" y="10602"/>
                  <a:pt x="18927" y="6633"/>
                  <a:pt x="16722" y="3539"/>
                </a:cubicBezTo>
                <a:cubicBezTo>
                  <a:pt x="15078" y="1215"/>
                  <a:pt x="12664" y="1"/>
                  <a:pt x="9901" y="1"/>
                </a:cubicBezTo>
                <a:close/>
              </a:path>
            </a:pathLst>
          </a:custGeom>
          <a:solidFill>
            <a:srgbClr val="7545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4"/>
          <p:cNvSpPr/>
          <p:nvPr/>
        </p:nvSpPr>
        <p:spPr>
          <a:xfrm>
            <a:off x="6087783" y="2170885"/>
            <a:ext cx="846781" cy="774054"/>
          </a:xfrm>
          <a:custGeom>
            <a:rect b="b" l="l" r="r" t="t"/>
            <a:pathLst>
              <a:path extrusionOk="0" h="13549" w="14822">
                <a:moveTo>
                  <a:pt x="12278" y="0"/>
                </a:moveTo>
                <a:lnTo>
                  <a:pt x="12278" y="0"/>
                </a:lnTo>
                <a:cubicBezTo>
                  <a:pt x="12119" y="532"/>
                  <a:pt x="11920" y="1007"/>
                  <a:pt x="11908" y="1040"/>
                </a:cubicBezTo>
                <a:cubicBezTo>
                  <a:pt x="11887" y="1089"/>
                  <a:pt x="11842" y="1126"/>
                  <a:pt x="11787" y="1130"/>
                </a:cubicBezTo>
                <a:cubicBezTo>
                  <a:pt x="11588" y="1148"/>
                  <a:pt x="11396" y="1156"/>
                  <a:pt x="11212" y="1156"/>
                </a:cubicBezTo>
                <a:cubicBezTo>
                  <a:pt x="10598" y="1156"/>
                  <a:pt x="10069" y="1066"/>
                  <a:pt x="9645" y="956"/>
                </a:cubicBezTo>
                <a:cubicBezTo>
                  <a:pt x="9602" y="1138"/>
                  <a:pt x="9361" y="1588"/>
                  <a:pt x="8113" y="2314"/>
                </a:cubicBezTo>
                <a:lnTo>
                  <a:pt x="8019" y="2368"/>
                </a:lnTo>
                <a:cubicBezTo>
                  <a:pt x="7386" y="2732"/>
                  <a:pt x="7126" y="2885"/>
                  <a:pt x="6433" y="4137"/>
                </a:cubicBezTo>
                <a:cubicBezTo>
                  <a:pt x="5658" y="5537"/>
                  <a:pt x="5547" y="6386"/>
                  <a:pt x="5604" y="6666"/>
                </a:cubicBezTo>
                <a:cubicBezTo>
                  <a:pt x="5617" y="6725"/>
                  <a:pt x="5592" y="6787"/>
                  <a:pt x="5541" y="6817"/>
                </a:cubicBezTo>
                <a:cubicBezTo>
                  <a:pt x="5518" y="6832"/>
                  <a:pt x="5492" y="6839"/>
                  <a:pt x="5465" y="6839"/>
                </a:cubicBezTo>
                <a:cubicBezTo>
                  <a:pt x="5433" y="6839"/>
                  <a:pt x="5400" y="6829"/>
                  <a:pt x="5373" y="6807"/>
                </a:cubicBezTo>
                <a:cubicBezTo>
                  <a:pt x="5310" y="6756"/>
                  <a:pt x="4980" y="6427"/>
                  <a:pt x="5076" y="5023"/>
                </a:cubicBezTo>
                <a:cubicBezTo>
                  <a:pt x="5128" y="4276"/>
                  <a:pt x="5121" y="2928"/>
                  <a:pt x="4479" y="2269"/>
                </a:cubicBezTo>
                <a:cubicBezTo>
                  <a:pt x="4223" y="2008"/>
                  <a:pt x="3881" y="1872"/>
                  <a:pt x="3459" y="1872"/>
                </a:cubicBezTo>
                <a:cubicBezTo>
                  <a:pt x="3429" y="1872"/>
                  <a:pt x="3399" y="1873"/>
                  <a:pt x="3368" y="1874"/>
                </a:cubicBezTo>
                <a:cubicBezTo>
                  <a:pt x="2556" y="1909"/>
                  <a:pt x="2024" y="3014"/>
                  <a:pt x="1940" y="4037"/>
                </a:cubicBezTo>
                <a:cubicBezTo>
                  <a:pt x="1850" y="5050"/>
                  <a:pt x="2161" y="6326"/>
                  <a:pt x="3321" y="6580"/>
                </a:cubicBezTo>
                <a:cubicBezTo>
                  <a:pt x="3399" y="6594"/>
                  <a:pt x="3448" y="6672"/>
                  <a:pt x="3434" y="6750"/>
                </a:cubicBezTo>
                <a:cubicBezTo>
                  <a:pt x="3417" y="6817"/>
                  <a:pt x="3356" y="6862"/>
                  <a:pt x="3292" y="6862"/>
                </a:cubicBezTo>
                <a:cubicBezTo>
                  <a:pt x="3280" y="6862"/>
                  <a:pt x="3272" y="6860"/>
                  <a:pt x="3262" y="6858"/>
                </a:cubicBezTo>
                <a:cubicBezTo>
                  <a:pt x="2891" y="6779"/>
                  <a:pt x="2597" y="6611"/>
                  <a:pt x="2364" y="6388"/>
                </a:cubicBezTo>
                <a:cubicBezTo>
                  <a:pt x="2239" y="6459"/>
                  <a:pt x="2118" y="6525"/>
                  <a:pt x="2008" y="6580"/>
                </a:cubicBezTo>
                <a:cubicBezTo>
                  <a:pt x="1697" y="6736"/>
                  <a:pt x="1435" y="6828"/>
                  <a:pt x="1183" y="6856"/>
                </a:cubicBezTo>
                <a:cubicBezTo>
                  <a:pt x="1146" y="7171"/>
                  <a:pt x="999" y="8012"/>
                  <a:pt x="438" y="8927"/>
                </a:cubicBezTo>
                <a:cubicBezTo>
                  <a:pt x="438" y="8933"/>
                  <a:pt x="438" y="8935"/>
                  <a:pt x="436" y="8937"/>
                </a:cubicBezTo>
                <a:cubicBezTo>
                  <a:pt x="428" y="8957"/>
                  <a:pt x="416" y="8976"/>
                  <a:pt x="400" y="8988"/>
                </a:cubicBezTo>
                <a:cubicBezTo>
                  <a:pt x="285" y="9172"/>
                  <a:pt x="152" y="9356"/>
                  <a:pt x="1" y="9541"/>
                </a:cubicBezTo>
                <a:cubicBezTo>
                  <a:pt x="837" y="10171"/>
                  <a:pt x="2924" y="11818"/>
                  <a:pt x="4385" y="13549"/>
                </a:cubicBezTo>
                <a:cubicBezTo>
                  <a:pt x="4405" y="13080"/>
                  <a:pt x="4471" y="12650"/>
                  <a:pt x="4583" y="12264"/>
                </a:cubicBezTo>
                <a:lnTo>
                  <a:pt x="4399" y="11091"/>
                </a:lnTo>
                <a:lnTo>
                  <a:pt x="4139" y="9448"/>
                </a:lnTo>
                <a:cubicBezTo>
                  <a:pt x="3786" y="8906"/>
                  <a:pt x="3642" y="8516"/>
                  <a:pt x="3638" y="8501"/>
                </a:cubicBezTo>
                <a:cubicBezTo>
                  <a:pt x="3610" y="8423"/>
                  <a:pt x="3650" y="8342"/>
                  <a:pt x="3726" y="8317"/>
                </a:cubicBezTo>
                <a:cubicBezTo>
                  <a:pt x="3741" y="8311"/>
                  <a:pt x="3757" y="8309"/>
                  <a:pt x="3773" y="8309"/>
                </a:cubicBezTo>
                <a:cubicBezTo>
                  <a:pt x="3832" y="8309"/>
                  <a:pt x="3891" y="8345"/>
                  <a:pt x="3910" y="8405"/>
                </a:cubicBezTo>
                <a:cubicBezTo>
                  <a:pt x="3910" y="8409"/>
                  <a:pt x="3941" y="8493"/>
                  <a:pt x="4009" y="8630"/>
                </a:cubicBezTo>
                <a:lnTo>
                  <a:pt x="3505" y="5449"/>
                </a:lnTo>
                <a:cubicBezTo>
                  <a:pt x="3151" y="5355"/>
                  <a:pt x="2896" y="5035"/>
                  <a:pt x="2896" y="4661"/>
                </a:cubicBezTo>
                <a:cubicBezTo>
                  <a:pt x="2896" y="4209"/>
                  <a:pt x="3264" y="3841"/>
                  <a:pt x="3716" y="3841"/>
                </a:cubicBezTo>
                <a:cubicBezTo>
                  <a:pt x="3900" y="3841"/>
                  <a:pt x="4070" y="3904"/>
                  <a:pt x="4207" y="4010"/>
                </a:cubicBezTo>
                <a:cubicBezTo>
                  <a:pt x="4180" y="3624"/>
                  <a:pt x="4060" y="3325"/>
                  <a:pt x="3859" y="3120"/>
                </a:cubicBezTo>
                <a:cubicBezTo>
                  <a:pt x="3576" y="2831"/>
                  <a:pt x="3205" y="2815"/>
                  <a:pt x="3123" y="2815"/>
                </a:cubicBezTo>
                <a:cubicBezTo>
                  <a:pt x="3112" y="2815"/>
                  <a:pt x="3107" y="2816"/>
                  <a:pt x="3106" y="2816"/>
                </a:cubicBezTo>
                <a:cubicBezTo>
                  <a:pt x="3104" y="2816"/>
                  <a:pt x="3101" y="2816"/>
                  <a:pt x="3099" y="2816"/>
                </a:cubicBezTo>
                <a:cubicBezTo>
                  <a:pt x="3020" y="2816"/>
                  <a:pt x="2957" y="2756"/>
                  <a:pt x="2955" y="2681"/>
                </a:cubicBezTo>
                <a:cubicBezTo>
                  <a:pt x="2949" y="2601"/>
                  <a:pt x="3010" y="2531"/>
                  <a:pt x="3090" y="2527"/>
                </a:cubicBezTo>
                <a:cubicBezTo>
                  <a:pt x="3093" y="2527"/>
                  <a:pt x="3106" y="2526"/>
                  <a:pt x="3129" y="2526"/>
                </a:cubicBezTo>
                <a:cubicBezTo>
                  <a:pt x="3263" y="2526"/>
                  <a:pt x="3711" y="2560"/>
                  <a:pt x="4064" y="2918"/>
                </a:cubicBezTo>
                <a:cubicBezTo>
                  <a:pt x="4391" y="3249"/>
                  <a:pt x="4538" y="3757"/>
                  <a:pt x="4497" y="4426"/>
                </a:cubicBezTo>
                <a:cubicBezTo>
                  <a:pt x="4520" y="4503"/>
                  <a:pt x="4534" y="4583"/>
                  <a:pt x="4534" y="4665"/>
                </a:cubicBezTo>
                <a:cubicBezTo>
                  <a:pt x="4534" y="4911"/>
                  <a:pt x="4428" y="5138"/>
                  <a:pt x="4244" y="5293"/>
                </a:cubicBezTo>
                <a:cubicBezTo>
                  <a:pt x="4428" y="6285"/>
                  <a:pt x="4733" y="8276"/>
                  <a:pt x="5001" y="10099"/>
                </a:cubicBezTo>
                <a:cubicBezTo>
                  <a:pt x="5302" y="10428"/>
                  <a:pt x="5637" y="10727"/>
                  <a:pt x="6003" y="10991"/>
                </a:cubicBezTo>
                <a:cubicBezTo>
                  <a:pt x="6789" y="11552"/>
                  <a:pt x="7487" y="11928"/>
                  <a:pt x="8047" y="12147"/>
                </a:cubicBezTo>
                <a:cubicBezTo>
                  <a:pt x="8475" y="12315"/>
                  <a:pt x="8822" y="12392"/>
                  <a:pt x="9069" y="12392"/>
                </a:cubicBezTo>
                <a:cubicBezTo>
                  <a:pt x="9149" y="12392"/>
                  <a:pt x="9219" y="12384"/>
                  <a:pt x="9277" y="12368"/>
                </a:cubicBezTo>
                <a:cubicBezTo>
                  <a:pt x="9637" y="12268"/>
                  <a:pt x="10179" y="11372"/>
                  <a:pt x="10410" y="10989"/>
                </a:cubicBezTo>
                <a:cubicBezTo>
                  <a:pt x="10502" y="10838"/>
                  <a:pt x="10545" y="10764"/>
                  <a:pt x="10578" y="10727"/>
                </a:cubicBezTo>
                <a:cubicBezTo>
                  <a:pt x="10629" y="10664"/>
                  <a:pt x="10713" y="10613"/>
                  <a:pt x="10809" y="10551"/>
                </a:cubicBezTo>
                <a:cubicBezTo>
                  <a:pt x="10944" y="10461"/>
                  <a:pt x="11132" y="10345"/>
                  <a:pt x="11122" y="10232"/>
                </a:cubicBezTo>
                <a:cubicBezTo>
                  <a:pt x="11116" y="10132"/>
                  <a:pt x="10967" y="9964"/>
                  <a:pt x="10811" y="9782"/>
                </a:cubicBezTo>
                <a:cubicBezTo>
                  <a:pt x="10631" y="9575"/>
                  <a:pt x="10410" y="9320"/>
                  <a:pt x="10249" y="9009"/>
                </a:cubicBezTo>
                <a:cubicBezTo>
                  <a:pt x="10222" y="8964"/>
                  <a:pt x="10226" y="8910"/>
                  <a:pt x="10253" y="8865"/>
                </a:cubicBezTo>
                <a:cubicBezTo>
                  <a:pt x="10279" y="8822"/>
                  <a:pt x="10324" y="8798"/>
                  <a:pt x="10375" y="8798"/>
                </a:cubicBezTo>
                <a:cubicBezTo>
                  <a:pt x="10390" y="8798"/>
                  <a:pt x="11458" y="8798"/>
                  <a:pt x="11879" y="8749"/>
                </a:cubicBezTo>
                <a:cubicBezTo>
                  <a:pt x="12217" y="8712"/>
                  <a:pt x="12407" y="8288"/>
                  <a:pt x="12425" y="8014"/>
                </a:cubicBezTo>
                <a:cubicBezTo>
                  <a:pt x="12430" y="7955"/>
                  <a:pt x="12472" y="7902"/>
                  <a:pt x="12530" y="7887"/>
                </a:cubicBezTo>
                <a:cubicBezTo>
                  <a:pt x="12724" y="7832"/>
                  <a:pt x="13246" y="7666"/>
                  <a:pt x="13514" y="7482"/>
                </a:cubicBezTo>
                <a:cubicBezTo>
                  <a:pt x="13448" y="7157"/>
                  <a:pt x="13246" y="6073"/>
                  <a:pt x="13414" y="5248"/>
                </a:cubicBezTo>
                <a:cubicBezTo>
                  <a:pt x="13540" y="4639"/>
                  <a:pt x="14011" y="3898"/>
                  <a:pt x="14392" y="3300"/>
                </a:cubicBezTo>
                <a:cubicBezTo>
                  <a:pt x="14578" y="3004"/>
                  <a:pt x="14754" y="2728"/>
                  <a:pt x="14821" y="2564"/>
                </a:cubicBezTo>
                <a:lnTo>
                  <a:pt x="14038" y="2273"/>
                </a:lnTo>
                <a:cubicBezTo>
                  <a:pt x="13970" y="2247"/>
                  <a:pt x="13931" y="2173"/>
                  <a:pt x="13950" y="2102"/>
                </a:cubicBezTo>
                <a:cubicBezTo>
                  <a:pt x="14079" y="1590"/>
                  <a:pt x="14036" y="1009"/>
                  <a:pt x="13964" y="569"/>
                </a:cubicBezTo>
                <a:lnTo>
                  <a:pt x="13964" y="569"/>
                </a:lnTo>
                <a:cubicBezTo>
                  <a:pt x="13827" y="1207"/>
                  <a:pt x="13633" y="1750"/>
                  <a:pt x="13624" y="1780"/>
                </a:cubicBezTo>
                <a:cubicBezTo>
                  <a:pt x="13612" y="1815"/>
                  <a:pt x="13583" y="1844"/>
                  <a:pt x="13547" y="1864"/>
                </a:cubicBezTo>
                <a:cubicBezTo>
                  <a:pt x="13527" y="1872"/>
                  <a:pt x="13505" y="1877"/>
                  <a:pt x="13483" y="1877"/>
                </a:cubicBezTo>
                <a:cubicBezTo>
                  <a:pt x="13467" y="1877"/>
                  <a:pt x="13450" y="1874"/>
                  <a:pt x="13434" y="1868"/>
                </a:cubicBezTo>
                <a:lnTo>
                  <a:pt x="12708" y="1596"/>
                </a:lnTo>
                <a:lnTo>
                  <a:pt x="12278" y="1435"/>
                </a:lnTo>
                <a:cubicBezTo>
                  <a:pt x="12207" y="1406"/>
                  <a:pt x="12166" y="1330"/>
                  <a:pt x="12192" y="1253"/>
                </a:cubicBezTo>
                <a:cubicBezTo>
                  <a:pt x="12303" y="913"/>
                  <a:pt x="12305" y="422"/>
                  <a:pt x="12278" y="0"/>
                </a:cubicBezTo>
                <a:close/>
              </a:path>
            </a:pathLst>
          </a:custGeom>
          <a:solidFill>
            <a:srgbClr val="EFC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4"/>
          <p:cNvSpPr/>
          <p:nvPr/>
        </p:nvSpPr>
        <p:spPr>
          <a:xfrm>
            <a:off x="6737180" y="2278118"/>
            <a:ext cx="135741" cy="61586"/>
          </a:xfrm>
          <a:custGeom>
            <a:rect b="b" l="l" r="r" t="t"/>
            <a:pathLst>
              <a:path extrusionOk="0" h="1078" w="2376">
                <a:moveTo>
                  <a:pt x="1250" y="1"/>
                </a:moveTo>
                <a:cubicBezTo>
                  <a:pt x="863" y="1"/>
                  <a:pt x="461" y="251"/>
                  <a:pt x="52" y="746"/>
                </a:cubicBezTo>
                <a:cubicBezTo>
                  <a:pt x="1" y="808"/>
                  <a:pt x="11" y="900"/>
                  <a:pt x="72" y="949"/>
                </a:cubicBezTo>
                <a:cubicBezTo>
                  <a:pt x="99" y="971"/>
                  <a:pt x="131" y="982"/>
                  <a:pt x="163" y="982"/>
                </a:cubicBezTo>
                <a:cubicBezTo>
                  <a:pt x="205" y="982"/>
                  <a:pt x="247" y="963"/>
                  <a:pt x="275" y="928"/>
                </a:cubicBezTo>
                <a:cubicBezTo>
                  <a:pt x="624" y="504"/>
                  <a:pt x="947" y="287"/>
                  <a:pt x="1242" y="287"/>
                </a:cubicBezTo>
                <a:cubicBezTo>
                  <a:pt x="1273" y="287"/>
                  <a:pt x="1303" y="290"/>
                  <a:pt x="1333" y="294"/>
                </a:cubicBezTo>
                <a:cubicBezTo>
                  <a:pt x="1807" y="360"/>
                  <a:pt x="2077" y="984"/>
                  <a:pt x="2079" y="990"/>
                </a:cubicBezTo>
                <a:cubicBezTo>
                  <a:pt x="2104" y="1043"/>
                  <a:pt x="2157" y="1078"/>
                  <a:pt x="2212" y="1078"/>
                </a:cubicBezTo>
                <a:cubicBezTo>
                  <a:pt x="2231" y="1078"/>
                  <a:pt x="2251" y="1074"/>
                  <a:pt x="2270" y="1065"/>
                </a:cubicBezTo>
                <a:cubicBezTo>
                  <a:pt x="2341" y="1035"/>
                  <a:pt x="2376" y="951"/>
                  <a:pt x="2345" y="877"/>
                </a:cubicBezTo>
                <a:cubicBezTo>
                  <a:pt x="2333" y="849"/>
                  <a:pt x="2014" y="102"/>
                  <a:pt x="1378" y="10"/>
                </a:cubicBezTo>
                <a:cubicBezTo>
                  <a:pt x="1335" y="4"/>
                  <a:pt x="1293" y="1"/>
                  <a:pt x="1250" y="1"/>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4"/>
          <p:cNvSpPr/>
          <p:nvPr/>
        </p:nvSpPr>
        <p:spPr>
          <a:xfrm>
            <a:off x="6761632" y="2383580"/>
            <a:ext cx="51588" cy="70613"/>
          </a:xfrm>
          <a:custGeom>
            <a:rect b="b" l="l" r="r" t="t"/>
            <a:pathLst>
              <a:path extrusionOk="0" h="1236" w="903">
                <a:moveTo>
                  <a:pt x="534" y="0"/>
                </a:moveTo>
                <a:cubicBezTo>
                  <a:pt x="342" y="0"/>
                  <a:pt x="144" y="226"/>
                  <a:pt x="74" y="537"/>
                </a:cubicBezTo>
                <a:cubicBezTo>
                  <a:pt x="0" y="875"/>
                  <a:pt x="113" y="1188"/>
                  <a:pt x="319" y="1231"/>
                </a:cubicBezTo>
                <a:cubicBezTo>
                  <a:pt x="336" y="1234"/>
                  <a:pt x="352" y="1236"/>
                  <a:pt x="369" y="1236"/>
                </a:cubicBezTo>
                <a:cubicBezTo>
                  <a:pt x="563" y="1236"/>
                  <a:pt x="761" y="1010"/>
                  <a:pt x="829" y="699"/>
                </a:cubicBezTo>
                <a:cubicBezTo>
                  <a:pt x="903" y="357"/>
                  <a:pt x="794" y="48"/>
                  <a:pt x="583" y="5"/>
                </a:cubicBezTo>
                <a:cubicBezTo>
                  <a:pt x="567" y="2"/>
                  <a:pt x="551" y="0"/>
                  <a:pt x="534" y="0"/>
                </a:cubicBezTo>
                <a:close/>
              </a:path>
            </a:pathLst>
          </a:custGeom>
          <a:solidFill>
            <a:srgbClr val="370E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4"/>
          <p:cNvSpPr/>
          <p:nvPr/>
        </p:nvSpPr>
        <p:spPr>
          <a:xfrm>
            <a:off x="5980493" y="1706418"/>
            <a:ext cx="975323" cy="840211"/>
          </a:xfrm>
          <a:custGeom>
            <a:rect b="b" l="l" r="r" t="t"/>
            <a:pathLst>
              <a:path extrusionOk="0" h="14707" w="17072">
                <a:moveTo>
                  <a:pt x="9470" y="0"/>
                </a:moveTo>
                <a:cubicBezTo>
                  <a:pt x="8896" y="0"/>
                  <a:pt x="8322" y="62"/>
                  <a:pt x="7763" y="186"/>
                </a:cubicBezTo>
                <a:cubicBezTo>
                  <a:pt x="5389" y="710"/>
                  <a:pt x="3311" y="2279"/>
                  <a:pt x="1940" y="4286"/>
                </a:cubicBezTo>
                <a:cubicBezTo>
                  <a:pt x="1287" y="5242"/>
                  <a:pt x="788" y="6295"/>
                  <a:pt x="426" y="7394"/>
                </a:cubicBezTo>
                <a:cubicBezTo>
                  <a:pt x="367" y="7744"/>
                  <a:pt x="318" y="8104"/>
                  <a:pt x="283" y="8476"/>
                </a:cubicBezTo>
                <a:cubicBezTo>
                  <a:pt x="0" y="11320"/>
                  <a:pt x="440" y="13257"/>
                  <a:pt x="1551" y="14082"/>
                </a:cubicBezTo>
                <a:cubicBezTo>
                  <a:pt x="2114" y="14501"/>
                  <a:pt x="2489" y="14706"/>
                  <a:pt x="2884" y="14706"/>
                </a:cubicBezTo>
                <a:cubicBezTo>
                  <a:pt x="2890" y="14706"/>
                  <a:pt x="2896" y="14706"/>
                  <a:pt x="2902" y="14706"/>
                </a:cubicBezTo>
                <a:cubicBezTo>
                  <a:pt x="2906" y="14706"/>
                  <a:pt x="2912" y="14704"/>
                  <a:pt x="2920" y="14704"/>
                </a:cubicBezTo>
                <a:cubicBezTo>
                  <a:pt x="2922" y="14704"/>
                  <a:pt x="2924" y="14706"/>
                  <a:pt x="2926" y="14706"/>
                </a:cubicBezTo>
                <a:cubicBezTo>
                  <a:pt x="3243" y="14696"/>
                  <a:pt x="3577" y="14561"/>
                  <a:pt x="4029" y="14301"/>
                </a:cubicBezTo>
                <a:cubicBezTo>
                  <a:pt x="3577" y="13710"/>
                  <a:pt x="3452" y="12867"/>
                  <a:pt x="3513" y="12142"/>
                </a:cubicBezTo>
                <a:cubicBezTo>
                  <a:pt x="3616" y="10968"/>
                  <a:pt x="4233" y="9757"/>
                  <a:pt x="5222" y="9716"/>
                </a:cubicBezTo>
                <a:cubicBezTo>
                  <a:pt x="5258" y="9714"/>
                  <a:pt x="5293" y="9714"/>
                  <a:pt x="5328" y="9714"/>
                </a:cubicBezTo>
                <a:cubicBezTo>
                  <a:pt x="5826" y="9714"/>
                  <a:pt x="6238" y="9876"/>
                  <a:pt x="6547" y="10197"/>
                </a:cubicBezTo>
                <a:cubicBezTo>
                  <a:pt x="7233" y="10899"/>
                  <a:pt x="7294" y="12202"/>
                  <a:pt x="7229" y="13170"/>
                </a:cubicBezTo>
                <a:cubicBezTo>
                  <a:pt x="7200" y="13573"/>
                  <a:pt x="7210" y="13875"/>
                  <a:pt x="7237" y="14100"/>
                </a:cubicBezTo>
                <a:cubicBezTo>
                  <a:pt x="7343" y="13609"/>
                  <a:pt x="7589" y="12942"/>
                  <a:pt x="8041" y="12126"/>
                </a:cubicBezTo>
                <a:cubicBezTo>
                  <a:pt x="8777" y="10802"/>
                  <a:pt x="9078" y="10624"/>
                  <a:pt x="9739" y="10244"/>
                </a:cubicBezTo>
                <a:lnTo>
                  <a:pt x="9831" y="10191"/>
                </a:lnTo>
                <a:cubicBezTo>
                  <a:pt x="11171" y="9413"/>
                  <a:pt x="11230" y="9014"/>
                  <a:pt x="11233" y="9010"/>
                </a:cubicBezTo>
                <a:lnTo>
                  <a:pt x="11233" y="9000"/>
                </a:lnTo>
                <a:cubicBezTo>
                  <a:pt x="10729" y="8840"/>
                  <a:pt x="10435" y="8668"/>
                  <a:pt x="10412" y="8654"/>
                </a:cubicBezTo>
                <a:cubicBezTo>
                  <a:pt x="10371" y="8630"/>
                  <a:pt x="10347" y="8591"/>
                  <a:pt x="10340" y="8544"/>
                </a:cubicBezTo>
                <a:cubicBezTo>
                  <a:pt x="10338" y="8501"/>
                  <a:pt x="10353" y="8454"/>
                  <a:pt x="10390" y="8423"/>
                </a:cubicBezTo>
                <a:cubicBezTo>
                  <a:pt x="10717" y="8132"/>
                  <a:pt x="11059" y="6848"/>
                  <a:pt x="11165" y="6381"/>
                </a:cubicBezTo>
                <a:cubicBezTo>
                  <a:pt x="11177" y="6313"/>
                  <a:pt x="11238" y="6267"/>
                  <a:pt x="11303" y="6267"/>
                </a:cubicBezTo>
                <a:cubicBezTo>
                  <a:pt x="11313" y="6267"/>
                  <a:pt x="11324" y="6268"/>
                  <a:pt x="11335" y="6271"/>
                </a:cubicBezTo>
                <a:cubicBezTo>
                  <a:pt x="11415" y="6285"/>
                  <a:pt x="11464" y="6365"/>
                  <a:pt x="11445" y="6443"/>
                </a:cubicBezTo>
                <a:cubicBezTo>
                  <a:pt x="11411" y="6606"/>
                  <a:pt x="11108" y="7930"/>
                  <a:pt x="10717" y="8488"/>
                </a:cubicBezTo>
                <a:cubicBezTo>
                  <a:pt x="11052" y="8647"/>
                  <a:pt x="11911" y="8990"/>
                  <a:pt x="13091" y="8990"/>
                </a:cubicBezTo>
                <a:cubicBezTo>
                  <a:pt x="13236" y="8990"/>
                  <a:pt x="13387" y="8985"/>
                  <a:pt x="13542" y="8973"/>
                </a:cubicBezTo>
                <a:cubicBezTo>
                  <a:pt x="13651" y="8707"/>
                  <a:pt x="13978" y="7844"/>
                  <a:pt x="14056" y="7261"/>
                </a:cubicBezTo>
                <a:cubicBezTo>
                  <a:pt x="14066" y="7189"/>
                  <a:pt x="14125" y="7138"/>
                  <a:pt x="14197" y="7134"/>
                </a:cubicBezTo>
                <a:cubicBezTo>
                  <a:pt x="14275" y="7134"/>
                  <a:pt x="14328" y="7185"/>
                  <a:pt x="14340" y="7255"/>
                </a:cubicBezTo>
                <a:cubicBezTo>
                  <a:pt x="14350" y="7312"/>
                  <a:pt x="14557" y="8552"/>
                  <a:pt x="14373" y="9337"/>
                </a:cubicBezTo>
                <a:lnTo>
                  <a:pt x="14645" y="9440"/>
                </a:lnTo>
                <a:lnTo>
                  <a:pt x="15267" y="9671"/>
                </a:lnTo>
                <a:cubicBezTo>
                  <a:pt x="15367" y="9368"/>
                  <a:pt x="15599" y="8613"/>
                  <a:pt x="15670" y="7940"/>
                </a:cubicBezTo>
                <a:cubicBezTo>
                  <a:pt x="15676" y="7907"/>
                  <a:pt x="15691" y="7879"/>
                  <a:pt x="15711" y="7856"/>
                </a:cubicBezTo>
                <a:lnTo>
                  <a:pt x="15715" y="7854"/>
                </a:lnTo>
                <a:cubicBezTo>
                  <a:pt x="15738" y="7830"/>
                  <a:pt x="15766" y="7815"/>
                  <a:pt x="15801" y="7809"/>
                </a:cubicBezTo>
                <a:cubicBezTo>
                  <a:pt x="15804" y="7809"/>
                  <a:pt x="15807" y="7809"/>
                  <a:pt x="15811" y="7809"/>
                </a:cubicBezTo>
                <a:cubicBezTo>
                  <a:pt x="15876" y="7809"/>
                  <a:pt x="15935" y="7849"/>
                  <a:pt x="15954" y="7909"/>
                </a:cubicBezTo>
                <a:cubicBezTo>
                  <a:pt x="15973" y="7961"/>
                  <a:pt x="16343" y="9137"/>
                  <a:pt x="16130" y="10176"/>
                </a:cubicBezTo>
                <a:lnTo>
                  <a:pt x="16476" y="10303"/>
                </a:lnTo>
                <a:cubicBezTo>
                  <a:pt x="16491" y="10234"/>
                  <a:pt x="16499" y="10162"/>
                  <a:pt x="16513" y="10090"/>
                </a:cubicBezTo>
                <a:cubicBezTo>
                  <a:pt x="16591" y="9573"/>
                  <a:pt x="16642" y="9051"/>
                  <a:pt x="16617" y="8525"/>
                </a:cubicBezTo>
                <a:cubicBezTo>
                  <a:pt x="16556" y="7337"/>
                  <a:pt x="16096" y="6199"/>
                  <a:pt x="15912" y="5016"/>
                </a:cubicBezTo>
                <a:lnTo>
                  <a:pt x="15912" y="5016"/>
                </a:lnTo>
                <a:cubicBezTo>
                  <a:pt x="16423" y="5812"/>
                  <a:pt x="16812" y="6682"/>
                  <a:pt x="17072" y="7590"/>
                </a:cubicBezTo>
                <a:cubicBezTo>
                  <a:pt x="17000" y="6952"/>
                  <a:pt x="16883" y="6320"/>
                  <a:pt x="16709" y="5702"/>
                </a:cubicBezTo>
                <a:cubicBezTo>
                  <a:pt x="16315" y="4290"/>
                  <a:pt x="15609" y="2948"/>
                  <a:pt x="14547" y="1935"/>
                </a:cubicBezTo>
                <a:cubicBezTo>
                  <a:pt x="13201" y="652"/>
                  <a:pt x="11336" y="0"/>
                  <a:pt x="9470" y="0"/>
                </a:cubicBezTo>
                <a:close/>
              </a:path>
            </a:pathLst>
          </a:custGeom>
          <a:solidFill>
            <a:srgbClr val="5A21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4"/>
          <p:cNvSpPr/>
          <p:nvPr/>
        </p:nvSpPr>
        <p:spPr>
          <a:xfrm>
            <a:off x="5635085" y="2513608"/>
            <a:ext cx="398310" cy="690816"/>
          </a:xfrm>
          <a:custGeom>
            <a:rect b="b" l="l" r="r" t="t"/>
            <a:pathLst>
              <a:path extrusionOk="0" h="12092" w="6972">
                <a:moveTo>
                  <a:pt x="6257" y="0"/>
                </a:moveTo>
                <a:cubicBezTo>
                  <a:pt x="4919" y="1033"/>
                  <a:pt x="3704" y="2228"/>
                  <a:pt x="2699" y="3587"/>
                </a:cubicBezTo>
                <a:cubicBezTo>
                  <a:pt x="1355" y="5399"/>
                  <a:pt x="383" y="7509"/>
                  <a:pt x="1" y="9737"/>
                </a:cubicBezTo>
                <a:cubicBezTo>
                  <a:pt x="379" y="8937"/>
                  <a:pt x="954" y="8225"/>
                  <a:pt x="1654" y="7685"/>
                </a:cubicBezTo>
                <a:lnTo>
                  <a:pt x="1654" y="7685"/>
                </a:lnTo>
                <a:cubicBezTo>
                  <a:pt x="885" y="8836"/>
                  <a:pt x="449" y="10211"/>
                  <a:pt x="414" y="11596"/>
                </a:cubicBezTo>
                <a:cubicBezTo>
                  <a:pt x="641" y="10246"/>
                  <a:pt x="1672" y="9192"/>
                  <a:pt x="2652" y="8233"/>
                </a:cubicBezTo>
                <a:lnTo>
                  <a:pt x="2652" y="8233"/>
                </a:lnTo>
                <a:cubicBezTo>
                  <a:pt x="2085" y="9424"/>
                  <a:pt x="1879" y="10782"/>
                  <a:pt x="2040" y="12091"/>
                </a:cubicBezTo>
                <a:cubicBezTo>
                  <a:pt x="2423" y="11292"/>
                  <a:pt x="3047" y="10301"/>
                  <a:pt x="3882" y="9510"/>
                </a:cubicBezTo>
                <a:cubicBezTo>
                  <a:pt x="5251" y="8206"/>
                  <a:pt x="5813" y="6727"/>
                  <a:pt x="6095" y="5101"/>
                </a:cubicBezTo>
                <a:cubicBezTo>
                  <a:pt x="6069" y="5051"/>
                  <a:pt x="6073" y="4988"/>
                  <a:pt x="6112" y="4941"/>
                </a:cubicBezTo>
                <a:cubicBezTo>
                  <a:pt x="6114" y="4937"/>
                  <a:pt x="6120" y="4937"/>
                  <a:pt x="6124" y="4931"/>
                </a:cubicBezTo>
                <a:cubicBezTo>
                  <a:pt x="6226" y="4299"/>
                  <a:pt x="6294" y="3648"/>
                  <a:pt x="6347" y="2973"/>
                </a:cubicBezTo>
                <a:cubicBezTo>
                  <a:pt x="6454" y="1606"/>
                  <a:pt x="6822" y="931"/>
                  <a:pt x="6971" y="708"/>
                </a:cubicBezTo>
                <a:cubicBezTo>
                  <a:pt x="6668" y="575"/>
                  <a:pt x="6409" y="264"/>
                  <a:pt x="6257" y="0"/>
                </a:cubicBezTo>
                <a:close/>
              </a:path>
            </a:pathLst>
          </a:custGeom>
          <a:solidFill>
            <a:srgbClr val="5A21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4"/>
          <p:cNvSpPr/>
          <p:nvPr/>
        </p:nvSpPr>
        <p:spPr>
          <a:xfrm>
            <a:off x="6006087" y="2488699"/>
            <a:ext cx="64785" cy="53188"/>
          </a:xfrm>
          <a:custGeom>
            <a:rect b="b" l="l" r="r" t="t"/>
            <a:pathLst>
              <a:path extrusionOk="0" h="931" w="1134">
                <a:moveTo>
                  <a:pt x="354" y="0"/>
                </a:moveTo>
                <a:cubicBezTo>
                  <a:pt x="236" y="86"/>
                  <a:pt x="117" y="172"/>
                  <a:pt x="0" y="262"/>
                </a:cubicBezTo>
                <a:cubicBezTo>
                  <a:pt x="5" y="264"/>
                  <a:pt x="5" y="266"/>
                  <a:pt x="7" y="270"/>
                </a:cubicBezTo>
                <a:cubicBezTo>
                  <a:pt x="189" y="606"/>
                  <a:pt x="475" y="874"/>
                  <a:pt x="702" y="917"/>
                </a:cubicBezTo>
                <a:cubicBezTo>
                  <a:pt x="752" y="926"/>
                  <a:pt x="796" y="930"/>
                  <a:pt x="835" y="930"/>
                </a:cubicBezTo>
                <a:cubicBezTo>
                  <a:pt x="1064" y="930"/>
                  <a:pt x="1123" y="792"/>
                  <a:pt x="1134" y="755"/>
                </a:cubicBezTo>
                <a:cubicBezTo>
                  <a:pt x="1073" y="712"/>
                  <a:pt x="1011" y="669"/>
                  <a:pt x="948" y="622"/>
                </a:cubicBezTo>
                <a:cubicBezTo>
                  <a:pt x="725" y="454"/>
                  <a:pt x="528" y="248"/>
                  <a:pt x="3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4"/>
          <p:cNvSpPr/>
          <p:nvPr/>
        </p:nvSpPr>
        <p:spPr>
          <a:xfrm>
            <a:off x="6193359" y="2170428"/>
            <a:ext cx="620432" cy="694187"/>
          </a:xfrm>
          <a:custGeom>
            <a:rect b="b" l="l" r="r" t="t"/>
            <a:pathLst>
              <a:path extrusionOk="0" h="12151" w="10860">
                <a:moveTo>
                  <a:pt x="10428" y="0"/>
                </a:moveTo>
                <a:lnTo>
                  <a:pt x="10428" y="0"/>
                </a:lnTo>
                <a:cubicBezTo>
                  <a:pt x="10264" y="534"/>
                  <a:pt x="10070" y="1011"/>
                  <a:pt x="10058" y="1042"/>
                </a:cubicBezTo>
                <a:cubicBezTo>
                  <a:pt x="10037" y="1089"/>
                  <a:pt x="9990" y="1125"/>
                  <a:pt x="9937" y="1130"/>
                </a:cubicBezTo>
                <a:cubicBezTo>
                  <a:pt x="9739" y="1147"/>
                  <a:pt x="9548" y="1155"/>
                  <a:pt x="9364" y="1155"/>
                </a:cubicBezTo>
                <a:cubicBezTo>
                  <a:pt x="8746" y="1155"/>
                  <a:pt x="8216" y="1066"/>
                  <a:pt x="7793" y="956"/>
                </a:cubicBezTo>
                <a:cubicBezTo>
                  <a:pt x="7752" y="1136"/>
                  <a:pt x="7513" y="1588"/>
                  <a:pt x="6263" y="2314"/>
                </a:cubicBezTo>
                <a:lnTo>
                  <a:pt x="6166" y="2367"/>
                </a:lnTo>
                <a:cubicBezTo>
                  <a:pt x="5536" y="2732"/>
                  <a:pt x="5274" y="2885"/>
                  <a:pt x="4581" y="4137"/>
                </a:cubicBezTo>
                <a:cubicBezTo>
                  <a:pt x="3807" y="5534"/>
                  <a:pt x="3697" y="6386"/>
                  <a:pt x="3754" y="6668"/>
                </a:cubicBezTo>
                <a:cubicBezTo>
                  <a:pt x="3767" y="6725"/>
                  <a:pt x="3740" y="6787"/>
                  <a:pt x="3689" y="6817"/>
                </a:cubicBezTo>
                <a:cubicBezTo>
                  <a:pt x="3665" y="6833"/>
                  <a:pt x="3639" y="6840"/>
                  <a:pt x="3614" y="6840"/>
                </a:cubicBezTo>
                <a:cubicBezTo>
                  <a:pt x="3582" y="6840"/>
                  <a:pt x="3550" y="6829"/>
                  <a:pt x="3523" y="6807"/>
                </a:cubicBezTo>
                <a:cubicBezTo>
                  <a:pt x="3456" y="6756"/>
                  <a:pt x="3126" y="6426"/>
                  <a:pt x="3226" y="5023"/>
                </a:cubicBezTo>
                <a:cubicBezTo>
                  <a:pt x="3276" y="4276"/>
                  <a:pt x="3267" y="2928"/>
                  <a:pt x="2629" y="2271"/>
                </a:cubicBezTo>
                <a:cubicBezTo>
                  <a:pt x="2371" y="2007"/>
                  <a:pt x="2027" y="1872"/>
                  <a:pt x="1608" y="1872"/>
                </a:cubicBezTo>
                <a:cubicBezTo>
                  <a:pt x="1578" y="1872"/>
                  <a:pt x="1548" y="1873"/>
                  <a:pt x="1518" y="1874"/>
                </a:cubicBezTo>
                <a:cubicBezTo>
                  <a:pt x="708" y="1907"/>
                  <a:pt x="176" y="3016"/>
                  <a:pt x="88" y="4039"/>
                </a:cubicBezTo>
                <a:cubicBezTo>
                  <a:pt x="0" y="5054"/>
                  <a:pt x="309" y="6326"/>
                  <a:pt x="1469" y="6580"/>
                </a:cubicBezTo>
                <a:cubicBezTo>
                  <a:pt x="1549" y="6594"/>
                  <a:pt x="1600" y="6672"/>
                  <a:pt x="1582" y="6752"/>
                </a:cubicBezTo>
                <a:cubicBezTo>
                  <a:pt x="1567" y="6817"/>
                  <a:pt x="1506" y="6864"/>
                  <a:pt x="1442" y="6864"/>
                </a:cubicBezTo>
                <a:cubicBezTo>
                  <a:pt x="1432" y="6864"/>
                  <a:pt x="1422" y="6862"/>
                  <a:pt x="1412" y="6858"/>
                </a:cubicBezTo>
                <a:cubicBezTo>
                  <a:pt x="1039" y="6780"/>
                  <a:pt x="747" y="6611"/>
                  <a:pt x="514" y="6388"/>
                </a:cubicBezTo>
                <a:cubicBezTo>
                  <a:pt x="391" y="6459"/>
                  <a:pt x="270" y="6527"/>
                  <a:pt x="158" y="6580"/>
                </a:cubicBezTo>
                <a:cubicBezTo>
                  <a:pt x="1037" y="8041"/>
                  <a:pt x="1764" y="9583"/>
                  <a:pt x="2549" y="11093"/>
                </a:cubicBezTo>
                <a:lnTo>
                  <a:pt x="2287" y="9452"/>
                </a:lnTo>
                <a:cubicBezTo>
                  <a:pt x="1935" y="8912"/>
                  <a:pt x="1792" y="8522"/>
                  <a:pt x="1786" y="8503"/>
                </a:cubicBezTo>
                <a:cubicBezTo>
                  <a:pt x="1762" y="8429"/>
                  <a:pt x="1800" y="8348"/>
                  <a:pt x="1876" y="8319"/>
                </a:cubicBezTo>
                <a:cubicBezTo>
                  <a:pt x="1891" y="8314"/>
                  <a:pt x="1905" y="8312"/>
                  <a:pt x="1920" y="8312"/>
                </a:cubicBezTo>
                <a:cubicBezTo>
                  <a:pt x="1979" y="8312"/>
                  <a:pt x="2037" y="8347"/>
                  <a:pt x="2060" y="8409"/>
                </a:cubicBezTo>
                <a:cubicBezTo>
                  <a:pt x="2060" y="8409"/>
                  <a:pt x="2093" y="8495"/>
                  <a:pt x="2158" y="8634"/>
                </a:cubicBezTo>
                <a:lnTo>
                  <a:pt x="1653" y="5453"/>
                </a:lnTo>
                <a:cubicBezTo>
                  <a:pt x="1301" y="5358"/>
                  <a:pt x="1045" y="5037"/>
                  <a:pt x="1045" y="4665"/>
                </a:cubicBezTo>
                <a:cubicBezTo>
                  <a:pt x="1045" y="4213"/>
                  <a:pt x="1414" y="3845"/>
                  <a:pt x="1866" y="3845"/>
                </a:cubicBezTo>
                <a:cubicBezTo>
                  <a:pt x="2050" y="3845"/>
                  <a:pt x="2220" y="3908"/>
                  <a:pt x="2357" y="4012"/>
                </a:cubicBezTo>
                <a:cubicBezTo>
                  <a:pt x="2328" y="3626"/>
                  <a:pt x="2212" y="3329"/>
                  <a:pt x="2009" y="3122"/>
                </a:cubicBezTo>
                <a:cubicBezTo>
                  <a:pt x="1724" y="2833"/>
                  <a:pt x="1355" y="2817"/>
                  <a:pt x="1271" y="2817"/>
                </a:cubicBezTo>
                <a:cubicBezTo>
                  <a:pt x="1261" y="2817"/>
                  <a:pt x="1255" y="2817"/>
                  <a:pt x="1254" y="2817"/>
                </a:cubicBezTo>
                <a:cubicBezTo>
                  <a:pt x="1249" y="2818"/>
                  <a:pt x="1245" y="2818"/>
                  <a:pt x="1240" y="2818"/>
                </a:cubicBezTo>
                <a:cubicBezTo>
                  <a:pt x="1165" y="2818"/>
                  <a:pt x="1109" y="2758"/>
                  <a:pt x="1105" y="2682"/>
                </a:cubicBezTo>
                <a:cubicBezTo>
                  <a:pt x="1097" y="2601"/>
                  <a:pt x="1158" y="2535"/>
                  <a:pt x="1240" y="2529"/>
                </a:cubicBezTo>
                <a:cubicBezTo>
                  <a:pt x="1242" y="2529"/>
                  <a:pt x="1253" y="2528"/>
                  <a:pt x="1271" y="2528"/>
                </a:cubicBezTo>
                <a:cubicBezTo>
                  <a:pt x="1394" y="2528"/>
                  <a:pt x="1854" y="2556"/>
                  <a:pt x="2214" y="2920"/>
                </a:cubicBezTo>
                <a:cubicBezTo>
                  <a:pt x="2541" y="3253"/>
                  <a:pt x="2686" y="3759"/>
                  <a:pt x="2645" y="4430"/>
                </a:cubicBezTo>
                <a:cubicBezTo>
                  <a:pt x="2670" y="4505"/>
                  <a:pt x="2684" y="4583"/>
                  <a:pt x="2684" y="4667"/>
                </a:cubicBezTo>
                <a:cubicBezTo>
                  <a:pt x="2684" y="4912"/>
                  <a:pt x="2578" y="5140"/>
                  <a:pt x="2394" y="5297"/>
                </a:cubicBezTo>
                <a:cubicBezTo>
                  <a:pt x="2578" y="6289"/>
                  <a:pt x="2881" y="8280"/>
                  <a:pt x="3151" y="10101"/>
                </a:cubicBezTo>
                <a:cubicBezTo>
                  <a:pt x="3451" y="10432"/>
                  <a:pt x="3787" y="10733"/>
                  <a:pt x="4153" y="10995"/>
                </a:cubicBezTo>
                <a:cubicBezTo>
                  <a:pt x="4937" y="11554"/>
                  <a:pt x="5637" y="11930"/>
                  <a:pt x="6195" y="12151"/>
                </a:cubicBezTo>
                <a:cubicBezTo>
                  <a:pt x="5641" y="11580"/>
                  <a:pt x="5150" y="10948"/>
                  <a:pt x="4763" y="10254"/>
                </a:cubicBezTo>
                <a:cubicBezTo>
                  <a:pt x="4501" y="9780"/>
                  <a:pt x="4282" y="9258"/>
                  <a:pt x="4270" y="8714"/>
                </a:cubicBezTo>
                <a:cubicBezTo>
                  <a:pt x="4260" y="8268"/>
                  <a:pt x="4382" y="7828"/>
                  <a:pt x="4526" y="7404"/>
                </a:cubicBezTo>
                <a:cubicBezTo>
                  <a:pt x="5015" y="5944"/>
                  <a:pt x="5735" y="4561"/>
                  <a:pt x="6649" y="3319"/>
                </a:cubicBezTo>
                <a:cubicBezTo>
                  <a:pt x="6919" y="2955"/>
                  <a:pt x="7214" y="2592"/>
                  <a:pt x="7603" y="2361"/>
                </a:cubicBezTo>
                <a:cubicBezTo>
                  <a:pt x="7959" y="2148"/>
                  <a:pt x="8374" y="2058"/>
                  <a:pt x="8779" y="1972"/>
                </a:cubicBezTo>
                <a:cubicBezTo>
                  <a:pt x="9467" y="1823"/>
                  <a:pt x="10160" y="1676"/>
                  <a:pt x="10860" y="1598"/>
                </a:cubicBezTo>
                <a:lnTo>
                  <a:pt x="10428" y="1434"/>
                </a:lnTo>
                <a:cubicBezTo>
                  <a:pt x="10354" y="1410"/>
                  <a:pt x="10316" y="1330"/>
                  <a:pt x="10340" y="1252"/>
                </a:cubicBezTo>
                <a:cubicBezTo>
                  <a:pt x="10451" y="913"/>
                  <a:pt x="10453" y="420"/>
                  <a:pt x="10428" y="0"/>
                </a:cubicBezTo>
                <a:close/>
              </a:path>
            </a:pathLst>
          </a:custGeom>
          <a:solidFill>
            <a:srgbClr val="E299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4"/>
          <p:cNvSpPr/>
          <p:nvPr/>
        </p:nvSpPr>
        <p:spPr>
          <a:xfrm>
            <a:off x="6001174" y="2680884"/>
            <a:ext cx="122087" cy="170419"/>
          </a:xfrm>
          <a:custGeom>
            <a:rect b="b" l="l" r="r" t="t"/>
            <a:pathLst>
              <a:path extrusionOk="0" h="2983" w="2137">
                <a:moveTo>
                  <a:pt x="1271" y="0"/>
                </a:moveTo>
                <a:cubicBezTo>
                  <a:pt x="1200" y="0"/>
                  <a:pt x="1127" y="8"/>
                  <a:pt x="1058" y="26"/>
                </a:cubicBezTo>
                <a:cubicBezTo>
                  <a:pt x="803" y="92"/>
                  <a:pt x="377" y="384"/>
                  <a:pt x="187" y="524"/>
                </a:cubicBezTo>
                <a:cubicBezTo>
                  <a:pt x="142" y="1053"/>
                  <a:pt x="82" y="1565"/>
                  <a:pt x="1" y="2066"/>
                </a:cubicBezTo>
                <a:cubicBezTo>
                  <a:pt x="183" y="2209"/>
                  <a:pt x="602" y="2557"/>
                  <a:pt x="1118" y="2983"/>
                </a:cubicBezTo>
                <a:cubicBezTo>
                  <a:pt x="1447" y="2467"/>
                  <a:pt x="1793" y="1956"/>
                  <a:pt x="2136" y="1467"/>
                </a:cubicBezTo>
                <a:cubicBezTo>
                  <a:pt x="1465" y="929"/>
                  <a:pt x="1001" y="591"/>
                  <a:pt x="987" y="581"/>
                </a:cubicBezTo>
                <a:cubicBezTo>
                  <a:pt x="923" y="538"/>
                  <a:pt x="909" y="446"/>
                  <a:pt x="954" y="382"/>
                </a:cubicBezTo>
                <a:cubicBezTo>
                  <a:pt x="982" y="341"/>
                  <a:pt x="1028" y="320"/>
                  <a:pt x="1073" y="320"/>
                </a:cubicBezTo>
                <a:cubicBezTo>
                  <a:pt x="1102" y="320"/>
                  <a:pt x="1132" y="329"/>
                  <a:pt x="1156" y="348"/>
                </a:cubicBezTo>
                <a:cubicBezTo>
                  <a:pt x="1169" y="358"/>
                  <a:pt x="1216" y="393"/>
                  <a:pt x="1283" y="444"/>
                </a:cubicBezTo>
                <a:cubicBezTo>
                  <a:pt x="1394" y="311"/>
                  <a:pt x="1496" y="174"/>
                  <a:pt x="1586" y="41"/>
                </a:cubicBezTo>
                <a:cubicBezTo>
                  <a:pt x="1498" y="19"/>
                  <a:pt x="1386" y="0"/>
                  <a:pt x="12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4"/>
          <p:cNvSpPr/>
          <p:nvPr/>
        </p:nvSpPr>
        <p:spPr>
          <a:xfrm>
            <a:off x="6512659" y="4817832"/>
            <a:ext cx="210810" cy="233776"/>
          </a:xfrm>
          <a:custGeom>
            <a:rect b="b" l="l" r="r" t="t"/>
            <a:pathLst>
              <a:path extrusionOk="0" h="4092" w="3690">
                <a:moveTo>
                  <a:pt x="1015" y="0"/>
                </a:moveTo>
                <a:cubicBezTo>
                  <a:pt x="612" y="1062"/>
                  <a:pt x="250" y="2284"/>
                  <a:pt x="0" y="3671"/>
                </a:cubicBezTo>
                <a:cubicBezTo>
                  <a:pt x="1537" y="4024"/>
                  <a:pt x="2356" y="4092"/>
                  <a:pt x="2757" y="4092"/>
                </a:cubicBezTo>
                <a:cubicBezTo>
                  <a:pt x="2873" y="4092"/>
                  <a:pt x="2955" y="4086"/>
                  <a:pt x="3008" y="4080"/>
                </a:cubicBezTo>
                <a:cubicBezTo>
                  <a:pt x="3059" y="3642"/>
                  <a:pt x="3264" y="2026"/>
                  <a:pt x="3689" y="481"/>
                </a:cubicBezTo>
                <a:cubicBezTo>
                  <a:pt x="3052" y="316"/>
                  <a:pt x="2544" y="295"/>
                  <a:pt x="2324" y="295"/>
                </a:cubicBezTo>
                <a:cubicBezTo>
                  <a:pt x="2247" y="295"/>
                  <a:pt x="2204" y="297"/>
                  <a:pt x="2204" y="297"/>
                </a:cubicBezTo>
                <a:cubicBezTo>
                  <a:pt x="1799" y="199"/>
                  <a:pt x="1402" y="103"/>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4"/>
          <p:cNvSpPr/>
          <p:nvPr/>
        </p:nvSpPr>
        <p:spPr>
          <a:xfrm>
            <a:off x="6710900" y="4849996"/>
            <a:ext cx="283136" cy="364832"/>
          </a:xfrm>
          <a:custGeom>
            <a:rect b="b" l="l" r="r" t="t"/>
            <a:pathLst>
              <a:path extrusionOk="0" h="6386" w="4956">
                <a:moveTo>
                  <a:pt x="498" y="0"/>
                </a:moveTo>
                <a:cubicBezTo>
                  <a:pt x="275" y="810"/>
                  <a:pt x="111" y="1649"/>
                  <a:pt x="0" y="2320"/>
                </a:cubicBezTo>
                <a:cubicBezTo>
                  <a:pt x="369" y="2371"/>
                  <a:pt x="1478" y="2570"/>
                  <a:pt x="2378" y="3241"/>
                </a:cubicBezTo>
                <a:cubicBezTo>
                  <a:pt x="2439" y="3243"/>
                  <a:pt x="2486" y="3284"/>
                  <a:pt x="2505" y="3343"/>
                </a:cubicBezTo>
                <a:cubicBezTo>
                  <a:pt x="3438" y="4123"/>
                  <a:pt x="3939" y="5913"/>
                  <a:pt x="4057" y="6385"/>
                </a:cubicBezTo>
                <a:lnTo>
                  <a:pt x="4956" y="6385"/>
                </a:lnTo>
                <a:cubicBezTo>
                  <a:pt x="4465" y="2024"/>
                  <a:pt x="2159" y="514"/>
                  <a:pt x="498" y="0"/>
                </a:cubicBezTo>
                <a:close/>
              </a:path>
            </a:pathLst>
          </a:custGeom>
          <a:solidFill>
            <a:srgbClr val="E299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4"/>
          <p:cNvSpPr/>
          <p:nvPr/>
        </p:nvSpPr>
        <p:spPr>
          <a:xfrm>
            <a:off x="5492146" y="2817825"/>
            <a:ext cx="1062618" cy="2346843"/>
          </a:xfrm>
          <a:custGeom>
            <a:rect b="b" l="l" r="r" t="t"/>
            <a:pathLst>
              <a:path extrusionOk="0" h="41079" w="18600">
                <a:moveTo>
                  <a:pt x="8857" y="1"/>
                </a:moveTo>
                <a:cubicBezTo>
                  <a:pt x="8557" y="1609"/>
                  <a:pt x="7967" y="3082"/>
                  <a:pt x="6588" y="4393"/>
                </a:cubicBezTo>
                <a:cubicBezTo>
                  <a:pt x="5140" y="5776"/>
                  <a:pt x="4414" y="7689"/>
                  <a:pt x="4393" y="8082"/>
                </a:cubicBezTo>
                <a:cubicBezTo>
                  <a:pt x="4391" y="8139"/>
                  <a:pt x="4350" y="8190"/>
                  <a:pt x="4295" y="8209"/>
                </a:cubicBezTo>
                <a:cubicBezTo>
                  <a:pt x="4280" y="8214"/>
                  <a:pt x="4264" y="8217"/>
                  <a:pt x="4249" y="8217"/>
                </a:cubicBezTo>
                <a:cubicBezTo>
                  <a:pt x="4207" y="8217"/>
                  <a:pt x="4166" y="8197"/>
                  <a:pt x="4137" y="8166"/>
                </a:cubicBezTo>
                <a:cubicBezTo>
                  <a:pt x="4125" y="8145"/>
                  <a:pt x="3861" y="7818"/>
                  <a:pt x="3714" y="7153"/>
                </a:cubicBezTo>
                <a:lnTo>
                  <a:pt x="3714" y="7153"/>
                </a:lnTo>
                <a:cubicBezTo>
                  <a:pt x="3683" y="7685"/>
                  <a:pt x="3728" y="8338"/>
                  <a:pt x="3998" y="8956"/>
                </a:cubicBezTo>
                <a:cubicBezTo>
                  <a:pt x="4023" y="9015"/>
                  <a:pt x="4008" y="9080"/>
                  <a:pt x="3959" y="9121"/>
                </a:cubicBezTo>
                <a:cubicBezTo>
                  <a:pt x="3931" y="9146"/>
                  <a:pt x="3900" y="9158"/>
                  <a:pt x="3865" y="9158"/>
                </a:cubicBezTo>
                <a:cubicBezTo>
                  <a:pt x="3839" y="9158"/>
                  <a:pt x="3810" y="9150"/>
                  <a:pt x="3788" y="9138"/>
                </a:cubicBezTo>
                <a:cubicBezTo>
                  <a:pt x="3779" y="9132"/>
                  <a:pt x="3550" y="8986"/>
                  <a:pt x="3245" y="8671"/>
                </a:cubicBezTo>
                <a:cubicBezTo>
                  <a:pt x="1384" y="13596"/>
                  <a:pt x="1" y="25125"/>
                  <a:pt x="1958" y="30745"/>
                </a:cubicBezTo>
                <a:cubicBezTo>
                  <a:pt x="3108" y="34045"/>
                  <a:pt x="6040" y="35459"/>
                  <a:pt x="8401" y="36594"/>
                </a:cubicBezTo>
                <a:cubicBezTo>
                  <a:pt x="9052" y="36909"/>
                  <a:pt x="9665" y="37202"/>
                  <a:pt x="10183" y="37513"/>
                </a:cubicBezTo>
                <a:cubicBezTo>
                  <a:pt x="12264" y="38746"/>
                  <a:pt x="16345" y="40649"/>
                  <a:pt x="17272" y="41079"/>
                </a:cubicBezTo>
                <a:cubicBezTo>
                  <a:pt x="17446" y="38642"/>
                  <a:pt x="17972" y="36596"/>
                  <a:pt x="18600" y="34935"/>
                </a:cubicBezTo>
                <a:cubicBezTo>
                  <a:pt x="1296" y="30262"/>
                  <a:pt x="4131" y="19161"/>
                  <a:pt x="4285" y="16288"/>
                </a:cubicBezTo>
                <a:cubicBezTo>
                  <a:pt x="4392" y="14249"/>
                  <a:pt x="5065" y="13934"/>
                  <a:pt x="5470" y="13934"/>
                </a:cubicBezTo>
                <a:cubicBezTo>
                  <a:pt x="5652" y="13934"/>
                  <a:pt x="5780" y="13997"/>
                  <a:pt x="5780" y="13997"/>
                </a:cubicBezTo>
                <a:cubicBezTo>
                  <a:pt x="8782" y="19652"/>
                  <a:pt x="12059" y="21937"/>
                  <a:pt x="14520" y="22827"/>
                </a:cubicBezTo>
                <a:cubicBezTo>
                  <a:pt x="14508" y="21937"/>
                  <a:pt x="14580" y="21219"/>
                  <a:pt x="14613" y="20951"/>
                </a:cubicBezTo>
                <a:cubicBezTo>
                  <a:pt x="13299" y="20221"/>
                  <a:pt x="11846" y="18968"/>
                  <a:pt x="10386" y="17254"/>
                </a:cubicBezTo>
                <a:cubicBezTo>
                  <a:pt x="8250" y="14758"/>
                  <a:pt x="6519" y="11767"/>
                  <a:pt x="6177" y="9977"/>
                </a:cubicBezTo>
                <a:cubicBezTo>
                  <a:pt x="5799" y="8002"/>
                  <a:pt x="6466" y="5852"/>
                  <a:pt x="7879" y="4498"/>
                </a:cubicBezTo>
                <a:cubicBezTo>
                  <a:pt x="7978" y="4405"/>
                  <a:pt x="8076" y="4320"/>
                  <a:pt x="8176" y="4238"/>
                </a:cubicBezTo>
                <a:cubicBezTo>
                  <a:pt x="8430" y="3311"/>
                  <a:pt x="9093" y="2081"/>
                  <a:pt x="9874" y="833"/>
                </a:cubicBezTo>
                <a:cubicBezTo>
                  <a:pt x="9445" y="481"/>
                  <a:pt x="9076" y="177"/>
                  <a:pt x="88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4"/>
          <p:cNvSpPr/>
          <p:nvPr/>
        </p:nvSpPr>
        <p:spPr>
          <a:xfrm>
            <a:off x="5840467" y="3086793"/>
            <a:ext cx="1295708" cy="952586"/>
          </a:xfrm>
          <a:custGeom>
            <a:rect b="b" l="l" r="r" t="t"/>
            <a:pathLst>
              <a:path extrusionOk="0" h="16674" w="22680">
                <a:moveTo>
                  <a:pt x="1983" y="0"/>
                </a:moveTo>
                <a:lnTo>
                  <a:pt x="1983" y="0"/>
                </a:lnTo>
                <a:cubicBezTo>
                  <a:pt x="637" y="1289"/>
                  <a:pt x="0" y="3335"/>
                  <a:pt x="363" y="5217"/>
                </a:cubicBezTo>
                <a:cubicBezTo>
                  <a:pt x="909" y="8055"/>
                  <a:pt x="5037" y="14019"/>
                  <a:pt x="8667" y="16012"/>
                </a:cubicBezTo>
                <a:cubicBezTo>
                  <a:pt x="8673" y="16012"/>
                  <a:pt x="8680" y="16009"/>
                  <a:pt x="8688" y="16009"/>
                </a:cubicBezTo>
                <a:cubicBezTo>
                  <a:pt x="8689" y="16009"/>
                  <a:pt x="8691" y="16009"/>
                  <a:pt x="8694" y="16010"/>
                </a:cubicBezTo>
                <a:cubicBezTo>
                  <a:pt x="8736" y="16014"/>
                  <a:pt x="8771" y="16042"/>
                  <a:pt x="8792" y="16079"/>
                </a:cubicBezTo>
                <a:cubicBezTo>
                  <a:pt x="9512" y="16455"/>
                  <a:pt x="10209" y="16674"/>
                  <a:pt x="10856" y="16674"/>
                </a:cubicBezTo>
                <a:cubicBezTo>
                  <a:pt x="10923" y="16674"/>
                  <a:pt x="10990" y="16671"/>
                  <a:pt x="11057" y="16666"/>
                </a:cubicBezTo>
                <a:cubicBezTo>
                  <a:pt x="13471" y="16493"/>
                  <a:pt x="17317" y="14692"/>
                  <a:pt x="19936" y="13327"/>
                </a:cubicBezTo>
                <a:lnTo>
                  <a:pt x="19936" y="13321"/>
                </a:lnTo>
                <a:cubicBezTo>
                  <a:pt x="19962" y="13275"/>
                  <a:pt x="20012" y="13248"/>
                  <a:pt x="20062" y="13248"/>
                </a:cubicBezTo>
                <a:cubicBezTo>
                  <a:pt x="20070" y="13248"/>
                  <a:pt x="20077" y="13248"/>
                  <a:pt x="20085" y="13250"/>
                </a:cubicBezTo>
                <a:cubicBezTo>
                  <a:pt x="21419" y="12550"/>
                  <a:pt x="22407" y="11977"/>
                  <a:pt x="22679" y="11816"/>
                </a:cubicBezTo>
                <a:cubicBezTo>
                  <a:pt x="22643" y="11237"/>
                  <a:pt x="22411" y="10516"/>
                  <a:pt x="22125" y="9823"/>
                </a:cubicBezTo>
                <a:cubicBezTo>
                  <a:pt x="19879" y="10893"/>
                  <a:pt x="14989" y="13190"/>
                  <a:pt x="13974" y="13409"/>
                </a:cubicBezTo>
                <a:cubicBezTo>
                  <a:pt x="13393" y="13531"/>
                  <a:pt x="12565" y="13777"/>
                  <a:pt x="11593" y="13777"/>
                </a:cubicBezTo>
                <a:cubicBezTo>
                  <a:pt x="10341" y="13777"/>
                  <a:pt x="8850" y="13368"/>
                  <a:pt x="7347" y="11754"/>
                </a:cubicBezTo>
                <a:cubicBezTo>
                  <a:pt x="4679" y="8890"/>
                  <a:pt x="1668" y="2633"/>
                  <a:pt x="19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4"/>
          <p:cNvSpPr/>
          <p:nvPr/>
        </p:nvSpPr>
        <p:spPr>
          <a:xfrm>
            <a:off x="7119380" y="3616845"/>
            <a:ext cx="66442" cy="107004"/>
          </a:xfrm>
          <a:custGeom>
            <a:rect b="b" l="l" r="r" t="t"/>
            <a:pathLst>
              <a:path extrusionOk="0" h="1873" w="1163">
                <a:moveTo>
                  <a:pt x="866" y="1"/>
                </a:moveTo>
                <a:cubicBezTo>
                  <a:pt x="866" y="1"/>
                  <a:pt x="537" y="162"/>
                  <a:pt x="1" y="418"/>
                </a:cubicBezTo>
                <a:cubicBezTo>
                  <a:pt x="201" y="903"/>
                  <a:pt x="379" y="1404"/>
                  <a:pt x="486" y="1873"/>
                </a:cubicBezTo>
                <a:lnTo>
                  <a:pt x="1163" y="1453"/>
                </a:lnTo>
                <a:cubicBezTo>
                  <a:pt x="1140" y="921"/>
                  <a:pt x="1024" y="432"/>
                  <a:pt x="8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4"/>
          <p:cNvSpPr/>
          <p:nvPr/>
        </p:nvSpPr>
        <p:spPr>
          <a:xfrm>
            <a:off x="7183708" y="3369758"/>
            <a:ext cx="323813" cy="284679"/>
          </a:xfrm>
          <a:custGeom>
            <a:rect b="b" l="l" r="r" t="t"/>
            <a:pathLst>
              <a:path extrusionOk="0" h="4983" w="5668">
                <a:moveTo>
                  <a:pt x="5493" y="0"/>
                </a:moveTo>
                <a:cubicBezTo>
                  <a:pt x="5440" y="58"/>
                  <a:pt x="5350" y="166"/>
                  <a:pt x="5238" y="316"/>
                </a:cubicBezTo>
                <a:lnTo>
                  <a:pt x="5236" y="318"/>
                </a:lnTo>
                <a:cubicBezTo>
                  <a:pt x="5262" y="477"/>
                  <a:pt x="5264" y="663"/>
                  <a:pt x="5227" y="872"/>
                </a:cubicBezTo>
                <a:cubicBezTo>
                  <a:pt x="5037" y="2044"/>
                  <a:pt x="3523" y="2503"/>
                  <a:pt x="3523" y="2503"/>
                </a:cubicBezTo>
                <a:lnTo>
                  <a:pt x="0" y="4201"/>
                </a:lnTo>
                <a:cubicBezTo>
                  <a:pt x="92" y="4442"/>
                  <a:pt x="170" y="4706"/>
                  <a:pt x="225" y="4982"/>
                </a:cubicBezTo>
                <a:cubicBezTo>
                  <a:pt x="548" y="4825"/>
                  <a:pt x="1631" y="4309"/>
                  <a:pt x="2244" y="4092"/>
                </a:cubicBezTo>
                <a:cubicBezTo>
                  <a:pt x="3008" y="3820"/>
                  <a:pt x="4018" y="3411"/>
                  <a:pt x="4311" y="3229"/>
                </a:cubicBezTo>
                <a:cubicBezTo>
                  <a:pt x="4608" y="3041"/>
                  <a:pt x="5401" y="2231"/>
                  <a:pt x="5600" y="1504"/>
                </a:cubicBezTo>
                <a:cubicBezTo>
                  <a:pt x="5633" y="1373"/>
                  <a:pt x="5653" y="1267"/>
                  <a:pt x="5667" y="1167"/>
                </a:cubicBezTo>
                <a:lnTo>
                  <a:pt x="5667" y="1167"/>
                </a:lnTo>
                <a:cubicBezTo>
                  <a:pt x="5395" y="1813"/>
                  <a:pt x="4796" y="2683"/>
                  <a:pt x="4589" y="2820"/>
                </a:cubicBezTo>
                <a:cubicBezTo>
                  <a:pt x="4348" y="2979"/>
                  <a:pt x="3351" y="3344"/>
                  <a:pt x="2678" y="3513"/>
                </a:cubicBezTo>
                <a:cubicBezTo>
                  <a:pt x="2666" y="3517"/>
                  <a:pt x="2656" y="3519"/>
                  <a:pt x="2643" y="3519"/>
                </a:cubicBezTo>
                <a:cubicBezTo>
                  <a:pt x="2578" y="3519"/>
                  <a:pt x="2521" y="3472"/>
                  <a:pt x="2502" y="3409"/>
                </a:cubicBezTo>
                <a:cubicBezTo>
                  <a:pt x="2484" y="3333"/>
                  <a:pt x="2531" y="3253"/>
                  <a:pt x="2607" y="3233"/>
                </a:cubicBezTo>
                <a:cubicBezTo>
                  <a:pt x="3282" y="3061"/>
                  <a:pt x="4239" y="2709"/>
                  <a:pt x="4430" y="2580"/>
                </a:cubicBezTo>
                <a:cubicBezTo>
                  <a:pt x="4608" y="2464"/>
                  <a:pt x="5412" y="1275"/>
                  <a:pt x="5514" y="723"/>
                </a:cubicBezTo>
                <a:cubicBezTo>
                  <a:pt x="5583" y="338"/>
                  <a:pt x="5534" y="95"/>
                  <a:pt x="5493" y="0"/>
                </a:cubicBezTo>
                <a:close/>
              </a:path>
            </a:pathLst>
          </a:custGeom>
          <a:solidFill>
            <a:srgbClr val="E299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4"/>
          <p:cNvSpPr/>
          <p:nvPr/>
        </p:nvSpPr>
        <p:spPr>
          <a:xfrm>
            <a:off x="6899658" y="4615878"/>
            <a:ext cx="290506" cy="598951"/>
          </a:xfrm>
          <a:custGeom>
            <a:rect b="b" l="l" r="r" t="t"/>
            <a:pathLst>
              <a:path extrusionOk="0" h="10484" w="5085">
                <a:moveTo>
                  <a:pt x="704" y="0"/>
                </a:moveTo>
                <a:cubicBezTo>
                  <a:pt x="471" y="131"/>
                  <a:pt x="234" y="266"/>
                  <a:pt x="1" y="403"/>
                </a:cubicBezTo>
                <a:cubicBezTo>
                  <a:pt x="839" y="733"/>
                  <a:pt x="2967" y="1661"/>
                  <a:pt x="3689" y="2807"/>
                </a:cubicBezTo>
                <a:cubicBezTo>
                  <a:pt x="4297" y="3779"/>
                  <a:pt x="4244" y="9389"/>
                  <a:pt x="4225" y="10483"/>
                </a:cubicBezTo>
                <a:lnTo>
                  <a:pt x="5085" y="10483"/>
                </a:lnTo>
                <a:cubicBezTo>
                  <a:pt x="5031" y="8415"/>
                  <a:pt x="4946" y="5661"/>
                  <a:pt x="4839" y="3973"/>
                </a:cubicBezTo>
                <a:cubicBezTo>
                  <a:pt x="4690" y="1543"/>
                  <a:pt x="1766" y="354"/>
                  <a:pt x="704" y="0"/>
                </a:cubicBezTo>
                <a:close/>
              </a:path>
            </a:pathLst>
          </a:custGeom>
          <a:solidFill>
            <a:srgbClr val="E299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4"/>
          <p:cNvSpPr/>
          <p:nvPr/>
        </p:nvSpPr>
        <p:spPr>
          <a:xfrm>
            <a:off x="6337784" y="4022811"/>
            <a:ext cx="146424" cy="124086"/>
          </a:xfrm>
          <a:custGeom>
            <a:rect b="b" l="l" r="r" t="t"/>
            <a:pathLst>
              <a:path extrusionOk="0" h="2172" w="2563">
                <a:moveTo>
                  <a:pt x="87" y="0"/>
                </a:moveTo>
                <a:cubicBezTo>
                  <a:pt x="56" y="332"/>
                  <a:pt x="1" y="1017"/>
                  <a:pt x="21" y="1831"/>
                </a:cubicBezTo>
                <a:cubicBezTo>
                  <a:pt x="564" y="2005"/>
                  <a:pt x="1261" y="2172"/>
                  <a:pt x="1933" y="2172"/>
                </a:cubicBezTo>
                <a:cubicBezTo>
                  <a:pt x="2147" y="2172"/>
                  <a:pt x="2359" y="2155"/>
                  <a:pt x="2562" y="2116"/>
                </a:cubicBezTo>
                <a:cubicBezTo>
                  <a:pt x="2511" y="1440"/>
                  <a:pt x="2497" y="786"/>
                  <a:pt x="2491" y="559"/>
                </a:cubicBezTo>
                <a:cubicBezTo>
                  <a:pt x="2450" y="561"/>
                  <a:pt x="2413" y="567"/>
                  <a:pt x="2372" y="569"/>
                </a:cubicBezTo>
                <a:cubicBezTo>
                  <a:pt x="2304" y="571"/>
                  <a:pt x="2235" y="577"/>
                  <a:pt x="2163" y="577"/>
                </a:cubicBezTo>
                <a:cubicBezTo>
                  <a:pt x="1537" y="577"/>
                  <a:pt x="838" y="377"/>
                  <a:pt x="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4"/>
          <p:cNvSpPr/>
          <p:nvPr/>
        </p:nvSpPr>
        <p:spPr>
          <a:xfrm>
            <a:off x="6496663" y="4050348"/>
            <a:ext cx="27651" cy="89751"/>
          </a:xfrm>
          <a:custGeom>
            <a:rect b="b" l="l" r="r" t="t"/>
            <a:pathLst>
              <a:path extrusionOk="0" h="1571" w="484">
                <a:moveTo>
                  <a:pt x="303" y="1"/>
                </a:moveTo>
                <a:cubicBezTo>
                  <a:pt x="199" y="17"/>
                  <a:pt x="98" y="36"/>
                  <a:pt x="0" y="48"/>
                </a:cubicBezTo>
                <a:cubicBezTo>
                  <a:pt x="2" y="238"/>
                  <a:pt x="17" y="889"/>
                  <a:pt x="66" y="1570"/>
                </a:cubicBezTo>
                <a:cubicBezTo>
                  <a:pt x="211" y="1521"/>
                  <a:pt x="352" y="1464"/>
                  <a:pt x="483" y="1386"/>
                </a:cubicBezTo>
                <a:cubicBezTo>
                  <a:pt x="403" y="844"/>
                  <a:pt x="334" y="281"/>
                  <a:pt x="303" y="1"/>
                </a:cubicBezTo>
                <a:close/>
              </a:path>
            </a:pathLst>
          </a:custGeom>
          <a:solidFill>
            <a:srgbClr val="D4E9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4"/>
          <p:cNvSpPr/>
          <p:nvPr/>
        </p:nvSpPr>
        <p:spPr>
          <a:xfrm>
            <a:off x="6501576" y="3497843"/>
            <a:ext cx="137112" cy="162992"/>
          </a:xfrm>
          <a:custGeom>
            <a:rect b="b" l="l" r="r" t="t"/>
            <a:pathLst>
              <a:path extrusionOk="0" h="2853" w="2400">
                <a:moveTo>
                  <a:pt x="92" y="1"/>
                </a:moveTo>
                <a:cubicBezTo>
                  <a:pt x="70" y="216"/>
                  <a:pt x="35" y="428"/>
                  <a:pt x="0" y="631"/>
                </a:cubicBezTo>
                <a:cubicBezTo>
                  <a:pt x="0" y="639"/>
                  <a:pt x="4" y="645"/>
                  <a:pt x="4" y="653"/>
                </a:cubicBezTo>
                <a:cubicBezTo>
                  <a:pt x="8" y="666"/>
                  <a:pt x="74" y="1480"/>
                  <a:pt x="123" y="2155"/>
                </a:cubicBezTo>
                <a:cubicBezTo>
                  <a:pt x="297" y="2247"/>
                  <a:pt x="1203" y="2716"/>
                  <a:pt x="1850" y="2841"/>
                </a:cubicBezTo>
                <a:cubicBezTo>
                  <a:pt x="1862" y="2841"/>
                  <a:pt x="1870" y="2849"/>
                  <a:pt x="1882" y="2853"/>
                </a:cubicBezTo>
                <a:cubicBezTo>
                  <a:pt x="2046" y="2804"/>
                  <a:pt x="2218" y="2757"/>
                  <a:pt x="2400" y="2699"/>
                </a:cubicBezTo>
                <a:cubicBezTo>
                  <a:pt x="1946" y="2174"/>
                  <a:pt x="1453" y="1480"/>
                  <a:pt x="988" y="582"/>
                </a:cubicBezTo>
                <a:cubicBezTo>
                  <a:pt x="643" y="369"/>
                  <a:pt x="344" y="173"/>
                  <a:pt x="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4"/>
          <p:cNvSpPr/>
          <p:nvPr/>
        </p:nvSpPr>
        <p:spPr>
          <a:xfrm>
            <a:off x="6634917" y="3574055"/>
            <a:ext cx="100720" cy="63529"/>
          </a:xfrm>
          <a:custGeom>
            <a:rect b="b" l="l" r="r" t="t"/>
            <a:pathLst>
              <a:path extrusionOk="0" h="1112" w="1763">
                <a:moveTo>
                  <a:pt x="1" y="1"/>
                </a:moveTo>
                <a:lnTo>
                  <a:pt x="1" y="1"/>
                </a:lnTo>
                <a:cubicBezTo>
                  <a:pt x="256" y="389"/>
                  <a:pt x="539" y="762"/>
                  <a:pt x="856" y="1112"/>
                </a:cubicBezTo>
                <a:cubicBezTo>
                  <a:pt x="1146" y="1016"/>
                  <a:pt x="1451" y="909"/>
                  <a:pt x="1762" y="799"/>
                </a:cubicBezTo>
                <a:cubicBezTo>
                  <a:pt x="1120" y="543"/>
                  <a:pt x="530" y="269"/>
                  <a:pt x="1" y="1"/>
                </a:cubicBezTo>
                <a:close/>
              </a:path>
            </a:pathLst>
          </a:custGeom>
          <a:solidFill>
            <a:srgbClr val="D4E9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4"/>
          <p:cNvSpPr/>
          <p:nvPr/>
        </p:nvSpPr>
        <p:spPr>
          <a:xfrm>
            <a:off x="7150401" y="3677746"/>
            <a:ext cx="393569" cy="89009"/>
          </a:xfrm>
          <a:custGeom>
            <a:rect b="b" l="l" r="r" t="t"/>
            <a:pathLst>
              <a:path extrusionOk="0" h="1558" w="6889">
                <a:moveTo>
                  <a:pt x="6889" y="0"/>
                </a:moveTo>
                <a:lnTo>
                  <a:pt x="6889" y="0"/>
                </a:lnTo>
                <a:cubicBezTo>
                  <a:pt x="5784" y="154"/>
                  <a:pt x="3943" y="314"/>
                  <a:pt x="906" y="381"/>
                </a:cubicBezTo>
                <a:cubicBezTo>
                  <a:pt x="908" y="408"/>
                  <a:pt x="908" y="436"/>
                  <a:pt x="910" y="457"/>
                </a:cubicBezTo>
                <a:cubicBezTo>
                  <a:pt x="915" y="504"/>
                  <a:pt x="888" y="553"/>
                  <a:pt x="845" y="582"/>
                </a:cubicBezTo>
                <a:lnTo>
                  <a:pt x="0" y="1105"/>
                </a:lnTo>
                <a:cubicBezTo>
                  <a:pt x="16" y="1210"/>
                  <a:pt x="29" y="1312"/>
                  <a:pt x="37" y="1410"/>
                </a:cubicBezTo>
                <a:cubicBezTo>
                  <a:pt x="487" y="1445"/>
                  <a:pt x="2113" y="1558"/>
                  <a:pt x="3934" y="1558"/>
                </a:cubicBezTo>
                <a:cubicBezTo>
                  <a:pt x="4883" y="1558"/>
                  <a:pt x="5886" y="1527"/>
                  <a:pt x="6803" y="1439"/>
                </a:cubicBezTo>
                <a:cubicBezTo>
                  <a:pt x="6803" y="1422"/>
                  <a:pt x="6805" y="1398"/>
                  <a:pt x="6809" y="1373"/>
                </a:cubicBezTo>
                <a:cubicBezTo>
                  <a:pt x="6799" y="1359"/>
                  <a:pt x="6792" y="1343"/>
                  <a:pt x="6790" y="1322"/>
                </a:cubicBezTo>
                <a:cubicBezTo>
                  <a:pt x="6786" y="1287"/>
                  <a:pt x="6799" y="1251"/>
                  <a:pt x="6819" y="1224"/>
                </a:cubicBezTo>
                <a:cubicBezTo>
                  <a:pt x="6840" y="938"/>
                  <a:pt x="6870" y="494"/>
                  <a:pt x="68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4"/>
          <p:cNvSpPr/>
          <p:nvPr/>
        </p:nvSpPr>
        <p:spPr>
          <a:xfrm>
            <a:off x="7556881" y="3667691"/>
            <a:ext cx="45875" cy="75469"/>
          </a:xfrm>
          <a:custGeom>
            <a:rect b="b" l="l" r="r" t="t"/>
            <a:pathLst>
              <a:path extrusionOk="0" h="1321" w="803">
                <a:moveTo>
                  <a:pt x="803" y="1"/>
                </a:moveTo>
                <a:cubicBezTo>
                  <a:pt x="619" y="41"/>
                  <a:pt x="379" y="86"/>
                  <a:pt x="66" y="136"/>
                </a:cubicBezTo>
                <a:cubicBezTo>
                  <a:pt x="52" y="602"/>
                  <a:pt x="23" y="1021"/>
                  <a:pt x="1" y="1320"/>
                </a:cubicBezTo>
                <a:lnTo>
                  <a:pt x="786" y="1236"/>
                </a:lnTo>
                <a:lnTo>
                  <a:pt x="8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4"/>
          <p:cNvSpPr/>
          <p:nvPr/>
        </p:nvSpPr>
        <p:spPr>
          <a:xfrm>
            <a:off x="7618981" y="3622787"/>
            <a:ext cx="334668" cy="113117"/>
          </a:xfrm>
          <a:custGeom>
            <a:rect b="b" l="l" r="r" t="t"/>
            <a:pathLst>
              <a:path extrusionOk="0" h="1980" w="5858">
                <a:moveTo>
                  <a:pt x="2135" y="0"/>
                </a:moveTo>
                <a:cubicBezTo>
                  <a:pt x="1528" y="0"/>
                  <a:pt x="291" y="606"/>
                  <a:pt x="291" y="606"/>
                </a:cubicBezTo>
                <a:cubicBezTo>
                  <a:pt x="291" y="606"/>
                  <a:pt x="231" y="647"/>
                  <a:pt x="12" y="711"/>
                </a:cubicBezTo>
                <a:lnTo>
                  <a:pt x="0" y="1427"/>
                </a:lnTo>
                <a:lnTo>
                  <a:pt x="802" y="1263"/>
                </a:lnTo>
                <a:cubicBezTo>
                  <a:pt x="813" y="1261"/>
                  <a:pt x="823" y="1260"/>
                  <a:pt x="833" y="1260"/>
                </a:cubicBezTo>
                <a:cubicBezTo>
                  <a:pt x="880" y="1260"/>
                  <a:pt x="925" y="1282"/>
                  <a:pt x="951" y="1321"/>
                </a:cubicBezTo>
                <a:cubicBezTo>
                  <a:pt x="954" y="1329"/>
                  <a:pt x="1449" y="1949"/>
                  <a:pt x="2916" y="1979"/>
                </a:cubicBezTo>
                <a:cubicBezTo>
                  <a:pt x="2811" y="1701"/>
                  <a:pt x="2969" y="1454"/>
                  <a:pt x="3065" y="1341"/>
                </a:cubicBezTo>
                <a:cubicBezTo>
                  <a:pt x="3044" y="1220"/>
                  <a:pt x="3085" y="1114"/>
                  <a:pt x="3137" y="1036"/>
                </a:cubicBezTo>
                <a:cubicBezTo>
                  <a:pt x="2946" y="981"/>
                  <a:pt x="2781" y="913"/>
                  <a:pt x="2656" y="823"/>
                </a:cubicBezTo>
                <a:cubicBezTo>
                  <a:pt x="2588" y="778"/>
                  <a:pt x="2574" y="686"/>
                  <a:pt x="2619" y="623"/>
                </a:cubicBezTo>
                <a:cubicBezTo>
                  <a:pt x="2645" y="581"/>
                  <a:pt x="2690" y="560"/>
                  <a:pt x="2736" y="560"/>
                </a:cubicBezTo>
                <a:cubicBezTo>
                  <a:pt x="2765" y="560"/>
                  <a:pt x="2794" y="569"/>
                  <a:pt x="2819" y="586"/>
                </a:cubicBezTo>
                <a:cubicBezTo>
                  <a:pt x="3204" y="860"/>
                  <a:pt x="4172" y="930"/>
                  <a:pt x="4747" y="971"/>
                </a:cubicBezTo>
                <a:cubicBezTo>
                  <a:pt x="4849" y="977"/>
                  <a:pt x="5042" y="990"/>
                  <a:pt x="5240" y="990"/>
                </a:cubicBezTo>
                <a:cubicBezTo>
                  <a:pt x="5494" y="990"/>
                  <a:pt x="5755" y="968"/>
                  <a:pt x="5833" y="881"/>
                </a:cubicBezTo>
                <a:cubicBezTo>
                  <a:pt x="5841" y="872"/>
                  <a:pt x="5858" y="852"/>
                  <a:pt x="5849" y="807"/>
                </a:cubicBezTo>
                <a:cubicBezTo>
                  <a:pt x="5845" y="791"/>
                  <a:pt x="5841" y="776"/>
                  <a:pt x="5829" y="758"/>
                </a:cubicBezTo>
                <a:cubicBezTo>
                  <a:pt x="5812" y="758"/>
                  <a:pt x="5795" y="758"/>
                  <a:pt x="5778" y="758"/>
                </a:cubicBezTo>
                <a:cubicBezTo>
                  <a:pt x="4116" y="758"/>
                  <a:pt x="2790" y="167"/>
                  <a:pt x="2302" y="21"/>
                </a:cubicBezTo>
                <a:cubicBezTo>
                  <a:pt x="2254" y="7"/>
                  <a:pt x="2198" y="0"/>
                  <a:pt x="2135" y="0"/>
                </a:cubicBezTo>
                <a:close/>
              </a:path>
            </a:pathLst>
          </a:custGeom>
          <a:solidFill>
            <a:srgbClr val="E299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4"/>
          <p:cNvSpPr/>
          <p:nvPr/>
        </p:nvSpPr>
        <p:spPr>
          <a:xfrm>
            <a:off x="7193477" y="3276236"/>
            <a:ext cx="615004" cy="704242"/>
          </a:xfrm>
          <a:custGeom>
            <a:rect b="b" l="l" r="r" t="t"/>
            <a:pathLst>
              <a:path extrusionOk="0" h="12327" w="10765">
                <a:moveTo>
                  <a:pt x="5967" y="1"/>
                </a:moveTo>
                <a:cubicBezTo>
                  <a:pt x="5961" y="29"/>
                  <a:pt x="5957" y="58"/>
                  <a:pt x="5965" y="85"/>
                </a:cubicBezTo>
                <a:cubicBezTo>
                  <a:pt x="5971" y="101"/>
                  <a:pt x="5981" y="121"/>
                  <a:pt x="6012" y="144"/>
                </a:cubicBezTo>
                <a:cubicBezTo>
                  <a:pt x="6339" y="166"/>
                  <a:pt x="8535" y="375"/>
                  <a:pt x="9742" y="1883"/>
                </a:cubicBezTo>
                <a:cubicBezTo>
                  <a:pt x="10169" y="2415"/>
                  <a:pt x="10632" y="3305"/>
                  <a:pt x="10415" y="4514"/>
                </a:cubicBezTo>
                <a:cubicBezTo>
                  <a:pt x="10114" y="6198"/>
                  <a:pt x="8551" y="7929"/>
                  <a:pt x="5895" y="9522"/>
                </a:cubicBezTo>
                <a:cubicBezTo>
                  <a:pt x="5564" y="9721"/>
                  <a:pt x="2612" y="11485"/>
                  <a:pt x="1625" y="11808"/>
                </a:cubicBezTo>
                <a:cubicBezTo>
                  <a:pt x="1147" y="11967"/>
                  <a:pt x="361" y="12080"/>
                  <a:pt x="140" y="12113"/>
                </a:cubicBezTo>
                <a:lnTo>
                  <a:pt x="1" y="12325"/>
                </a:lnTo>
                <a:cubicBezTo>
                  <a:pt x="39" y="12326"/>
                  <a:pt x="81" y="12327"/>
                  <a:pt x="126" y="12327"/>
                </a:cubicBezTo>
                <a:cubicBezTo>
                  <a:pt x="534" y="12327"/>
                  <a:pt x="1215" y="12285"/>
                  <a:pt x="1814" y="12051"/>
                </a:cubicBezTo>
                <a:cubicBezTo>
                  <a:pt x="3502" y="11388"/>
                  <a:pt x="5871" y="9942"/>
                  <a:pt x="8309" y="8078"/>
                </a:cubicBezTo>
                <a:cubicBezTo>
                  <a:pt x="9666" y="7041"/>
                  <a:pt x="10495" y="5742"/>
                  <a:pt x="10650" y="4410"/>
                </a:cubicBezTo>
                <a:cubicBezTo>
                  <a:pt x="10765" y="3426"/>
                  <a:pt x="10488" y="2472"/>
                  <a:pt x="9879" y="1727"/>
                </a:cubicBezTo>
                <a:cubicBezTo>
                  <a:pt x="8645" y="228"/>
                  <a:pt x="6456" y="27"/>
                  <a:pt x="59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4"/>
          <p:cNvSpPr/>
          <p:nvPr/>
        </p:nvSpPr>
        <p:spPr>
          <a:xfrm>
            <a:off x="7470386" y="3264924"/>
            <a:ext cx="52788" cy="38277"/>
          </a:xfrm>
          <a:custGeom>
            <a:rect b="b" l="l" r="r" t="t"/>
            <a:pathLst>
              <a:path extrusionOk="0" h="670" w="924">
                <a:moveTo>
                  <a:pt x="885" y="0"/>
                </a:moveTo>
                <a:lnTo>
                  <a:pt x="885" y="0"/>
                </a:lnTo>
                <a:cubicBezTo>
                  <a:pt x="455" y="6"/>
                  <a:pt x="136" y="160"/>
                  <a:pt x="1" y="240"/>
                </a:cubicBezTo>
                <a:cubicBezTo>
                  <a:pt x="31" y="362"/>
                  <a:pt x="113" y="590"/>
                  <a:pt x="328" y="669"/>
                </a:cubicBezTo>
                <a:lnTo>
                  <a:pt x="923" y="508"/>
                </a:lnTo>
                <a:cubicBezTo>
                  <a:pt x="885" y="465"/>
                  <a:pt x="858" y="414"/>
                  <a:pt x="842" y="358"/>
                </a:cubicBezTo>
                <a:cubicBezTo>
                  <a:pt x="797" y="205"/>
                  <a:pt x="858" y="56"/>
                  <a:pt x="88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4"/>
          <p:cNvSpPr/>
          <p:nvPr/>
        </p:nvSpPr>
        <p:spPr>
          <a:xfrm>
            <a:off x="8160231" y="3658322"/>
            <a:ext cx="30450" cy="31650"/>
          </a:xfrm>
          <a:custGeom>
            <a:rect b="b" l="l" r="r" t="t"/>
            <a:pathLst>
              <a:path extrusionOk="0" h="554" w="533">
                <a:moveTo>
                  <a:pt x="193" y="1"/>
                </a:moveTo>
                <a:lnTo>
                  <a:pt x="1" y="361"/>
                </a:lnTo>
                <a:lnTo>
                  <a:pt x="355" y="553"/>
                </a:lnTo>
                <a:lnTo>
                  <a:pt x="533" y="165"/>
                </a:lnTo>
                <a:lnTo>
                  <a:pt x="1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4"/>
          <p:cNvSpPr/>
          <p:nvPr/>
        </p:nvSpPr>
        <p:spPr>
          <a:xfrm>
            <a:off x="7779117" y="3696427"/>
            <a:ext cx="576385" cy="350721"/>
          </a:xfrm>
          <a:custGeom>
            <a:rect b="b" l="l" r="r" t="t"/>
            <a:pathLst>
              <a:path extrusionOk="0" h="6139" w="10089">
                <a:moveTo>
                  <a:pt x="6637" y="1"/>
                </a:moveTo>
                <a:lnTo>
                  <a:pt x="6637" y="1"/>
                </a:lnTo>
                <a:cubicBezTo>
                  <a:pt x="5379" y="2384"/>
                  <a:pt x="6492" y="3192"/>
                  <a:pt x="6968" y="3538"/>
                </a:cubicBezTo>
                <a:cubicBezTo>
                  <a:pt x="7230" y="3726"/>
                  <a:pt x="7807" y="3814"/>
                  <a:pt x="8317" y="3890"/>
                </a:cubicBezTo>
                <a:cubicBezTo>
                  <a:pt x="9076" y="4007"/>
                  <a:pt x="9730" y="4103"/>
                  <a:pt x="9790" y="4518"/>
                </a:cubicBezTo>
                <a:cubicBezTo>
                  <a:pt x="9812" y="4678"/>
                  <a:pt x="9808" y="4993"/>
                  <a:pt x="9516" y="5288"/>
                </a:cubicBezTo>
                <a:cubicBezTo>
                  <a:pt x="9237" y="5569"/>
                  <a:pt x="8657" y="5855"/>
                  <a:pt x="7455" y="5855"/>
                </a:cubicBezTo>
                <a:cubicBezTo>
                  <a:pt x="7042" y="5855"/>
                  <a:pt x="6554" y="5821"/>
                  <a:pt x="5980" y="5742"/>
                </a:cubicBezTo>
                <a:cubicBezTo>
                  <a:pt x="3476" y="5398"/>
                  <a:pt x="2226" y="3776"/>
                  <a:pt x="1479" y="2806"/>
                </a:cubicBezTo>
                <a:cubicBezTo>
                  <a:pt x="1275" y="2540"/>
                  <a:pt x="1097" y="2313"/>
                  <a:pt x="953" y="2190"/>
                </a:cubicBezTo>
                <a:cubicBezTo>
                  <a:pt x="586" y="1874"/>
                  <a:pt x="277" y="1811"/>
                  <a:pt x="87" y="1811"/>
                </a:cubicBezTo>
                <a:cubicBezTo>
                  <a:pt x="54" y="1811"/>
                  <a:pt x="25" y="1813"/>
                  <a:pt x="0" y="1816"/>
                </a:cubicBezTo>
                <a:lnTo>
                  <a:pt x="49" y="2018"/>
                </a:lnTo>
                <a:lnTo>
                  <a:pt x="70" y="2018"/>
                </a:lnTo>
                <a:cubicBezTo>
                  <a:pt x="235" y="2018"/>
                  <a:pt x="507" y="2061"/>
                  <a:pt x="825" y="2282"/>
                </a:cubicBezTo>
                <a:cubicBezTo>
                  <a:pt x="1074" y="2454"/>
                  <a:pt x="1279" y="2730"/>
                  <a:pt x="1541" y="3078"/>
                </a:cubicBezTo>
                <a:cubicBezTo>
                  <a:pt x="2032" y="3735"/>
                  <a:pt x="2707" y="4637"/>
                  <a:pt x="4153" y="5423"/>
                </a:cubicBezTo>
                <a:cubicBezTo>
                  <a:pt x="5067" y="5919"/>
                  <a:pt x="6133" y="6139"/>
                  <a:pt x="7102" y="6139"/>
                </a:cubicBezTo>
                <a:cubicBezTo>
                  <a:pt x="8345" y="6139"/>
                  <a:pt x="9429" y="5778"/>
                  <a:pt x="9829" y="5179"/>
                </a:cubicBezTo>
                <a:cubicBezTo>
                  <a:pt x="10025" y="4882"/>
                  <a:pt x="10088" y="4635"/>
                  <a:pt x="10013" y="4449"/>
                </a:cubicBezTo>
                <a:cubicBezTo>
                  <a:pt x="9913" y="4203"/>
                  <a:pt x="9573" y="4017"/>
                  <a:pt x="9004" y="3894"/>
                </a:cubicBezTo>
                <a:cubicBezTo>
                  <a:pt x="8845" y="3857"/>
                  <a:pt x="8677" y="3833"/>
                  <a:pt x="8511" y="3802"/>
                </a:cubicBezTo>
                <a:cubicBezTo>
                  <a:pt x="7734" y="3669"/>
                  <a:pt x="6928" y="3530"/>
                  <a:pt x="6394" y="2757"/>
                </a:cubicBezTo>
                <a:cubicBezTo>
                  <a:pt x="5831" y="1944"/>
                  <a:pt x="6537" y="521"/>
                  <a:pt x="6780" y="81"/>
                </a:cubicBezTo>
                <a:lnTo>
                  <a:pt x="66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4"/>
          <p:cNvSpPr/>
          <p:nvPr/>
        </p:nvSpPr>
        <p:spPr>
          <a:xfrm>
            <a:off x="7760492" y="3639069"/>
            <a:ext cx="612548" cy="424933"/>
          </a:xfrm>
          <a:custGeom>
            <a:rect b="b" l="l" r="r" t="t"/>
            <a:pathLst>
              <a:path extrusionOk="0" h="7438" w="10722">
                <a:moveTo>
                  <a:pt x="7190" y="338"/>
                </a:moveTo>
                <a:lnTo>
                  <a:pt x="7530" y="504"/>
                </a:lnTo>
                <a:lnTo>
                  <a:pt x="7352" y="892"/>
                </a:lnTo>
                <a:lnTo>
                  <a:pt x="7002" y="700"/>
                </a:lnTo>
                <a:lnTo>
                  <a:pt x="7190" y="338"/>
                </a:lnTo>
                <a:close/>
                <a:moveTo>
                  <a:pt x="6963" y="1007"/>
                </a:moveTo>
                <a:lnTo>
                  <a:pt x="7106" y="1087"/>
                </a:lnTo>
                <a:cubicBezTo>
                  <a:pt x="6863" y="1527"/>
                  <a:pt x="6159" y="2951"/>
                  <a:pt x="6720" y="3765"/>
                </a:cubicBezTo>
                <a:cubicBezTo>
                  <a:pt x="7254" y="4536"/>
                  <a:pt x="8060" y="4675"/>
                  <a:pt x="8837" y="4808"/>
                </a:cubicBezTo>
                <a:cubicBezTo>
                  <a:pt x="9003" y="4837"/>
                  <a:pt x="9171" y="4863"/>
                  <a:pt x="9330" y="4900"/>
                </a:cubicBezTo>
                <a:cubicBezTo>
                  <a:pt x="9899" y="5023"/>
                  <a:pt x="10239" y="5209"/>
                  <a:pt x="10339" y="5455"/>
                </a:cubicBezTo>
                <a:cubicBezTo>
                  <a:pt x="10414" y="5645"/>
                  <a:pt x="10353" y="5891"/>
                  <a:pt x="10155" y="6187"/>
                </a:cubicBezTo>
                <a:cubicBezTo>
                  <a:pt x="9755" y="6786"/>
                  <a:pt x="8672" y="7145"/>
                  <a:pt x="7431" y="7145"/>
                </a:cubicBezTo>
                <a:cubicBezTo>
                  <a:pt x="6461" y="7145"/>
                  <a:pt x="5394" y="6926"/>
                  <a:pt x="4479" y="6429"/>
                </a:cubicBezTo>
                <a:cubicBezTo>
                  <a:pt x="3033" y="5645"/>
                  <a:pt x="2360" y="4741"/>
                  <a:pt x="1867" y="4084"/>
                </a:cubicBezTo>
                <a:cubicBezTo>
                  <a:pt x="1605" y="3736"/>
                  <a:pt x="1400" y="3460"/>
                  <a:pt x="1151" y="3288"/>
                </a:cubicBezTo>
                <a:cubicBezTo>
                  <a:pt x="829" y="3069"/>
                  <a:pt x="559" y="3026"/>
                  <a:pt x="396" y="3026"/>
                </a:cubicBezTo>
                <a:lnTo>
                  <a:pt x="375" y="3026"/>
                </a:lnTo>
                <a:lnTo>
                  <a:pt x="326" y="2824"/>
                </a:lnTo>
                <a:cubicBezTo>
                  <a:pt x="353" y="2821"/>
                  <a:pt x="384" y="2818"/>
                  <a:pt x="419" y="2818"/>
                </a:cubicBezTo>
                <a:cubicBezTo>
                  <a:pt x="610" y="2818"/>
                  <a:pt x="916" y="2883"/>
                  <a:pt x="1279" y="3196"/>
                </a:cubicBezTo>
                <a:cubicBezTo>
                  <a:pt x="1423" y="3319"/>
                  <a:pt x="1601" y="3548"/>
                  <a:pt x="1805" y="3814"/>
                </a:cubicBezTo>
                <a:cubicBezTo>
                  <a:pt x="2552" y="4782"/>
                  <a:pt x="3800" y="6404"/>
                  <a:pt x="6306" y="6750"/>
                </a:cubicBezTo>
                <a:cubicBezTo>
                  <a:pt x="6877" y="6829"/>
                  <a:pt x="7363" y="6862"/>
                  <a:pt x="7775" y="6862"/>
                </a:cubicBezTo>
                <a:cubicBezTo>
                  <a:pt x="8980" y="6862"/>
                  <a:pt x="9563" y="6576"/>
                  <a:pt x="9842" y="6294"/>
                </a:cubicBezTo>
                <a:cubicBezTo>
                  <a:pt x="10136" y="5999"/>
                  <a:pt x="10142" y="5686"/>
                  <a:pt x="10116" y="5524"/>
                </a:cubicBezTo>
                <a:cubicBezTo>
                  <a:pt x="10056" y="5109"/>
                  <a:pt x="9402" y="5011"/>
                  <a:pt x="8643" y="4898"/>
                </a:cubicBezTo>
                <a:cubicBezTo>
                  <a:pt x="8133" y="4820"/>
                  <a:pt x="7556" y="4735"/>
                  <a:pt x="7294" y="4544"/>
                </a:cubicBezTo>
                <a:cubicBezTo>
                  <a:pt x="6818" y="4199"/>
                  <a:pt x="5705" y="3390"/>
                  <a:pt x="6963" y="1007"/>
                </a:cubicBezTo>
                <a:close/>
                <a:moveTo>
                  <a:pt x="7128" y="0"/>
                </a:moveTo>
                <a:cubicBezTo>
                  <a:pt x="7076" y="0"/>
                  <a:pt x="7026" y="27"/>
                  <a:pt x="7000" y="76"/>
                </a:cubicBezTo>
                <a:lnTo>
                  <a:pt x="6679" y="688"/>
                </a:lnTo>
                <a:cubicBezTo>
                  <a:pt x="6648" y="747"/>
                  <a:pt x="6660" y="819"/>
                  <a:pt x="6709" y="862"/>
                </a:cubicBezTo>
                <a:cubicBezTo>
                  <a:pt x="5472" y="3202"/>
                  <a:pt x="6351" y="4215"/>
                  <a:pt x="7123" y="4778"/>
                </a:cubicBezTo>
                <a:cubicBezTo>
                  <a:pt x="7440" y="5007"/>
                  <a:pt x="8031" y="5097"/>
                  <a:pt x="8600" y="5181"/>
                </a:cubicBezTo>
                <a:cubicBezTo>
                  <a:pt x="9105" y="5258"/>
                  <a:pt x="9799" y="5363"/>
                  <a:pt x="9829" y="5565"/>
                </a:cubicBezTo>
                <a:cubicBezTo>
                  <a:pt x="9844" y="5672"/>
                  <a:pt x="9840" y="5884"/>
                  <a:pt x="9635" y="6089"/>
                </a:cubicBezTo>
                <a:cubicBezTo>
                  <a:pt x="9435" y="6292"/>
                  <a:pt x="8944" y="6573"/>
                  <a:pt x="7773" y="6573"/>
                </a:cubicBezTo>
                <a:cubicBezTo>
                  <a:pt x="7379" y="6573"/>
                  <a:pt x="6907" y="6541"/>
                  <a:pt x="6343" y="6463"/>
                </a:cubicBezTo>
                <a:cubicBezTo>
                  <a:pt x="3958" y="6132"/>
                  <a:pt x="2753" y="4571"/>
                  <a:pt x="2034" y="3636"/>
                </a:cubicBezTo>
                <a:cubicBezTo>
                  <a:pt x="1811" y="3347"/>
                  <a:pt x="1635" y="3120"/>
                  <a:pt x="1472" y="2977"/>
                </a:cubicBezTo>
                <a:cubicBezTo>
                  <a:pt x="1045" y="2612"/>
                  <a:pt x="669" y="2530"/>
                  <a:pt x="419" y="2530"/>
                </a:cubicBezTo>
                <a:cubicBezTo>
                  <a:pt x="228" y="2530"/>
                  <a:pt x="111" y="2578"/>
                  <a:pt x="101" y="2582"/>
                </a:cubicBezTo>
                <a:cubicBezTo>
                  <a:pt x="38" y="2611"/>
                  <a:pt x="1" y="2682"/>
                  <a:pt x="17" y="2750"/>
                </a:cubicBezTo>
                <a:lnTo>
                  <a:pt x="130" y="3214"/>
                </a:lnTo>
                <a:cubicBezTo>
                  <a:pt x="140" y="3253"/>
                  <a:pt x="162" y="3284"/>
                  <a:pt x="195" y="3304"/>
                </a:cubicBezTo>
                <a:cubicBezTo>
                  <a:pt x="216" y="3318"/>
                  <a:pt x="241" y="3324"/>
                  <a:pt x="267" y="3324"/>
                </a:cubicBezTo>
                <a:cubicBezTo>
                  <a:pt x="280" y="3324"/>
                  <a:pt x="294" y="3322"/>
                  <a:pt x="308" y="3319"/>
                </a:cubicBezTo>
                <a:cubicBezTo>
                  <a:pt x="312" y="3318"/>
                  <a:pt x="345" y="3310"/>
                  <a:pt x="401" y="3310"/>
                </a:cubicBezTo>
                <a:cubicBezTo>
                  <a:pt x="515" y="3310"/>
                  <a:pt x="726" y="3342"/>
                  <a:pt x="991" y="3523"/>
                </a:cubicBezTo>
                <a:cubicBezTo>
                  <a:pt x="1200" y="3671"/>
                  <a:pt x="1394" y="3928"/>
                  <a:pt x="1637" y="4256"/>
                </a:cubicBezTo>
                <a:cubicBezTo>
                  <a:pt x="2145" y="4935"/>
                  <a:pt x="2843" y="5864"/>
                  <a:pt x="4344" y="6682"/>
                </a:cubicBezTo>
                <a:cubicBezTo>
                  <a:pt x="5308" y="7206"/>
                  <a:pt x="6407" y="7437"/>
                  <a:pt x="7413" y="7437"/>
                </a:cubicBezTo>
                <a:cubicBezTo>
                  <a:pt x="8765" y="7437"/>
                  <a:pt x="9946" y="7020"/>
                  <a:pt x="10396" y="6347"/>
                </a:cubicBezTo>
                <a:cubicBezTo>
                  <a:pt x="10652" y="5966"/>
                  <a:pt x="10721" y="5629"/>
                  <a:pt x="10607" y="5344"/>
                </a:cubicBezTo>
                <a:cubicBezTo>
                  <a:pt x="10466" y="5001"/>
                  <a:pt x="10067" y="4759"/>
                  <a:pt x="9389" y="4616"/>
                </a:cubicBezTo>
                <a:cubicBezTo>
                  <a:pt x="9224" y="4581"/>
                  <a:pt x="9054" y="4552"/>
                  <a:pt x="8886" y="4522"/>
                </a:cubicBezTo>
                <a:cubicBezTo>
                  <a:pt x="8133" y="4393"/>
                  <a:pt x="7423" y="4270"/>
                  <a:pt x="6957" y="3599"/>
                </a:cubicBezTo>
                <a:cubicBezTo>
                  <a:pt x="6495" y="2928"/>
                  <a:pt x="7139" y="1629"/>
                  <a:pt x="7360" y="1226"/>
                </a:cubicBezTo>
                <a:cubicBezTo>
                  <a:pt x="7378" y="1234"/>
                  <a:pt x="7395" y="1237"/>
                  <a:pt x="7414" y="1237"/>
                </a:cubicBezTo>
                <a:cubicBezTo>
                  <a:pt x="7429" y="1237"/>
                  <a:pt x="7445" y="1235"/>
                  <a:pt x="7462" y="1230"/>
                </a:cubicBezTo>
                <a:cubicBezTo>
                  <a:pt x="7499" y="1218"/>
                  <a:pt x="7530" y="1189"/>
                  <a:pt x="7548" y="1152"/>
                </a:cubicBezTo>
                <a:lnTo>
                  <a:pt x="7855" y="495"/>
                </a:lnTo>
                <a:cubicBezTo>
                  <a:pt x="7888" y="424"/>
                  <a:pt x="7857" y="340"/>
                  <a:pt x="7788" y="305"/>
                </a:cubicBezTo>
                <a:lnTo>
                  <a:pt x="7192" y="15"/>
                </a:lnTo>
                <a:cubicBezTo>
                  <a:pt x="7172" y="5"/>
                  <a:pt x="7150" y="0"/>
                  <a:pt x="71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4"/>
          <p:cNvSpPr/>
          <p:nvPr/>
        </p:nvSpPr>
        <p:spPr>
          <a:xfrm>
            <a:off x="7338816" y="4100051"/>
            <a:ext cx="76211" cy="10226"/>
          </a:xfrm>
          <a:custGeom>
            <a:rect b="b" l="l" r="r" t="t"/>
            <a:pathLst>
              <a:path extrusionOk="0" h="179" w="1334">
                <a:moveTo>
                  <a:pt x="47" y="0"/>
                </a:moveTo>
                <a:cubicBezTo>
                  <a:pt x="23" y="0"/>
                  <a:pt x="0" y="23"/>
                  <a:pt x="0" y="47"/>
                </a:cubicBezTo>
                <a:lnTo>
                  <a:pt x="0" y="129"/>
                </a:lnTo>
                <a:cubicBezTo>
                  <a:pt x="0" y="156"/>
                  <a:pt x="23" y="178"/>
                  <a:pt x="47" y="178"/>
                </a:cubicBezTo>
                <a:lnTo>
                  <a:pt x="1285" y="178"/>
                </a:lnTo>
                <a:cubicBezTo>
                  <a:pt x="1311" y="178"/>
                  <a:pt x="1334" y="156"/>
                  <a:pt x="1334" y="129"/>
                </a:cubicBezTo>
                <a:lnTo>
                  <a:pt x="1334" y="47"/>
                </a:lnTo>
                <a:cubicBezTo>
                  <a:pt x="1332" y="21"/>
                  <a:pt x="1311" y="0"/>
                  <a:pt x="12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4"/>
          <p:cNvSpPr/>
          <p:nvPr/>
        </p:nvSpPr>
        <p:spPr>
          <a:xfrm>
            <a:off x="7639662" y="4079712"/>
            <a:ext cx="36049" cy="35935"/>
          </a:xfrm>
          <a:custGeom>
            <a:rect b="b" l="l" r="r" t="t"/>
            <a:pathLst>
              <a:path extrusionOk="0" h="629" w="631">
                <a:moveTo>
                  <a:pt x="315" y="0"/>
                </a:moveTo>
                <a:cubicBezTo>
                  <a:pt x="141" y="0"/>
                  <a:pt x="0" y="142"/>
                  <a:pt x="0" y="316"/>
                </a:cubicBezTo>
                <a:cubicBezTo>
                  <a:pt x="0" y="487"/>
                  <a:pt x="141" y="629"/>
                  <a:pt x="315" y="629"/>
                </a:cubicBezTo>
                <a:cubicBezTo>
                  <a:pt x="489" y="629"/>
                  <a:pt x="630" y="487"/>
                  <a:pt x="630" y="316"/>
                </a:cubicBezTo>
                <a:cubicBezTo>
                  <a:pt x="630" y="142"/>
                  <a:pt x="489" y="0"/>
                  <a:pt x="3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4"/>
          <p:cNvSpPr/>
          <p:nvPr/>
        </p:nvSpPr>
        <p:spPr>
          <a:xfrm>
            <a:off x="7749066" y="3774067"/>
            <a:ext cx="26451" cy="77411"/>
          </a:xfrm>
          <a:custGeom>
            <a:rect b="b" l="l" r="r" t="t"/>
            <a:pathLst>
              <a:path extrusionOk="0" h="1355" w="463">
                <a:moveTo>
                  <a:pt x="0" y="0"/>
                </a:moveTo>
                <a:lnTo>
                  <a:pt x="289" y="1355"/>
                </a:lnTo>
                <a:cubicBezTo>
                  <a:pt x="299" y="1355"/>
                  <a:pt x="307" y="1351"/>
                  <a:pt x="313" y="1351"/>
                </a:cubicBezTo>
                <a:lnTo>
                  <a:pt x="463" y="1351"/>
                </a:lnTo>
                <a:lnTo>
                  <a:pt x="117" y="0"/>
                </a:lnTo>
                <a:close/>
              </a:path>
            </a:pathLst>
          </a:custGeom>
          <a:solidFill>
            <a:srgbClr val="6660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4"/>
          <p:cNvSpPr/>
          <p:nvPr/>
        </p:nvSpPr>
        <p:spPr>
          <a:xfrm>
            <a:off x="7326304" y="4163522"/>
            <a:ext cx="71013" cy="6970"/>
          </a:xfrm>
          <a:custGeom>
            <a:rect b="b" l="l" r="r" t="t"/>
            <a:pathLst>
              <a:path extrusionOk="0" h="122" w="1243">
                <a:moveTo>
                  <a:pt x="0" y="0"/>
                </a:moveTo>
                <a:lnTo>
                  <a:pt x="0" y="121"/>
                </a:lnTo>
                <a:lnTo>
                  <a:pt x="1242" y="121"/>
                </a:lnTo>
                <a:lnTo>
                  <a:pt x="1242" y="0"/>
                </a:lnTo>
                <a:close/>
              </a:path>
            </a:pathLst>
          </a:custGeom>
          <a:solidFill>
            <a:srgbClr val="6660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4"/>
          <p:cNvSpPr/>
          <p:nvPr/>
        </p:nvSpPr>
        <p:spPr>
          <a:xfrm>
            <a:off x="7331332" y="3774067"/>
            <a:ext cx="30679" cy="77183"/>
          </a:xfrm>
          <a:custGeom>
            <a:rect b="b" l="l" r="r" t="t"/>
            <a:pathLst>
              <a:path extrusionOk="0" h="1351" w="537">
                <a:moveTo>
                  <a:pt x="383" y="0"/>
                </a:moveTo>
                <a:lnTo>
                  <a:pt x="0" y="1351"/>
                </a:lnTo>
                <a:lnTo>
                  <a:pt x="184" y="1351"/>
                </a:lnTo>
                <a:lnTo>
                  <a:pt x="536" y="0"/>
                </a:lnTo>
                <a:close/>
              </a:path>
            </a:pathLst>
          </a:custGeom>
          <a:solidFill>
            <a:srgbClr val="6660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4"/>
          <p:cNvSpPr/>
          <p:nvPr/>
        </p:nvSpPr>
        <p:spPr>
          <a:xfrm>
            <a:off x="7700906" y="4163522"/>
            <a:ext cx="71013" cy="6970"/>
          </a:xfrm>
          <a:custGeom>
            <a:rect b="b" l="l" r="r" t="t"/>
            <a:pathLst>
              <a:path extrusionOk="0" h="122" w="1243">
                <a:moveTo>
                  <a:pt x="0" y="0"/>
                </a:moveTo>
                <a:lnTo>
                  <a:pt x="0" y="121"/>
                </a:lnTo>
                <a:lnTo>
                  <a:pt x="1242" y="121"/>
                </a:lnTo>
                <a:lnTo>
                  <a:pt x="1242" y="0"/>
                </a:lnTo>
                <a:close/>
              </a:path>
            </a:pathLst>
          </a:custGeom>
          <a:solidFill>
            <a:srgbClr val="6660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4"/>
          <p:cNvSpPr/>
          <p:nvPr/>
        </p:nvSpPr>
        <p:spPr>
          <a:xfrm>
            <a:off x="7718330" y="4079712"/>
            <a:ext cx="36049" cy="35935"/>
          </a:xfrm>
          <a:custGeom>
            <a:rect b="b" l="l" r="r" t="t"/>
            <a:pathLst>
              <a:path extrusionOk="0" h="629" w="631">
                <a:moveTo>
                  <a:pt x="315" y="0"/>
                </a:moveTo>
                <a:cubicBezTo>
                  <a:pt x="141" y="0"/>
                  <a:pt x="0" y="142"/>
                  <a:pt x="0" y="316"/>
                </a:cubicBezTo>
                <a:cubicBezTo>
                  <a:pt x="0" y="487"/>
                  <a:pt x="141" y="629"/>
                  <a:pt x="315" y="629"/>
                </a:cubicBezTo>
                <a:cubicBezTo>
                  <a:pt x="489" y="629"/>
                  <a:pt x="630" y="487"/>
                  <a:pt x="630" y="316"/>
                </a:cubicBezTo>
                <a:cubicBezTo>
                  <a:pt x="630" y="142"/>
                  <a:pt x="489" y="0"/>
                  <a:pt x="3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4"/>
          <p:cNvSpPr/>
          <p:nvPr/>
        </p:nvSpPr>
        <p:spPr>
          <a:xfrm>
            <a:off x="7322191" y="4083312"/>
            <a:ext cx="109347" cy="43305"/>
          </a:xfrm>
          <a:custGeom>
            <a:rect b="b" l="l" r="r" t="t"/>
            <a:pathLst>
              <a:path extrusionOk="0" h="758" w="1914">
                <a:moveTo>
                  <a:pt x="1574" y="287"/>
                </a:moveTo>
                <a:cubicBezTo>
                  <a:pt x="1600" y="287"/>
                  <a:pt x="1623" y="310"/>
                  <a:pt x="1623" y="336"/>
                </a:cubicBezTo>
                <a:lnTo>
                  <a:pt x="1623" y="418"/>
                </a:lnTo>
                <a:cubicBezTo>
                  <a:pt x="1623" y="443"/>
                  <a:pt x="1600" y="467"/>
                  <a:pt x="1574" y="467"/>
                </a:cubicBezTo>
                <a:lnTo>
                  <a:pt x="336" y="467"/>
                </a:lnTo>
                <a:cubicBezTo>
                  <a:pt x="312" y="467"/>
                  <a:pt x="287" y="443"/>
                  <a:pt x="287" y="418"/>
                </a:cubicBezTo>
                <a:lnTo>
                  <a:pt x="287" y="336"/>
                </a:lnTo>
                <a:cubicBezTo>
                  <a:pt x="287" y="310"/>
                  <a:pt x="312" y="287"/>
                  <a:pt x="336" y="287"/>
                </a:cubicBezTo>
                <a:close/>
                <a:moveTo>
                  <a:pt x="338" y="1"/>
                </a:moveTo>
                <a:cubicBezTo>
                  <a:pt x="152" y="1"/>
                  <a:pt x="1" y="152"/>
                  <a:pt x="1" y="338"/>
                </a:cubicBezTo>
                <a:lnTo>
                  <a:pt x="1" y="420"/>
                </a:lnTo>
                <a:cubicBezTo>
                  <a:pt x="1" y="606"/>
                  <a:pt x="152" y="758"/>
                  <a:pt x="338" y="758"/>
                </a:cubicBezTo>
                <a:lnTo>
                  <a:pt x="1576" y="758"/>
                </a:lnTo>
                <a:cubicBezTo>
                  <a:pt x="1764" y="758"/>
                  <a:pt x="1913" y="606"/>
                  <a:pt x="1913" y="420"/>
                </a:cubicBezTo>
                <a:lnTo>
                  <a:pt x="1913" y="338"/>
                </a:lnTo>
                <a:cubicBezTo>
                  <a:pt x="1911" y="154"/>
                  <a:pt x="1760" y="1"/>
                  <a:pt x="15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4"/>
          <p:cNvSpPr/>
          <p:nvPr/>
        </p:nvSpPr>
        <p:spPr>
          <a:xfrm>
            <a:off x="7623152" y="4063202"/>
            <a:ext cx="69013" cy="69070"/>
          </a:xfrm>
          <a:custGeom>
            <a:rect b="b" l="l" r="r" t="t"/>
            <a:pathLst>
              <a:path extrusionOk="0" h="1209" w="1208">
                <a:moveTo>
                  <a:pt x="604" y="287"/>
                </a:moveTo>
                <a:cubicBezTo>
                  <a:pt x="778" y="287"/>
                  <a:pt x="919" y="427"/>
                  <a:pt x="919" y="600"/>
                </a:cubicBezTo>
                <a:cubicBezTo>
                  <a:pt x="917" y="774"/>
                  <a:pt x="778" y="915"/>
                  <a:pt x="604" y="915"/>
                </a:cubicBezTo>
                <a:cubicBezTo>
                  <a:pt x="430" y="915"/>
                  <a:pt x="291" y="774"/>
                  <a:pt x="291" y="600"/>
                </a:cubicBezTo>
                <a:cubicBezTo>
                  <a:pt x="291" y="427"/>
                  <a:pt x="430" y="287"/>
                  <a:pt x="604" y="287"/>
                </a:cubicBezTo>
                <a:close/>
                <a:moveTo>
                  <a:pt x="604" y="1"/>
                </a:moveTo>
                <a:cubicBezTo>
                  <a:pt x="273" y="1"/>
                  <a:pt x="1" y="271"/>
                  <a:pt x="1" y="605"/>
                </a:cubicBezTo>
                <a:cubicBezTo>
                  <a:pt x="1" y="936"/>
                  <a:pt x="273" y="1208"/>
                  <a:pt x="604" y="1208"/>
                </a:cubicBezTo>
                <a:cubicBezTo>
                  <a:pt x="938" y="1208"/>
                  <a:pt x="1208" y="936"/>
                  <a:pt x="1208" y="605"/>
                </a:cubicBezTo>
                <a:cubicBezTo>
                  <a:pt x="1208" y="271"/>
                  <a:pt x="938" y="1"/>
                  <a:pt x="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4"/>
          <p:cNvSpPr/>
          <p:nvPr/>
        </p:nvSpPr>
        <p:spPr>
          <a:xfrm>
            <a:off x="7701820" y="4063202"/>
            <a:ext cx="69013" cy="69070"/>
          </a:xfrm>
          <a:custGeom>
            <a:rect b="b" l="l" r="r" t="t"/>
            <a:pathLst>
              <a:path extrusionOk="0" h="1209" w="1208">
                <a:moveTo>
                  <a:pt x="604" y="287"/>
                </a:moveTo>
                <a:cubicBezTo>
                  <a:pt x="778" y="287"/>
                  <a:pt x="919" y="427"/>
                  <a:pt x="919" y="600"/>
                </a:cubicBezTo>
                <a:cubicBezTo>
                  <a:pt x="915" y="774"/>
                  <a:pt x="778" y="915"/>
                  <a:pt x="604" y="915"/>
                </a:cubicBezTo>
                <a:cubicBezTo>
                  <a:pt x="430" y="915"/>
                  <a:pt x="289" y="774"/>
                  <a:pt x="289" y="600"/>
                </a:cubicBezTo>
                <a:cubicBezTo>
                  <a:pt x="289" y="427"/>
                  <a:pt x="430" y="287"/>
                  <a:pt x="604" y="287"/>
                </a:cubicBezTo>
                <a:close/>
                <a:moveTo>
                  <a:pt x="604" y="1"/>
                </a:moveTo>
                <a:cubicBezTo>
                  <a:pt x="271" y="1"/>
                  <a:pt x="1" y="271"/>
                  <a:pt x="1" y="605"/>
                </a:cubicBezTo>
                <a:cubicBezTo>
                  <a:pt x="1" y="936"/>
                  <a:pt x="271" y="1208"/>
                  <a:pt x="604" y="1208"/>
                </a:cubicBezTo>
                <a:cubicBezTo>
                  <a:pt x="936" y="1208"/>
                  <a:pt x="1208" y="936"/>
                  <a:pt x="1208" y="605"/>
                </a:cubicBezTo>
                <a:cubicBezTo>
                  <a:pt x="1208" y="271"/>
                  <a:pt x="936" y="1"/>
                  <a:pt x="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4"/>
          <p:cNvSpPr/>
          <p:nvPr/>
        </p:nvSpPr>
        <p:spPr>
          <a:xfrm>
            <a:off x="7286542" y="4118161"/>
            <a:ext cx="521597" cy="28222"/>
          </a:xfrm>
          <a:custGeom>
            <a:rect b="b" l="l" r="r" t="t"/>
            <a:pathLst>
              <a:path extrusionOk="0" h="494" w="9130">
                <a:moveTo>
                  <a:pt x="50" y="1"/>
                </a:moveTo>
                <a:lnTo>
                  <a:pt x="29" y="82"/>
                </a:lnTo>
                <a:cubicBezTo>
                  <a:pt x="1" y="179"/>
                  <a:pt x="21" y="281"/>
                  <a:pt x="86" y="365"/>
                </a:cubicBezTo>
                <a:cubicBezTo>
                  <a:pt x="148" y="445"/>
                  <a:pt x="242" y="494"/>
                  <a:pt x="346" y="494"/>
                </a:cubicBezTo>
                <a:lnTo>
                  <a:pt x="8784" y="494"/>
                </a:lnTo>
                <a:cubicBezTo>
                  <a:pt x="8884" y="494"/>
                  <a:pt x="8978" y="447"/>
                  <a:pt x="9041" y="371"/>
                </a:cubicBezTo>
                <a:cubicBezTo>
                  <a:pt x="9105" y="291"/>
                  <a:pt x="9129" y="191"/>
                  <a:pt x="9103" y="95"/>
                </a:cubicBezTo>
                <a:lnTo>
                  <a:pt x="9082" y="1"/>
                </a:lnTo>
                <a:lnTo>
                  <a:pt x="8354" y="1"/>
                </a:lnTo>
                <a:cubicBezTo>
                  <a:pt x="8246" y="148"/>
                  <a:pt x="8070" y="246"/>
                  <a:pt x="7871" y="246"/>
                </a:cubicBezTo>
                <a:cubicBezTo>
                  <a:pt x="7673" y="246"/>
                  <a:pt x="7497" y="148"/>
                  <a:pt x="7388" y="1"/>
                </a:cubicBezTo>
                <a:lnTo>
                  <a:pt x="6979" y="1"/>
                </a:lnTo>
                <a:cubicBezTo>
                  <a:pt x="6871" y="148"/>
                  <a:pt x="6697" y="246"/>
                  <a:pt x="6496" y="246"/>
                </a:cubicBezTo>
                <a:cubicBezTo>
                  <a:pt x="6298" y="246"/>
                  <a:pt x="6124" y="148"/>
                  <a:pt x="6013" y="1"/>
                </a:cubicBezTo>
                <a:lnTo>
                  <a:pt x="2476" y="1"/>
                </a:lnTo>
                <a:cubicBezTo>
                  <a:pt x="2415" y="93"/>
                  <a:pt x="2312" y="148"/>
                  <a:pt x="2198" y="148"/>
                </a:cubicBezTo>
                <a:lnTo>
                  <a:pt x="960" y="148"/>
                </a:lnTo>
                <a:cubicBezTo>
                  <a:pt x="845" y="148"/>
                  <a:pt x="743" y="93"/>
                  <a:pt x="682" y="1"/>
                </a:cubicBezTo>
                <a:close/>
              </a:path>
            </a:pathLst>
          </a:custGeom>
          <a:solidFill>
            <a:srgbClr val="9AB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4"/>
          <p:cNvSpPr/>
          <p:nvPr/>
        </p:nvSpPr>
        <p:spPr>
          <a:xfrm>
            <a:off x="5473693" y="1651059"/>
            <a:ext cx="2607356" cy="3582451"/>
          </a:xfrm>
          <a:custGeom>
            <a:rect b="b" l="l" r="r" t="t"/>
            <a:pathLst>
              <a:path extrusionOk="0" h="62707" w="45639">
                <a:moveTo>
                  <a:pt x="14463" y="13232"/>
                </a:moveTo>
                <a:cubicBezTo>
                  <a:pt x="14755" y="13232"/>
                  <a:pt x="14993" y="13469"/>
                  <a:pt x="14993" y="13760"/>
                </a:cubicBezTo>
                <a:cubicBezTo>
                  <a:pt x="14993" y="13858"/>
                  <a:pt x="14964" y="13948"/>
                  <a:pt x="14919" y="14026"/>
                </a:cubicBezTo>
                <a:cubicBezTo>
                  <a:pt x="14890" y="13899"/>
                  <a:pt x="14870" y="13807"/>
                  <a:pt x="14854" y="13768"/>
                </a:cubicBezTo>
                <a:cubicBezTo>
                  <a:pt x="14772" y="13572"/>
                  <a:pt x="14655" y="13521"/>
                  <a:pt x="14571" y="13512"/>
                </a:cubicBezTo>
                <a:cubicBezTo>
                  <a:pt x="14566" y="13512"/>
                  <a:pt x="14560" y="13512"/>
                  <a:pt x="14555" y="13512"/>
                </a:cubicBezTo>
                <a:cubicBezTo>
                  <a:pt x="14352" y="13512"/>
                  <a:pt x="14194" y="13729"/>
                  <a:pt x="14166" y="13776"/>
                </a:cubicBezTo>
                <a:cubicBezTo>
                  <a:pt x="14146" y="13807"/>
                  <a:pt x="14142" y="13840"/>
                  <a:pt x="14146" y="13875"/>
                </a:cubicBezTo>
                <a:lnTo>
                  <a:pt x="14199" y="14218"/>
                </a:lnTo>
                <a:cubicBezTo>
                  <a:pt x="14041" y="14126"/>
                  <a:pt x="13933" y="13954"/>
                  <a:pt x="13933" y="13760"/>
                </a:cubicBezTo>
                <a:cubicBezTo>
                  <a:pt x="13933" y="13469"/>
                  <a:pt x="14172" y="13232"/>
                  <a:pt x="14463" y="13232"/>
                </a:cubicBezTo>
                <a:close/>
                <a:moveTo>
                  <a:pt x="9420" y="14245"/>
                </a:moveTo>
                <a:cubicBezTo>
                  <a:pt x="9643" y="14679"/>
                  <a:pt x="9923" y="15028"/>
                  <a:pt x="10265" y="15284"/>
                </a:cubicBezTo>
                <a:cubicBezTo>
                  <a:pt x="10328" y="15333"/>
                  <a:pt x="10389" y="15376"/>
                  <a:pt x="10451" y="15421"/>
                </a:cubicBezTo>
                <a:cubicBezTo>
                  <a:pt x="10440" y="15456"/>
                  <a:pt x="10381" y="15595"/>
                  <a:pt x="10153" y="15595"/>
                </a:cubicBezTo>
                <a:cubicBezTo>
                  <a:pt x="10113" y="15595"/>
                  <a:pt x="10067" y="15591"/>
                  <a:pt x="10015" y="15581"/>
                </a:cubicBezTo>
                <a:cubicBezTo>
                  <a:pt x="9788" y="15538"/>
                  <a:pt x="9502" y="15272"/>
                  <a:pt x="9319" y="14932"/>
                </a:cubicBezTo>
                <a:cubicBezTo>
                  <a:pt x="9205" y="14709"/>
                  <a:pt x="9189" y="14566"/>
                  <a:pt x="9207" y="14523"/>
                </a:cubicBezTo>
                <a:cubicBezTo>
                  <a:pt x="9264" y="14386"/>
                  <a:pt x="9356" y="14296"/>
                  <a:pt x="9420" y="14245"/>
                </a:cubicBezTo>
                <a:close/>
                <a:moveTo>
                  <a:pt x="18793" y="289"/>
                </a:moveTo>
                <a:cubicBezTo>
                  <a:pt x="21556" y="289"/>
                  <a:pt x="23969" y="1503"/>
                  <a:pt x="25613" y="3825"/>
                </a:cubicBezTo>
                <a:cubicBezTo>
                  <a:pt x="27804" y="6925"/>
                  <a:pt x="26689" y="10894"/>
                  <a:pt x="26438" y="11677"/>
                </a:cubicBezTo>
                <a:lnTo>
                  <a:pt x="25008" y="11145"/>
                </a:lnTo>
                <a:cubicBezTo>
                  <a:pt x="25220" y="10108"/>
                  <a:pt x="24846" y="8930"/>
                  <a:pt x="24832" y="8878"/>
                </a:cubicBezTo>
                <a:cubicBezTo>
                  <a:pt x="24812" y="8818"/>
                  <a:pt x="24752" y="8778"/>
                  <a:pt x="24687" y="8778"/>
                </a:cubicBezTo>
                <a:cubicBezTo>
                  <a:pt x="24684" y="8778"/>
                  <a:pt x="24681" y="8778"/>
                  <a:pt x="24678" y="8778"/>
                </a:cubicBezTo>
                <a:cubicBezTo>
                  <a:pt x="24611" y="8786"/>
                  <a:pt x="24555" y="8838"/>
                  <a:pt x="24549" y="8907"/>
                </a:cubicBezTo>
                <a:cubicBezTo>
                  <a:pt x="24478" y="9580"/>
                  <a:pt x="24244" y="10333"/>
                  <a:pt x="24146" y="10638"/>
                </a:cubicBezTo>
                <a:lnTo>
                  <a:pt x="23252" y="10302"/>
                </a:lnTo>
                <a:cubicBezTo>
                  <a:pt x="23440" y="9515"/>
                  <a:pt x="23230" y="8277"/>
                  <a:pt x="23219" y="8222"/>
                </a:cubicBezTo>
                <a:cubicBezTo>
                  <a:pt x="23207" y="8152"/>
                  <a:pt x="23154" y="8101"/>
                  <a:pt x="23074" y="8101"/>
                </a:cubicBezTo>
                <a:cubicBezTo>
                  <a:pt x="23003" y="8103"/>
                  <a:pt x="22943" y="8154"/>
                  <a:pt x="22933" y="8226"/>
                </a:cubicBezTo>
                <a:cubicBezTo>
                  <a:pt x="22853" y="8809"/>
                  <a:pt x="22526" y="9674"/>
                  <a:pt x="22422" y="9940"/>
                </a:cubicBezTo>
                <a:cubicBezTo>
                  <a:pt x="22266" y="9952"/>
                  <a:pt x="22116" y="9957"/>
                  <a:pt x="21970" y="9957"/>
                </a:cubicBezTo>
                <a:cubicBezTo>
                  <a:pt x="20790" y="9957"/>
                  <a:pt x="19931" y="9614"/>
                  <a:pt x="19594" y="9453"/>
                </a:cubicBezTo>
                <a:cubicBezTo>
                  <a:pt x="19987" y="8897"/>
                  <a:pt x="20290" y="7575"/>
                  <a:pt x="20324" y="7412"/>
                </a:cubicBezTo>
                <a:cubicBezTo>
                  <a:pt x="20343" y="7332"/>
                  <a:pt x="20294" y="7254"/>
                  <a:pt x="20214" y="7238"/>
                </a:cubicBezTo>
                <a:cubicBezTo>
                  <a:pt x="20203" y="7235"/>
                  <a:pt x="20192" y="7234"/>
                  <a:pt x="20181" y="7234"/>
                </a:cubicBezTo>
                <a:cubicBezTo>
                  <a:pt x="20115" y="7234"/>
                  <a:pt x="20056" y="7279"/>
                  <a:pt x="20040" y="7346"/>
                </a:cubicBezTo>
                <a:cubicBezTo>
                  <a:pt x="19936" y="7817"/>
                  <a:pt x="19594" y="9099"/>
                  <a:pt x="19267" y="9390"/>
                </a:cubicBezTo>
                <a:cubicBezTo>
                  <a:pt x="19232" y="9421"/>
                  <a:pt x="19216" y="9468"/>
                  <a:pt x="19218" y="9513"/>
                </a:cubicBezTo>
                <a:cubicBezTo>
                  <a:pt x="19222" y="9560"/>
                  <a:pt x="19248" y="9599"/>
                  <a:pt x="19287" y="9623"/>
                </a:cubicBezTo>
                <a:cubicBezTo>
                  <a:pt x="19312" y="9637"/>
                  <a:pt x="19606" y="9809"/>
                  <a:pt x="20110" y="9969"/>
                </a:cubicBezTo>
                <a:cubicBezTo>
                  <a:pt x="20110" y="9971"/>
                  <a:pt x="20108" y="9973"/>
                  <a:pt x="20108" y="9979"/>
                </a:cubicBezTo>
                <a:cubicBezTo>
                  <a:pt x="20108" y="9983"/>
                  <a:pt x="20046" y="10382"/>
                  <a:pt x="18708" y="11160"/>
                </a:cubicBezTo>
                <a:lnTo>
                  <a:pt x="18614" y="11213"/>
                </a:lnTo>
                <a:cubicBezTo>
                  <a:pt x="17951" y="11593"/>
                  <a:pt x="17650" y="11769"/>
                  <a:pt x="16918" y="13093"/>
                </a:cubicBezTo>
                <a:cubicBezTo>
                  <a:pt x="16466" y="13909"/>
                  <a:pt x="16220" y="14576"/>
                  <a:pt x="16110" y="15067"/>
                </a:cubicBezTo>
                <a:cubicBezTo>
                  <a:pt x="16085" y="14842"/>
                  <a:pt x="16075" y="14537"/>
                  <a:pt x="16102" y="14136"/>
                </a:cubicBezTo>
                <a:cubicBezTo>
                  <a:pt x="16169" y="13167"/>
                  <a:pt x="16108" y="11865"/>
                  <a:pt x="15422" y="11166"/>
                </a:cubicBezTo>
                <a:cubicBezTo>
                  <a:pt x="15106" y="10841"/>
                  <a:pt x="14692" y="10679"/>
                  <a:pt x="14186" y="10679"/>
                </a:cubicBezTo>
                <a:cubicBezTo>
                  <a:pt x="14156" y="10679"/>
                  <a:pt x="14125" y="10680"/>
                  <a:pt x="14095" y="10681"/>
                </a:cubicBezTo>
                <a:cubicBezTo>
                  <a:pt x="13108" y="10722"/>
                  <a:pt x="12489" y="11933"/>
                  <a:pt x="12386" y="13109"/>
                </a:cubicBezTo>
                <a:cubicBezTo>
                  <a:pt x="12325" y="13832"/>
                  <a:pt x="12450" y="14677"/>
                  <a:pt x="12904" y="15268"/>
                </a:cubicBezTo>
                <a:cubicBezTo>
                  <a:pt x="12450" y="15526"/>
                  <a:pt x="12118" y="15663"/>
                  <a:pt x="11801" y="15673"/>
                </a:cubicBezTo>
                <a:cubicBezTo>
                  <a:pt x="11797" y="15673"/>
                  <a:pt x="11795" y="15671"/>
                  <a:pt x="11791" y="15671"/>
                </a:cubicBezTo>
                <a:cubicBezTo>
                  <a:pt x="11783" y="15671"/>
                  <a:pt x="11779" y="15673"/>
                  <a:pt x="11773" y="15673"/>
                </a:cubicBezTo>
                <a:cubicBezTo>
                  <a:pt x="11767" y="15673"/>
                  <a:pt x="11761" y="15673"/>
                  <a:pt x="11755" y="15673"/>
                </a:cubicBezTo>
                <a:cubicBezTo>
                  <a:pt x="11361" y="15673"/>
                  <a:pt x="10987" y="15468"/>
                  <a:pt x="10422" y="15049"/>
                </a:cubicBezTo>
                <a:cubicBezTo>
                  <a:pt x="9330" y="14224"/>
                  <a:pt x="8890" y="12285"/>
                  <a:pt x="9172" y="9443"/>
                </a:cubicBezTo>
                <a:cubicBezTo>
                  <a:pt x="9598" y="5096"/>
                  <a:pt x="11431" y="2360"/>
                  <a:pt x="14768" y="1081"/>
                </a:cubicBezTo>
                <a:cubicBezTo>
                  <a:pt x="16157" y="550"/>
                  <a:pt x="17512" y="289"/>
                  <a:pt x="18793" y="289"/>
                </a:cubicBezTo>
                <a:close/>
                <a:moveTo>
                  <a:pt x="10698" y="15581"/>
                </a:moveTo>
                <a:cubicBezTo>
                  <a:pt x="11048" y="15804"/>
                  <a:pt x="11345" y="15927"/>
                  <a:pt x="11640" y="15957"/>
                </a:cubicBezTo>
                <a:cubicBezTo>
                  <a:pt x="11599" y="16264"/>
                  <a:pt x="11457" y="17007"/>
                  <a:pt x="10983" y="17811"/>
                </a:cubicBezTo>
                <a:cubicBezTo>
                  <a:pt x="10872" y="17779"/>
                  <a:pt x="10694" y="17740"/>
                  <a:pt x="10504" y="17740"/>
                </a:cubicBezTo>
                <a:cubicBezTo>
                  <a:pt x="10410" y="17740"/>
                  <a:pt x="10313" y="17749"/>
                  <a:pt x="10220" y="17774"/>
                </a:cubicBezTo>
                <a:cubicBezTo>
                  <a:pt x="9984" y="17833"/>
                  <a:pt x="9667" y="18030"/>
                  <a:pt x="9452" y="18175"/>
                </a:cubicBezTo>
                <a:cubicBezTo>
                  <a:pt x="9457" y="18146"/>
                  <a:pt x="9459" y="18120"/>
                  <a:pt x="9461" y="18093"/>
                </a:cubicBezTo>
                <a:cubicBezTo>
                  <a:pt x="9585" y="16520"/>
                  <a:pt x="10070" y="15918"/>
                  <a:pt x="10076" y="15908"/>
                </a:cubicBezTo>
                <a:cubicBezTo>
                  <a:pt x="10087" y="15898"/>
                  <a:pt x="10091" y="15886"/>
                  <a:pt x="10097" y="15876"/>
                </a:cubicBezTo>
                <a:cubicBezTo>
                  <a:pt x="10115" y="15878"/>
                  <a:pt x="10136" y="15882"/>
                  <a:pt x="10154" y="15882"/>
                </a:cubicBezTo>
                <a:cubicBezTo>
                  <a:pt x="10459" y="15882"/>
                  <a:pt x="10625" y="15720"/>
                  <a:pt x="10698" y="15581"/>
                </a:cubicBezTo>
                <a:close/>
                <a:moveTo>
                  <a:pt x="15821" y="19683"/>
                </a:moveTo>
                <a:cubicBezTo>
                  <a:pt x="15918" y="19775"/>
                  <a:pt x="16016" y="19867"/>
                  <a:pt x="16118" y="19955"/>
                </a:cubicBezTo>
                <a:cubicBezTo>
                  <a:pt x="16059" y="20010"/>
                  <a:pt x="15983" y="20090"/>
                  <a:pt x="15897" y="20201"/>
                </a:cubicBezTo>
                <a:cubicBezTo>
                  <a:pt x="15873" y="20031"/>
                  <a:pt x="15846" y="19857"/>
                  <a:pt x="15821" y="19683"/>
                </a:cubicBezTo>
                <a:close/>
                <a:moveTo>
                  <a:pt x="23043" y="9097"/>
                </a:moveTo>
                <a:cubicBezTo>
                  <a:pt x="23068" y="9517"/>
                  <a:pt x="23066" y="10012"/>
                  <a:pt x="22956" y="10352"/>
                </a:cubicBezTo>
                <a:cubicBezTo>
                  <a:pt x="22933" y="10425"/>
                  <a:pt x="22972" y="10505"/>
                  <a:pt x="23043" y="10530"/>
                </a:cubicBezTo>
                <a:lnTo>
                  <a:pt x="24199" y="10963"/>
                </a:lnTo>
                <a:cubicBezTo>
                  <a:pt x="24215" y="10970"/>
                  <a:pt x="24231" y="10973"/>
                  <a:pt x="24248" y="10973"/>
                </a:cubicBezTo>
                <a:cubicBezTo>
                  <a:pt x="24269" y="10973"/>
                  <a:pt x="24291" y="10967"/>
                  <a:pt x="24312" y="10957"/>
                </a:cubicBezTo>
                <a:cubicBezTo>
                  <a:pt x="24347" y="10939"/>
                  <a:pt x="24373" y="10912"/>
                  <a:pt x="24388" y="10875"/>
                </a:cubicBezTo>
                <a:cubicBezTo>
                  <a:pt x="24398" y="10845"/>
                  <a:pt x="24590" y="10304"/>
                  <a:pt x="24731" y="9666"/>
                </a:cubicBezTo>
                <a:lnTo>
                  <a:pt x="24731" y="9666"/>
                </a:lnTo>
                <a:cubicBezTo>
                  <a:pt x="24803" y="10108"/>
                  <a:pt x="24846" y="10687"/>
                  <a:pt x="24713" y="11201"/>
                </a:cubicBezTo>
                <a:cubicBezTo>
                  <a:pt x="24695" y="11272"/>
                  <a:pt x="24733" y="11346"/>
                  <a:pt x="24803" y="11372"/>
                </a:cubicBezTo>
                <a:lnTo>
                  <a:pt x="25585" y="11661"/>
                </a:lnTo>
                <a:cubicBezTo>
                  <a:pt x="25503" y="11825"/>
                  <a:pt x="25325" y="12105"/>
                  <a:pt x="25139" y="12399"/>
                </a:cubicBezTo>
                <a:cubicBezTo>
                  <a:pt x="24760" y="12997"/>
                  <a:pt x="24289" y="13738"/>
                  <a:pt x="24163" y="14341"/>
                </a:cubicBezTo>
                <a:cubicBezTo>
                  <a:pt x="23995" y="15168"/>
                  <a:pt x="24197" y="16254"/>
                  <a:pt x="24265" y="16575"/>
                </a:cubicBezTo>
                <a:cubicBezTo>
                  <a:pt x="23997" y="16757"/>
                  <a:pt x="23475" y="16923"/>
                  <a:pt x="23281" y="16978"/>
                </a:cubicBezTo>
                <a:cubicBezTo>
                  <a:pt x="23221" y="16993"/>
                  <a:pt x="23179" y="17044"/>
                  <a:pt x="23174" y="17105"/>
                </a:cubicBezTo>
                <a:cubicBezTo>
                  <a:pt x="23154" y="17379"/>
                  <a:pt x="22966" y="17803"/>
                  <a:pt x="22626" y="17842"/>
                </a:cubicBezTo>
                <a:cubicBezTo>
                  <a:pt x="22207" y="17889"/>
                  <a:pt x="21133" y="17889"/>
                  <a:pt x="21122" y="17889"/>
                </a:cubicBezTo>
                <a:cubicBezTo>
                  <a:pt x="21071" y="17889"/>
                  <a:pt x="21026" y="17913"/>
                  <a:pt x="21000" y="17956"/>
                </a:cubicBezTo>
                <a:cubicBezTo>
                  <a:pt x="20975" y="18001"/>
                  <a:pt x="20971" y="18054"/>
                  <a:pt x="20996" y="18097"/>
                </a:cubicBezTo>
                <a:cubicBezTo>
                  <a:pt x="21159" y="18410"/>
                  <a:pt x="21380" y="18666"/>
                  <a:pt x="21558" y="18871"/>
                </a:cubicBezTo>
                <a:cubicBezTo>
                  <a:pt x="21714" y="19049"/>
                  <a:pt x="21861" y="19221"/>
                  <a:pt x="21871" y="19321"/>
                </a:cubicBezTo>
                <a:cubicBezTo>
                  <a:pt x="21881" y="19429"/>
                  <a:pt x="21693" y="19552"/>
                  <a:pt x="21558" y="19640"/>
                </a:cubicBezTo>
                <a:cubicBezTo>
                  <a:pt x="21462" y="19701"/>
                  <a:pt x="21380" y="19755"/>
                  <a:pt x="21327" y="19816"/>
                </a:cubicBezTo>
                <a:cubicBezTo>
                  <a:pt x="21294" y="19855"/>
                  <a:pt x="21251" y="19928"/>
                  <a:pt x="21159" y="20080"/>
                </a:cubicBezTo>
                <a:cubicBezTo>
                  <a:pt x="20926" y="20462"/>
                  <a:pt x="20386" y="21359"/>
                  <a:pt x="20026" y="21455"/>
                </a:cubicBezTo>
                <a:cubicBezTo>
                  <a:pt x="19967" y="21471"/>
                  <a:pt x="19897" y="21479"/>
                  <a:pt x="19816" y="21479"/>
                </a:cubicBezTo>
                <a:cubicBezTo>
                  <a:pt x="19245" y="21479"/>
                  <a:pt x="18132" y="21069"/>
                  <a:pt x="16752" y="20080"/>
                </a:cubicBezTo>
                <a:cubicBezTo>
                  <a:pt x="16386" y="19816"/>
                  <a:pt x="16051" y="19517"/>
                  <a:pt x="15752" y="19188"/>
                </a:cubicBezTo>
                <a:cubicBezTo>
                  <a:pt x="15480" y="17363"/>
                  <a:pt x="15177" y="15374"/>
                  <a:pt x="14995" y="14382"/>
                </a:cubicBezTo>
                <a:cubicBezTo>
                  <a:pt x="15179" y="14226"/>
                  <a:pt x="15285" y="13997"/>
                  <a:pt x="15285" y="13752"/>
                </a:cubicBezTo>
                <a:cubicBezTo>
                  <a:pt x="15285" y="13668"/>
                  <a:pt x="15271" y="13588"/>
                  <a:pt x="15249" y="13515"/>
                </a:cubicBezTo>
                <a:cubicBezTo>
                  <a:pt x="15289" y="12848"/>
                  <a:pt x="15142" y="12338"/>
                  <a:pt x="14819" y="12009"/>
                </a:cubicBezTo>
                <a:cubicBezTo>
                  <a:pt x="14461" y="11645"/>
                  <a:pt x="14001" y="11617"/>
                  <a:pt x="13875" y="11617"/>
                </a:cubicBezTo>
                <a:cubicBezTo>
                  <a:pt x="13857" y="11617"/>
                  <a:pt x="13846" y="11618"/>
                  <a:pt x="13843" y="11618"/>
                </a:cubicBezTo>
                <a:cubicBezTo>
                  <a:pt x="13765" y="11622"/>
                  <a:pt x="13704" y="11690"/>
                  <a:pt x="13708" y="11771"/>
                </a:cubicBezTo>
                <a:cubicBezTo>
                  <a:pt x="13714" y="11845"/>
                  <a:pt x="13770" y="11907"/>
                  <a:pt x="13847" y="11907"/>
                </a:cubicBezTo>
                <a:cubicBezTo>
                  <a:pt x="13852" y="11907"/>
                  <a:pt x="13857" y="11907"/>
                  <a:pt x="13861" y="11906"/>
                </a:cubicBezTo>
                <a:cubicBezTo>
                  <a:pt x="13862" y="11906"/>
                  <a:pt x="13867" y="11906"/>
                  <a:pt x="13876" y="11906"/>
                </a:cubicBezTo>
                <a:cubicBezTo>
                  <a:pt x="13953" y="11906"/>
                  <a:pt x="14326" y="11921"/>
                  <a:pt x="14616" y="12213"/>
                </a:cubicBezTo>
                <a:cubicBezTo>
                  <a:pt x="14819" y="12418"/>
                  <a:pt x="14936" y="12717"/>
                  <a:pt x="14964" y="13103"/>
                </a:cubicBezTo>
                <a:cubicBezTo>
                  <a:pt x="14829" y="12999"/>
                  <a:pt x="14657" y="12933"/>
                  <a:pt x="14473" y="12933"/>
                </a:cubicBezTo>
                <a:cubicBezTo>
                  <a:pt x="14021" y="12933"/>
                  <a:pt x="13653" y="13302"/>
                  <a:pt x="13653" y="13756"/>
                </a:cubicBezTo>
                <a:cubicBezTo>
                  <a:pt x="13653" y="14130"/>
                  <a:pt x="13908" y="14452"/>
                  <a:pt x="14258" y="14544"/>
                </a:cubicBezTo>
                <a:lnTo>
                  <a:pt x="14762" y="17725"/>
                </a:lnTo>
                <a:cubicBezTo>
                  <a:pt x="14698" y="17586"/>
                  <a:pt x="14665" y="17500"/>
                  <a:pt x="14665" y="17500"/>
                </a:cubicBezTo>
                <a:cubicBezTo>
                  <a:pt x="14643" y="17440"/>
                  <a:pt x="14589" y="17403"/>
                  <a:pt x="14531" y="17403"/>
                </a:cubicBezTo>
                <a:cubicBezTo>
                  <a:pt x="14515" y="17403"/>
                  <a:pt x="14498" y="17406"/>
                  <a:pt x="14481" y="17412"/>
                </a:cubicBezTo>
                <a:cubicBezTo>
                  <a:pt x="14404" y="17441"/>
                  <a:pt x="14365" y="17522"/>
                  <a:pt x="14393" y="17596"/>
                </a:cubicBezTo>
                <a:cubicBezTo>
                  <a:pt x="14402" y="17615"/>
                  <a:pt x="14543" y="18005"/>
                  <a:pt x="14893" y="18545"/>
                </a:cubicBezTo>
                <a:lnTo>
                  <a:pt x="15341" y="21363"/>
                </a:lnTo>
                <a:cubicBezTo>
                  <a:pt x="15228" y="21749"/>
                  <a:pt x="15161" y="22183"/>
                  <a:pt x="15140" y="22648"/>
                </a:cubicBezTo>
                <a:cubicBezTo>
                  <a:pt x="13679" y="20913"/>
                  <a:pt x="11590" y="19270"/>
                  <a:pt x="10758" y="18640"/>
                </a:cubicBezTo>
                <a:cubicBezTo>
                  <a:pt x="10907" y="18455"/>
                  <a:pt x="11040" y="18271"/>
                  <a:pt x="11157" y="18087"/>
                </a:cubicBezTo>
                <a:cubicBezTo>
                  <a:pt x="11171" y="18073"/>
                  <a:pt x="11183" y="18056"/>
                  <a:pt x="11194" y="18034"/>
                </a:cubicBezTo>
                <a:cubicBezTo>
                  <a:pt x="11198" y="18032"/>
                  <a:pt x="11194" y="18026"/>
                  <a:pt x="11198" y="18024"/>
                </a:cubicBezTo>
                <a:cubicBezTo>
                  <a:pt x="11756" y="17107"/>
                  <a:pt x="11903" y="16266"/>
                  <a:pt x="11940" y="15951"/>
                </a:cubicBezTo>
                <a:cubicBezTo>
                  <a:pt x="12284" y="15916"/>
                  <a:pt x="12652" y="15755"/>
                  <a:pt x="13123" y="15481"/>
                </a:cubicBezTo>
                <a:cubicBezTo>
                  <a:pt x="13356" y="15704"/>
                  <a:pt x="13649" y="15873"/>
                  <a:pt x="14021" y="15951"/>
                </a:cubicBezTo>
                <a:cubicBezTo>
                  <a:pt x="14031" y="15955"/>
                  <a:pt x="14041" y="15955"/>
                  <a:pt x="14052" y="15955"/>
                </a:cubicBezTo>
                <a:cubicBezTo>
                  <a:pt x="14117" y="15955"/>
                  <a:pt x="14176" y="15908"/>
                  <a:pt x="14191" y="15839"/>
                </a:cubicBezTo>
                <a:cubicBezTo>
                  <a:pt x="14209" y="15761"/>
                  <a:pt x="14158" y="15683"/>
                  <a:pt x="14082" y="15669"/>
                </a:cubicBezTo>
                <a:cubicBezTo>
                  <a:pt x="12920" y="15417"/>
                  <a:pt x="12609" y="14145"/>
                  <a:pt x="12697" y="13128"/>
                </a:cubicBezTo>
                <a:cubicBezTo>
                  <a:pt x="12787" y="12105"/>
                  <a:pt x="13317" y="10998"/>
                  <a:pt x="14129" y="10967"/>
                </a:cubicBezTo>
                <a:cubicBezTo>
                  <a:pt x="14160" y="10966"/>
                  <a:pt x="14190" y="10965"/>
                  <a:pt x="14219" y="10965"/>
                </a:cubicBezTo>
                <a:cubicBezTo>
                  <a:pt x="14639" y="10965"/>
                  <a:pt x="14982" y="11101"/>
                  <a:pt x="15238" y="11364"/>
                </a:cubicBezTo>
                <a:cubicBezTo>
                  <a:pt x="15877" y="12021"/>
                  <a:pt x="15887" y="13369"/>
                  <a:pt x="15836" y="14116"/>
                </a:cubicBezTo>
                <a:cubicBezTo>
                  <a:pt x="15740" y="15520"/>
                  <a:pt x="16067" y="15851"/>
                  <a:pt x="16132" y="15904"/>
                </a:cubicBezTo>
                <a:cubicBezTo>
                  <a:pt x="16160" y="15925"/>
                  <a:pt x="16191" y="15935"/>
                  <a:pt x="16223" y="15935"/>
                </a:cubicBezTo>
                <a:cubicBezTo>
                  <a:pt x="16248" y="15935"/>
                  <a:pt x="16274" y="15928"/>
                  <a:pt x="16298" y="15914"/>
                </a:cubicBezTo>
                <a:cubicBezTo>
                  <a:pt x="16349" y="15884"/>
                  <a:pt x="16378" y="15822"/>
                  <a:pt x="16366" y="15763"/>
                </a:cubicBezTo>
                <a:cubicBezTo>
                  <a:pt x="16308" y="15481"/>
                  <a:pt x="16419" y="14634"/>
                  <a:pt x="17194" y="13234"/>
                </a:cubicBezTo>
                <a:cubicBezTo>
                  <a:pt x="17890" y="11978"/>
                  <a:pt x="18150" y="11827"/>
                  <a:pt x="18782" y="11464"/>
                </a:cubicBezTo>
                <a:lnTo>
                  <a:pt x="18876" y="11411"/>
                </a:lnTo>
                <a:cubicBezTo>
                  <a:pt x="20128" y="10685"/>
                  <a:pt x="20367" y="10231"/>
                  <a:pt x="20408" y="10053"/>
                </a:cubicBezTo>
                <a:cubicBezTo>
                  <a:pt x="20831" y="10163"/>
                  <a:pt x="21362" y="10252"/>
                  <a:pt x="21980" y="10252"/>
                </a:cubicBezTo>
                <a:cubicBezTo>
                  <a:pt x="22164" y="10252"/>
                  <a:pt x="22355" y="10244"/>
                  <a:pt x="22552" y="10227"/>
                </a:cubicBezTo>
                <a:cubicBezTo>
                  <a:pt x="22606" y="10221"/>
                  <a:pt x="22651" y="10188"/>
                  <a:pt x="22671" y="10137"/>
                </a:cubicBezTo>
                <a:cubicBezTo>
                  <a:pt x="22685" y="10106"/>
                  <a:pt x="22880" y="9629"/>
                  <a:pt x="23043" y="9097"/>
                </a:cubicBezTo>
                <a:close/>
                <a:moveTo>
                  <a:pt x="17235" y="20757"/>
                </a:moveTo>
                <a:lnTo>
                  <a:pt x="17235" y="20757"/>
                </a:lnTo>
                <a:cubicBezTo>
                  <a:pt x="17288" y="20792"/>
                  <a:pt x="17339" y="20823"/>
                  <a:pt x="17395" y="20855"/>
                </a:cubicBezTo>
                <a:lnTo>
                  <a:pt x="17652" y="22725"/>
                </a:lnTo>
                <a:cubicBezTo>
                  <a:pt x="17589" y="22729"/>
                  <a:pt x="17528" y="22742"/>
                  <a:pt x="17470" y="22758"/>
                </a:cubicBezTo>
                <a:lnTo>
                  <a:pt x="17235" y="20757"/>
                </a:lnTo>
                <a:close/>
                <a:moveTo>
                  <a:pt x="14541" y="13801"/>
                </a:moveTo>
                <a:cubicBezTo>
                  <a:pt x="14541" y="13801"/>
                  <a:pt x="14563" y="13817"/>
                  <a:pt x="14588" y="13881"/>
                </a:cubicBezTo>
                <a:cubicBezTo>
                  <a:pt x="14608" y="13930"/>
                  <a:pt x="14645" y="14096"/>
                  <a:pt x="14694" y="14351"/>
                </a:cubicBezTo>
                <a:lnTo>
                  <a:pt x="14694" y="14353"/>
                </a:lnTo>
                <a:cubicBezTo>
                  <a:pt x="14954" y="15763"/>
                  <a:pt x="15576" y="19937"/>
                  <a:pt x="15995" y="22883"/>
                </a:cubicBezTo>
                <a:cubicBezTo>
                  <a:pt x="15952" y="22889"/>
                  <a:pt x="15911" y="22895"/>
                  <a:pt x="15870" y="22905"/>
                </a:cubicBezTo>
                <a:lnTo>
                  <a:pt x="14440" y="13895"/>
                </a:lnTo>
                <a:cubicBezTo>
                  <a:pt x="14479" y="13844"/>
                  <a:pt x="14524" y="13805"/>
                  <a:pt x="14541" y="13801"/>
                </a:cubicBezTo>
                <a:close/>
                <a:moveTo>
                  <a:pt x="15463" y="22179"/>
                </a:moveTo>
                <a:lnTo>
                  <a:pt x="15590" y="22987"/>
                </a:lnTo>
                <a:cubicBezTo>
                  <a:pt x="15564" y="22997"/>
                  <a:pt x="15543" y="23008"/>
                  <a:pt x="15535" y="23010"/>
                </a:cubicBezTo>
                <a:cubicBezTo>
                  <a:pt x="15506" y="23024"/>
                  <a:pt x="15486" y="23044"/>
                  <a:pt x="15472" y="23067"/>
                </a:cubicBezTo>
                <a:cubicBezTo>
                  <a:pt x="15451" y="23040"/>
                  <a:pt x="15433" y="23016"/>
                  <a:pt x="15412" y="22989"/>
                </a:cubicBezTo>
                <a:cubicBezTo>
                  <a:pt x="15412" y="22985"/>
                  <a:pt x="15414" y="22981"/>
                  <a:pt x="15414" y="22975"/>
                </a:cubicBezTo>
                <a:cubicBezTo>
                  <a:pt x="15414" y="22697"/>
                  <a:pt x="15433" y="22431"/>
                  <a:pt x="15463" y="22179"/>
                </a:cubicBezTo>
                <a:close/>
                <a:moveTo>
                  <a:pt x="16341" y="20143"/>
                </a:moveTo>
                <a:cubicBezTo>
                  <a:pt x="16419" y="20205"/>
                  <a:pt x="16499" y="20266"/>
                  <a:pt x="16580" y="20325"/>
                </a:cubicBezTo>
                <a:cubicBezTo>
                  <a:pt x="16695" y="20409"/>
                  <a:pt x="16814" y="20487"/>
                  <a:pt x="16926" y="20567"/>
                </a:cubicBezTo>
                <a:cubicBezTo>
                  <a:pt x="16922" y="20581"/>
                  <a:pt x="16920" y="20595"/>
                  <a:pt x="16920" y="20612"/>
                </a:cubicBezTo>
                <a:lnTo>
                  <a:pt x="17192" y="22875"/>
                </a:lnTo>
                <a:cubicBezTo>
                  <a:pt x="17172" y="22889"/>
                  <a:pt x="17161" y="22895"/>
                  <a:pt x="17159" y="22899"/>
                </a:cubicBezTo>
                <a:cubicBezTo>
                  <a:pt x="17112" y="22932"/>
                  <a:pt x="17092" y="22991"/>
                  <a:pt x="17102" y="23046"/>
                </a:cubicBezTo>
                <a:cubicBezTo>
                  <a:pt x="17204" y="23515"/>
                  <a:pt x="17235" y="24102"/>
                  <a:pt x="17123" y="24198"/>
                </a:cubicBezTo>
                <a:cubicBezTo>
                  <a:pt x="17119" y="24201"/>
                  <a:pt x="17114" y="24202"/>
                  <a:pt x="17108" y="24202"/>
                </a:cubicBezTo>
                <a:cubicBezTo>
                  <a:pt x="17087" y="24202"/>
                  <a:pt x="17054" y="24189"/>
                  <a:pt x="17043" y="24184"/>
                </a:cubicBezTo>
                <a:cubicBezTo>
                  <a:pt x="16763" y="24061"/>
                  <a:pt x="16531" y="23405"/>
                  <a:pt x="16454" y="23022"/>
                </a:cubicBezTo>
                <a:cubicBezTo>
                  <a:pt x="16443" y="22975"/>
                  <a:pt x="16415" y="22936"/>
                  <a:pt x="16372" y="22920"/>
                </a:cubicBezTo>
                <a:cubicBezTo>
                  <a:pt x="16343" y="22905"/>
                  <a:pt x="16314" y="22899"/>
                  <a:pt x="16284" y="22893"/>
                </a:cubicBezTo>
                <a:cubicBezTo>
                  <a:pt x="16239" y="22572"/>
                  <a:pt x="16116" y="21706"/>
                  <a:pt x="15956" y="20626"/>
                </a:cubicBezTo>
                <a:cubicBezTo>
                  <a:pt x="16110" y="20375"/>
                  <a:pt x="16259" y="20217"/>
                  <a:pt x="16341" y="20143"/>
                </a:cubicBezTo>
                <a:close/>
                <a:moveTo>
                  <a:pt x="10501" y="18027"/>
                </a:moveTo>
                <a:cubicBezTo>
                  <a:pt x="10617" y="18027"/>
                  <a:pt x="10730" y="18046"/>
                  <a:pt x="10819" y="18067"/>
                </a:cubicBezTo>
                <a:cubicBezTo>
                  <a:pt x="10729" y="18200"/>
                  <a:pt x="10627" y="18337"/>
                  <a:pt x="10516" y="18470"/>
                </a:cubicBezTo>
                <a:cubicBezTo>
                  <a:pt x="10449" y="18419"/>
                  <a:pt x="10402" y="18384"/>
                  <a:pt x="10387" y="18374"/>
                </a:cubicBezTo>
                <a:cubicBezTo>
                  <a:pt x="10362" y="18356"/>
                  <a:pt x="10332" y="18348"/>
                  <a:pt x="10303" y="18348"/>
                </a:cubicBezTo>
                <a:cubicBezTo>
                  <a:pt x="10257" y="18348"/>
                  <a:pt x="10212" y="18368"/>
                  <a:pt x="10185" y="18408"/>
                </a:cubicBezTo>
                <a:cubicBezTo>
                  <a:pt x="10138" y="18472"/>
                  <a:pt x="10152" y="18564"/>
                  <a:pt x="10218" y="18609"/>
                </a:cubicBezTo>
                <a:cubicBezTo>
                  <a:pt x="10259" y="18638"/>
                  <a:pt x="14146" y="21453"/>
                  <a:pt x="15727" y="23932"/>
                </a:cubicBezTo>
                <a:cubicBezTo>
                  <a:pt x="15420" y="24180"/>
                  <a:pt x="14512" y="24935"/>
                  <a:pt x="14107" y="25500"/>
                </a:cubicBezTo>
                <a:cubicBezTo>
                  <a:pt x="13847" y="24904"/>
                  <a:pt x="13170" y="23474"/>
                  <a:pt x="12425" y="22797"/>
                </a:cubicBezTo>
                <a:cubicBezTo>
                  <a:pt x="11294" y="21774"/>
                  <a:pt x="9641" y="20424"/>
                  <a:pt x="9234" y="20096"/>
                </a:cubicBezTo>
                <a:cubicBezTo>
                  <a:pt x="9315" y="19595"/>
                  <a:pt x="9371" y="19079"/>
                  <a:pt x="9420" y="18554"/>
                </a:cubicBezTo>
                <a:cubicBezTo>
                  <a:pt x="9612" y="18412"/>
                  <a:pt x="10040" y="18122"/>
                  <a:pt x="10291" y="18052"/>
                </a:cubicBezTo>
                <a:cubicBezTo>
                  <a:pt x="10359" y="18034"/>
                  <a:pt x="10430" y="18027"/>
                  <a:pt x="10501" y="18027"/>
                </a:cubicBezTo>
                <a:close/>
                <a:moveTo>
                  <a:pt x="17728" y="23011"/>
                </a:moveTo>
                <a:cubicBezTo>
                  <a:pt x="17792" y="23011"/>
                  <a:pt x="17861" y="23020"/>
                  <a:pt x="17933" y="23042"/>
                </a:cubicBezTo>
                <a:cubicBezTo>
                  <a:pt x="17992" y="23425"/>
                  <a:pt x="18084" y="24254"/>
                  <a:pt x="17959" y="24608"/>
                </a:cubicBezTo>
                <a:cubicBezTo>
                  <a:pt x="17865" y="24869"/>
                  <a:pt x="17620" y="25152"/>
                  <a:pt x="17616" y="25154"/>
                </a:cubicBezTo>
                <a:cubicBezTo>
                  <a:pt x="17591" y="25182"/>
                  <a:pt x="17579" y="25221"/>
                  <a:pt x="17581" y="25258"/>
                </a:cubicBezTo>
                <a:lnTo>
                  <a:pt x="17622" y="25872"/>
                </a:lnTo>
                <a:cubicBezTo>
                  <a:pt x="17567" y="25898"/>
                  <a:pt x="17484" y="25926"/>
                  <a:pt x="17388" y="25926"/>
                </a:cubicBezTo>
                <a:cubicBezTo>
                  <a:pt x="17357" y="25926"/>
                  <a:pt x="17325" y="25923"/>
                  <a:pt x="17292" y="25917"/>
                </a:cubicBezTo>
                <a:lnTo>
                  <a:pt x="17123" y="25367"/>
                </a:lnTo>
                <a:cubicBezTo>
                  <a:pt x="17110" y="25326"/>
                  <a:pt x="17082" y="25295"/>
                  <a:pt x="17041" y="25277"/>
                </a:cubicBezTo>
                <a:cubicBezTo>
                  <a:pt x="17033" y="25272"/>
                  <a:pt x="16222" y="24910"/>
                  <a:pt x="16048" y="24092"/>
                </a:cubicBezTo>
                <a:cubicBezTo>
                  <a:pt x="16046" y="24080"/>
                  <a:pt x="16038" y="24069"/>
                  <a:pt x="16034" y="24057"/>
                </a:cubicBezTo>
                <a:cubicBezTo>
                  <a:pt x="16038" y="24041"/>
                  <a:pt x="16046" y="24026"/>
                  <a:pt x="16051" y="24014"/>
                </a:cubicBezTo>
                <a:cubicBezTo>
                  <a:pt x="16055" y="24008"/>
                  <a:pt x="16055" y="24006"/>
                  <a:pt x="16055" y="24000"/>
                </a:cubicBezTo>
                <a:cubicBezTo>
                  <a:pt x="16057" y="23990"/>
                  <a:pt x="16059" y="23979"/>
                  <a:pt x="16059" y="23969"/>
                </a:cubicBezTo>
                <a:cubicBezTo>
                  <a:pt x="16059" y="23963"/>
                  <a:pt x="16061" y="23955"/>
                  <a:pt x="16059" y="23947"/>
                </a:cubicBezTo>
                <a:cubicBezTo>
                  <a:pt x="16057" y="23936"/>
                  <a:pt x="16055" y="23928"/>
                  <a:pt x="16051" y="23918"/>
                </a:cubicBezTo>
                <a:cubicBezTo>
                  <a:pt x="16048" y="23912"/>
                  <a:pt x="16046" y="23904"/>
                  <a:pt x="16040" y="23896"/>
                </a:cubicBezTo>
                <a:cubicBezTo>
                  <a:pt x="16038" y="23893"/>
                  <a:pt x="16038" y="23887"/>
                  <a:pt x="16036" y="23885"/>
                </a:cubicBezTo>
                <a:cubicBezTo>
                  <a:pt x="15965" y="23769"/>
                  <a:pt x="15885" y="23650"/>
                  <a:pt x="15805" y="23535"/>
                </a:cubicBezTo>
                <a:cubicBezTo>
                  <a:pt x="15805" y="23527"/>
                  <a:pt x="15809" y="23523"/>
                  <a:pt x="15805" y="23515"/>
                </a:cubicBezTo>
                <a:lnTo>
                  <a:pt x="15750" y="23233"/>
                </a:lnTo>
                <a:cubicBezTo>
                  <a:pt x="15871" y="23193"/>
                  <a:pt x="16016" y="23157"/>
                  <a:pt x="16127" y="23157"/>
                </a:cubicBezTo>
                <a:cubicBezTo>
                  <a:pt x="16147" y="23157"/>
                  <a:pt x="16166" y="23159"/>
                  <a:pt x="16184" y="23161"/>
                </a:cubicBezTo>
                <a:cubicBezTo>
                  <a:pt x="16251" y="23443"/>
                  <a:pt x="16476" y="24256"/>
                  <a:pt x="16926" y="24448"/>
                </a:cubicBezTo>
                <a:cubicBezTo>
                  <a:pt x="16994" y="24477"/>
                  <a:pt x="17053" y="24489"/>
                  <a:pt x="17105" y="24489"/>
                </a:cubicBezTo>
                <a:cubicBezTo>
                  <a:pt x="17194" y="24489"/>
                  <a:pt x="17259" y="24455"/>
                  <a:pt x="17305" y="24417"/>
                </a:cubicBezTo>
                <a:cubicBezTo>
                  <a:pt x="17581" y="24190"/>
                  <a:pt x="17472" y="23435"/>
                  <a:pt x="17405" y="23085"/>
                </a:cubicBezTo>
                <a:cubicBezTo>
                  <a:pt x="17476" y="23052"/>
                  <a:pt x="17590" y="23011"/>
                  <a:pt x="17728" y="23011"/>
                </a:cubicBezTo>
                <a:close/>
                <a:moveTo>
                  <a:pt x="15875" y="24481"/>
                </a:moveTo>
                <a:cubicBezTo>
                  <a:pt x="16139" y="25092"/>
                  <a:pt x="16683" y="25416"/>
                  <a:pt x="16867" y="25512"/>
                </a:cubicBezTo>
                <a:lnTo>
                  <a:pt x="17041" y="26077"/>
                </a:lnTo>
                <a:cubicBezTo>
                  <a:pt x="17053" y="26122"/>
                  <a:pt x="17088" y="26156"/>
                  <a:pt x="17133" y="26173"/>
                </a:cubicBezTo>
                <a:cubicBezTo>
                  <a:pt x="17143" y="26177"/>
                  <a:pt x="17151" y="26177"/>
                  <a:pt x="17161" y="26179"/>
                </a:cubicBezTo>
                <a:cubicBezTo>
                  <a:pt x="17170" y="26218"/>
                  <a:pt x="17176" y="26308"/>
                  <a:pt x="17186" y="26402"/>
                </a:cubicBezTo>
                <a:cubicBezTo>
                  <a:pt x="17223" y="26746"/>
                  <a:pt x="17266" y="27077"/>
                  <a:pt x="17309" y="27396"/>
                </a:cubicBezTo>
                <a:cubicBezTo>
                  <a:pt x="16726" y="26860"/>
                  <a:pt x="16458" y="26541"/>
                  <a:pt x="16456" y="26537"/>
                </a:cubicBezTo>
                <a:cubicBezTo>
                  <a:pt x="16443" y="26523"/>
                  <a:pt x="16425" y="26510"/>
                  <a:pt x="16409" y="26502"/>
                </a:cubicBezTo>
                <a:cubicBezTo>
                  <a:pt x="16034" y="25663"/>
                  <a:pt x="15738" y="25031"/>
                  <a:pt x="15707" y="24966"/>
                </a:cubicBezTo>
                <a:cubicBezTo>
                  <a:pt x="15703" y="24961"/>
                  <a:pt x="15701" y="24959"/>
                  <a:pt x="15701" y="24957"/>
                </a:cubicBezTo>
                <a:cubicBezTo>
                  <a:pt x="15760" y="24792"/>
                  <a:pt x="15819" y="24630"/>
                  <a:pt x="15875" y="24481"/>
                </a:cubicBezTo>
                <a:close/>
                <a:moveTo>
                  <a:pt x="9053" y="15037"/>
                </a:moveTo>
                <a:cubicBezTo>
                  <a:pt x="9060" y="15047"/>
                  <a:pt x="9064" y="15057"/>
                  <a:pt x="9070" y="15065"/>
                </a:cubicBezTo>
                <a:cubicBezTo>
                  <a:pt x="9217" y="15339"/>
                  <a:pt x="9483" y="15669"/>
                  <a:pt x="9796" y="15806"/>
                </a:cubicBezTo>
                <a:cubicBezTo>
                  <a:pt x="9647" y="16029"/>
                  <a:pt x="9281" y="16704"/>
                  <a:pt x="9172" y="18071"/>
                </a:cubicBezTo>
                <a:cubicBezTo>
                  <a:pt x="9117" y="18746"/>
                  <a:pt x="9053" y="19397"/>
                  <a:pt x="8949" y="20029"/>
                </a:cubicBezTo>
                <a:cubicBezTo>
                  <a:pt x="8945" y="20035"/>
                  <a:pt x="8939" y="20037"/>
                  <a:pt x="8937" y="20039"/>
                </a:cubicBezTo>
                <a:cubicBezTo>
                  <a:pt x="8898" y="20086"/>
                  <a:pt x="8896" y="20147"/>
                  <a:pt x="8920" y="20199"/>
                </a:cubicBezTo>
                <a:cubicBezTo>
                  <a:pt x="8636" y="21825"/>
                  <a:pt x="8073" y="23302"/>
                  <a:pt x="6707" y="24608"/>
                </a:cubicBezTo>
                <a:cubicBezTo>
                  <a:pt x="5506" y="25747"/>
                  <a:pt x="4745" y="27294"/>
                  <a:pt x="4501" y="28098"/>
                </a:cubicBezTo>
                <a:cubicBezTo>
                  <a:pt x="4358" y="27783"/>
                  <a:pt x="4184" y="27222"/>
                  <a:pt x="4225" y="26404"/>
                </a:cubicBezTo>
                <a:cubicBezTo>
                  <a:pt x="4231" y="26332"/>
                  <a:pt x="4180" y="26269"/>
                  <a:pt x="4108" y="26254"/>
                </a:cubicBezTo>
                <a:cubicBezTo>
                  <a:pt x="4098" y="26252"/>
                  <a:pt x="4088" y="26251"/>
                  <a:pt x="4078" y="26251"/>
                </a:cubicBezTo>
                <a:cubicBezTo>
                  <a:pt x="4018" y="26251"/>
                  <a:pt x="3964" y="26291"/>
                  <a:pt x="3945" y="26351"/>
                </a:cubicBezTo>
                <a:cubicBezTo>
                  <a:pt x="3924" y="26410"/>
                  <a:pt x="3511" y="27678"/>
                  <a:pt x="3873" y="28998"/>
                </a:cubicBezTo>
                <a:cubicBezTo>
                  <a:pt x="3167" y="28313"/>
                  <a:pt x="1788" y="26441"/>
                  <a:pt x="2732" y="22793"/>
                </a:cubicBezTo>
                <a:cubicBezTo>
                  <a:pt x="4201" y="17119"/>
                  <a:pt x="8112" y="15380"/>
                  <a:pt x="9053" y="15037"/>
                </a:cubicBezTo>
                <a:close/>
                <a:moveTo>
                  <a:pt x="15560" y="25334"/>
                </a:moveTo>
                <a:cubicBezTo>
                  <a:pt x="16010" y="26306"/>
                  <a:pt x="17646" y="29882"/>
                  <a:pt x="17808" y="31022"/>
                </a:cubicBezTo>
                <a:cubicBezTo>
                  <a:pt x="17963" y="32112"/>
                  <a:pt x="17548" y="33693"/>
                  <a:pt x="17409" y="34182"/>
                </a:cubicBezTo>
                <a:cubicBezTo>
                  <a:pt x="16857" y="33440"/>
                  <a:pt x="16169" y="32468"/>
                  <a:pt x="15525" y="31523"/>
                </a:cubicBezTo>
                <a:cubicBezTo>
                  <a:pt x="15435" y="30868"/>
                  <a:pt x="15206" y="26471"/>
                  <a:pt x="15265" y="26189"/>
                </a:cubicBezTo>
                <a:cubicBezTo>
                  <a:pt x="15291" y="26077"/>
                  <a:pt x="15414" y="25729"/>
                  <a:pt x="15560" y="25334"/>
                </a:cubicBezTo>
                <a:close/>
                <a:moveTo>
                  <a:pt x="17783" y="33908"/>
                </a:moveTo>
                <a:cubicBezTo>
                  <a:pt x="17806" y="34189"/>
                  <a:pt x="17828" y="34495"/>
                  <a:pt x="17845" y="34755"/>
                </a:cubicBezTo>
                <a:cubicBezTo>
                  <a:pt x="17773" y="34663"/>
                  <a:pt x="17695" y="34565"/>
                  <a:pt x="17616" y="34461"/>
                </a:cubicBezTo>
                <a:cubicBezTo>
                  <a:pt x="17626" y="34448"/>
                  <a:pt x="17634" y="34434"/>
                  <a:pt x="17640" y="34418"/>
                </a:cubicBezTo>
                <a:cubicBezTo>
                  <a:pt x="17646" y="34391"/>
                  <a:pt x="17706" y="34199"/>
                  <a:pt x="17783" y="33908"/>
                </a:cubicBezTo>
                <a:close/>
                <a:moveTo>
                  <a:pt x="18287" y="28609"/>
                </a:moveTo>
                <a:cubicBezTo>
                  <a:pt x="18993" y="29172"/>
                  <a:pt x="19768" y="29735"/>
                  <a:pt x="20603" y="30287"/>
                </a:cubicBezTo>
                <a:cubicBezTo>
                  <a:pt x="23013" y="31875"/>
                  <a:pt x="25619" y="32423"/>
                  <a:pt x="26689" y="32589"/>
                </a:cubicBezTo>
                <a:cubicBezTo>
                  <a:pt x="25012" y="33374"/>
                  <a:pt x="22868" y="34213"/>
                  <a:pt x="21180" y="34776"/>
                </a:cubicBezTo>
                <a:cubicBezTo>
                  <a:pt x="19547" y="32945"/>
                  <a:pt x="18708" y="30463"/>
                  <a:pt x="18287" y="28609"/>
                </a:cubicBezTo>
                <a:close/>
                <a:moveTo>
                  <a:pt x="17599" y="26187"/>
                </a:moveTo>
                <a:cubicBezTo>
                  <a:pt x="17624" y="26502"/>
                  <a:pt x="17708" y="27257"/>
                  <a:pt x="17910" y="28235"/>
                </a:cubicBezTo>
                <a:cubicBezTo>
                  <a:pt x="17910" y="28255"/>
                  <a:pt x="17916" y="28274"/>
                  <a:pt x="17923" y="28292"/>
                </a:cubicBezTo>
                <a:cubicBezTo>
                  <a:pt x="18319" y="30183"/>
                  <a:pt x="19156" y="32877"/>
                  <a:pt x="20885" y="34870"/>
                </a:cubicBezTo>
                <a:cubicBezTo>
                  <a:pt x="20822" y="34890"/>
                  <a:pt x="20756" y="34911"/>
                  <a:pt x="20695" y="34931"/>
                </a:cubicBezTo>
                <a:cubicBezTo>
                  <a:pt x="19486" y="33563"/>
                  <a:pt x="17953" y="30970"/>
                  <a:pt x="17477" y="26371"/>
                </a:cubicBezTo>
                <a:cubicBezTo>
                  <a:pt x="17468" y="26308"/>
                  <a:pt x="17462" y="26257"/>
                  <a:pt x="17458" y="26209"/>
                </a:cubicBezTo>
                <a:cubicBezTo>
                  <a:pt x="17509" y="26205"/>
                  <a:pt x="17554" y="26197"/>
                  <a:pt x="17599" y="26187"/>
                </a:cubicBezTo>
                <a:close/>
                <a:moveTo>
                  <a:pt x="32990" y="27740"/>
                </a:moveTo>
                <a:cubicBezTo>
                  <a:pt x="32996" y="27740"/>
                  <a:pt x="33001" y="27741"/>
                  <a:pt x="33005" y="27742"/>
                </a:cubicBezTo>
                <a:cubicBezTo>
                  <a:pt x="33040" y="27754"/>
                  <a:pt x="33103" y="27842"/>
                  <a:pt x="33128" y="28096"/>
                </a:cubicBezTo>
                <a:cubicBezTo>
                  <a:pt x="33159" y="28446"/>
                  <a:pt x="32588" y="29289"/>
                  <a:pt x="32219" y="29737"/>
                </a:cubicBezTo>
                <a:cubicBezTo>
                  <a:pt x="32197" y="29765"/>
                  <a:pt x="32187" y="29798"/>
                  <a:pt x="32187" y="29835"/>
                </a:cubicBezTo>
                <a:cubicBezTo>
                  <a:pt x="32207" y="30369"/>
                  <a:pt x="32244" y="30997"/>
                  <a:pt x="32309" y="31343"/>
                </a:cubicBezTo>
                <a:cubicBezTo>
                  <a:pt x="32264" y="31322"/>
                  <a:pt x="32244" y="31310"/>
                  <a:pt x="32240" y="31304"/>
                </a:cubicBezTo>
                <a:cubicBezTo>
                  <a:pt x="32212" y="31276"/>
                  <a:pt x="32175" y="31262"/>
                  <a:pt x="32137" y="31262"/>
                </a:cubicBezTo>
                <a:cubicBezTo>
                  <a:pt x="32102" y="31262"/>
                  <a:pt x="32068" y="31273"/>
                  <a:pt x="32039" y="31298"/>
                </a:cubicBezTo>
                <a:cubicBezTo>
                  <a:pt x="31982" y="31351"/>
                  <a:pt x="31976" y="31441"/>
                  <a:pt x="32027" y="31502"/>
                </a:cubicBezTo>
                <a:cubicBezTo>
                  <a:pt x="32064" y="31543"/>
                  <a:pt x="32273" y="31734"/>
                  <a:pt x="33019" y="31734"/>
                </a:cubicBezTo>
                <a:cubicBezTo>
                  <a:pt x="33066" y="31734"/>
                  <a:pt x="33114" y="31733"/>
                  <a:pt x="33165" y="31731"/>
                </a:cubicBezTo>
                <a:cubicBezTo>
                  <a:pt x="34004" y="31707"/>
                  <a:pt x="34255" y="31578"/>
                  <a:pt x="34298" y="31553"/>
                </a:cubicBezTo>
                <a:cubicBezTo>
                  <a:pt x="34317" y="31543"/>
                  <a:pt x="34329" y="31529"/>
                  <a:pt x="34341" y="31515"/>
                </a:cubicBezTo>
                <a:cubicBezTo>
                  <a:pt x="34771" y="30909"/>
                  <a:pt x="35268" y="30248"/>
                  <a:pt x="35423" y="30080"/>
                </a:cubicBezTo>
                <a:cubicBezTo>
                  <a:pt x="35464" y="30174"/>
                  <a:pt x="35513" y="30418"/>
                  <a:pt x="35444" y="30801"/>
                </a:cubicBezTo>
                <a:cubicBezTo>
                  <a:pt x="35342" y="31355"/>
                  <a:pt x="34535" y="32542"/>
                  <a:pt x="34362" y="32660"/>
                </a:cubicBezTo>
                <a:cubicBezTo>
                  <a:pt x="34167" y="32787"/>
                  <a:pt x="33214" y="33143"/>
                  <a:pt x="32539" y="33315"/>
                </a:cubicBezTo>
                <a:cubicBezTo>
                  <a:pt x="32463" y="33335"/>
                  <a:pt x="32416" y="33415"/>
                  <a:pt x="32434" y="33491"/>
                </a:cubicBezTo>
                <a:cubicBezTo>
                  <a:pt x="32453" y="33554"/>
                  <a:pt x="32510" y="33601"/>
                  <a:pt x="32575" y="33601"/>
                </a:cubicBezTo>
                <a:cubicBezTo>
                  <a:pt x="32588" y="33601"/>
                  <a:pt x="32598" y="33597"/>
                  <a:pt x="32610" y="33595"/>
                </a:cubicBezTo>
                <a:cubicBezTo>
                  <a:pt x="33283" y="33425"/>
                  <a:pt x="34284" y="33061"/>
                  <a:pt x="34523" y="32900"/>
                </a:cubicBezTo>
                <a:cubicBezTo>
                  <a:pt x="34730" y="32763"/>
                  <a:pt x="35327" y="31895"/>
                  <a:pt x="35603" y="31249"/>
                </a:cubicBezTo>
                <a:lnTo>
                  <a:pt x="35603" y="31249"/>
                </a:lnTo>
                <a:cubicBezTo>
                  <a:pt x="35587" y="31347"/>
                  <a:pt x="35567" y="31455"/>
                  <a:pt x="35534" y="31586"/>
                </a:cubicBezTo>
                <a:cubicBezTo>
                  <a:pt x="35339" y="32310"/>
                  <a:pt x="34544" y="33123"/>
                  <a:pt x="34247" y="33309"/>
                </a:cubicBezTo>
                <a:cubicBezTo>
                  <a:pt x="33956" y="33493"/>
                  <a:pt x="32946" y="33902"/>
                  <a:pt x="32179" y="34174"/>
                </a:cubicBezTo>
                <a:cubicBezTo>
                  <a:pt x="31567" y="34391"/>
                  <a:pt x="30485" y="34905"/>
                  <a:pt x="30161" y="35064"/>
                </a:cubicBezTo>
                <a:cubicBezTo>
                  <a:pt x="29908" y="33829"/>
                  <a:pt x="29247" y="32908"/>
                  <a:pt x="28907" y="32501"/>
                </a:cubicBezTo>
                <a:cubicBezTo>
                  <a:pt x="29097" y="32403"/>
                  <a:pt x="29417" y="32098"/>
                  <a:pt x="29858" y="31222"/>
                </a:cubicBezTo>
                <a:cubicBezTo>
                  <a:pt x="30028" y="30891"/>
                  <a:pt x="30165" y="30592"/>
                  <a:pt x="30288" y="30328"/>
                </a:cubicBezTo>
                <a:cubicBezTo>
                  <a:pt x="30622" y="29616"/>
                  <a:pt x="30841" y="29145"/>
                  <a:pt x="31207" y="28904"/>
                </a:cubicBezTo>
                <a:cubicBezTo>
                  <a:pt x="31401" y="28773"/>
                  <a:pt x="31610" y="28654"/>
                  <a:pt x="31810" y="28540"/>
                </a:cubicBezTo>
                <a:cubicBezTo>
                  <a:pt x="32168" y="28335"/>
                  <a:pt x="32508" y="28143"/>
                  <a:pt x="32735" y="27906"/>
                </a:cubicBezTo>
                <a:cubicBezTo>
                  <a:pt x="32863" y="27774"/>
                  <a:pt x="32949" y="27740"/>
                  <a:pt x="32990" y="27740"/>
                </a:cubicBezTo>
                <a:close/>
                <a:moveTo>
                  <a:pt x="16740" y="27257"/>
                </a:moveTo>
                <a:lnTo>
                  <a:pt x="16740" y="27257"/>
                </a:lnTo>
                <a:cubicBezTo>
                  <a:pt x="16908" y="27423"/>
                  <a:pt x="17119" y="27619"/>
                  <a:pt x="17378" y="27850"/>
                </a:cubicBezTo>
                <a:cubicBezTo>
                  <a:pt x="17990" y="31537"/>
                  <a:pt x="19302" y="33759"/>
                  <a:pt x="20392" y="35025"/>
                </a:cubicBezTo>
                <a:cubicBezTo>
                  <a:pt x="20210" y="35083"/>
                  <a:pt x="20038" y="35130"/>
                  <a:pt x="19876" y="35179"/>
                </a:cubicBezTo>
                <a:cubicBezTo>
                  <a:pt x="19866" y="35175"/>
                  <a:pt x="19856" y="35167"/>
                  <a:pt x="19844" y="35165"/>
                </a:cubicBezTo>
                <a:cubicBezTo>
                  <a:pt x="19195" y="35038"/>
                  <a:pt x="18291" y="34573"/>
                  <a:pt x="18117" y="34481"/>
                </a:cubicBezTo>
                <a:cubicBezTo>
                  <a:pt x="18070" y="33804"/>
                  <a:pt x="18000" y="32990"/>
                  <a:pt x="18000" y="32979"/>
                </a:cubicBezTo>
                <a:cubicBezTo>
                  <a:pt x="17996" y="32969"/>
                  <a:pt x="17994" y="32965"/>
                  <a:pt x="17992" y="32957"/>
                </a:cubicBezTo>
                <a:cubicBezTo>
                  <a:pt x="18105" y="32325"/>
                  <a:pt x="18180" y="31590"/>
                  <a:pt x="18094" y="30981"/>
                </a:cubicBezTo>
                <a:cubicBezTo>
                  <a:pt x="17990" y="30254"/>
                  <a:pt x="17337" y="28632"/>
                  <a:pt x="16740" y="27257"/>
                </a:cubicBezTo>
                <a:close/>
                <a:moveTo>
                  <a:pt x="43912" y="35019"/>
                </a:moveTo>
                <a:cubicBezTo>
                  <a:pt x="43942" y="35019"/>
                  <a:pt x="43972" y="35021"/>
                  <a:pt x="44002" y="35025"/>
                </a:cubicBezTo>
                <a:cubicBezTo>
                  <a:pt x="44029" y="35029"/>
                  <a:pt x="44049" y="35038"/>
                  <a:pt x="44057" y="35046"/>
                </a:cubicBezTo>
                <a:cubicBezTo>
                  <a:pt x="44059" y="35054"/>
                  <a:pt x="44057" y="35058"/>
                  <a:pt x="44059" y="35064"/>
                </a:cubicBezTo>
                <a:lnTo>
                  <a:pt x="44063" y="35068"/>
                </a:lnTo>
                <a:cubicBezTo>
                  <a:pt x="44045" y="35119"/>
                  <a:pt x="43941" y="35228"/>
                  <a:pt x="43681" y="35267"/>
                </a:cubicBezTo>
                <a:lnTo>
                  <a:pt x="43681" y="35263"/>
                </a:lnTo>
                <a:cubicBezTo>
                  <a:pt x="43668" y="35197"/>
                  <a:pt x="43636" y="35138"/>
                  <a:pt x="43593" y="35081"/>
                </a:cubicBezTo>
                <a:cubicBezTo>
                  <a:pt x="43668" y="35054"/>
                  <a:pt x="43784" y="35019"/>
                  <a:pt x="43912" y="35019"/>
                </a:cubicBezTo>
                <a:close/>
                <a:moveTo>
                  <a:pt x="18137" y="34821"/>
                </a:moveTo>
                <a:lnTo>
                  <a:pt x="18137" y="34821"/>
                </a:lnTo>
                <a:cubicBezTo>
                  <a:pt x="18397" y="34950"/>
                  <a:pt x="18864" y="35171"/>
                  <a:pt x="19322" y="35322"/>
                </a:cubicBezTo>
                <a:cubicBezTo>
                  <a:pt x="19000" y="35399"/>
                  <a:pt x="18750" y="35441"/>
                  <a:pt x="18592" y="35441"/>
                </a:cubicBezTo>
                <a:cubicBezTo>
                  <a:pt x="18517" y="35441"/>
                  <a:pt x="18463" y="35432"/>
                  <a:pt x="18432" y="35412"/>
                </a:cubicBezTo>
                <a:cubicBezTo>
                  <a:pt x="18373" y="35373"/>
                  <a:pt x="18279" y="35277"/>
                  <a:pt x="18158" y="35138"/>
                </a:cubicBezTo>
                <a:cubicBezTo>
                  <a:pt x="18154" y="35048"/>
                  <a:pt x="18146" y="34942"/>
                  <a:pt x="18137" y="34821"/>
                </a:cubicBezTo>
                <a:close/>
                <a:moveTo>
                  <a:pt x="44151" y="35392"/>
                </a:moveTo>
                <a:lnTo>
                  <a:pt x="44223" y="35656"/>
                </a:lnTo>
                <a:lnTo>
                  <a:pt x="44223" y="35658"/>
                </a:lnTo>
                <a:lnTo>
                  <a:pt x="44231" y="35682"/>
                </a:lnTo>
                <a:cubicBezTo>
                  <a:pt x="44221" y="35672"/>
                  <a:pt x="44213" y="35666"/>
                  <a:pt x="44202" y="35660"/>
                </a:cubicBezTo>
                <a:cubicBezTo>
                  <a:pt x="44190" y="35651"/>
                  <a:pt x="44002" y="35545"/>
                  <a:pt x="43773" y="35545"/>
                </a:cubicBezTo>
                <a:cubicBezTo>
                  <a:pt x="43930" y="35514"/>
                  <a:pt x="44057" y="35461"/>
                  <a:pt x="44151" y="35392"/>
                </a:cubicBezTo>
                <a:close/>
                <a:moveTo>
                  <a:pt x="43774" y="35831"/>
                </a:moveTo>
                <a:cubicBezTo>
                  <a:pt x="43848" y="35831"/>
                  <a:pt x="43919" y="35850"/>
                  <a:pt x="43971" y="35870"/>
                </a:cubicBezTo>
                <a:lnTo>
                  <a:pt x="43936" y="36079"/>
                </a:lnTo>
                <a:cubicBezTo>
                  <a:pt x="43869" y="36057"/>
                  <a:pt x="43797" y="36046"/>
                  <a:pt x="43728" y="36046"/>
                </a:cubicBezTo>
                <a:cubicBezTo>
                  <a:pt x="43685" y="36046"/>
                  <a:pt x="43638" y="36050"/>
                  <a:pt x="43597" y="36057"/>
                </a:cubicBezTo>
                <a:lnTo>
                  <a:pt x="43617" y="35866"/>
                </a:lnTo>
                <a:cubicBezTo>
                  <a:pt x="43668" y="35841"/>
                  <a:pt x="43722" y="35831"/>
                  <a:pt x="43774" y="35831"/>
                </a:cubicBezTo>
                <a:close/>
                <a:moveTo>
                  <a:pt x="40990" y="35621"/>
                </a:moveTo>
                <a:cubicBezTo>
                  <a:pt x="41377" y="35698"/>
                  <a:pt x="41827" y="35739"/>
                  <a:pt x="42275" y="35772"/>
                </a:cubicBezTo>
                <a:cubicBezTo>
                  <a:pt x="42330" y="35776"/>
                  <a:pt x="42382" y="35780"/>
                  <a:pt x="42437" y="35782"/>
                </a:cubicBezTo>
                <a:cubicBezTo>
                  <a:pt x="42308" y="35872"/>
                  <a:pt x="42185" y="35981"/>
                  <a:pt x="42101" y="36120"/>
                </a:cubicBezTo>
                <a:cubicBezTo>
                  <a:pt x="41582" y="36038"/>
                  <a:pt x="41009" y="35911"/>
                  <a:pt x="40898" y="35825"/>
                </a:cubicBezTo>
                <a:cubicBezTo>
                  <a:pt x="40878" y="35741"/>
                  <a:pt x="40949" y="35672"/>
                  <a:pt x="40960" y="35662"/>
                </a:cubicBezTo>
                <a:cubicBezTo>
                  <a:pt x="40976" y="35649"/>
                  <a:pt x="40984" y="35637"/>
                  <a:pt x="40990" y="35621"/>
                </a:cubicBezTo>
                <a:close/>
                <a:moveTo>
                  <a:pt x="28570" y="32558"/>
                </a:moveTo>
                <a:cubicBezTo>
                  <a:pt x="28858" y="32885"/>
                  <a:pt x="29897" y="34162"/>
                  <a:pt x="29969" y="35862"/>
                </a:cubicBezTo>
                <a:lnTo>
                  <a:pt x="29292" y="36284"/>
                </a:lnTo>
                <a:cubicBezTo>
                  <a:pt x="29030" y="35126"/>
                  <a:pt x="28332" y="33736"/>
                  <a:pt x="27896" y="32949"/>
                </a:cubicBezTo>
                <a:lnTo>
                  <a:pt x="28570" y="32558"/>
                </a:lnTo>
                <a:close/>
                <a:moveTo>
                  <a:pt x="44689" y="35649"/>
                </a:moveTo>
                <a:cubicBezTo>
                  <a:pt x="44790" y="35649"/>
                  <a:pt x="44892" y="35671"/>
                  <a:pt x="44964" y="35748"/>
                </a:cubicBezTo>
                <a:cubicBezTo>
                  <a:pt x="44974" y="35758"/>
                  <a:pt x="44968" y="35782"/>
                  <a:pt x="44959" y="35801"/>
                </a:cubicBezTo>
                <a:cubicBezTo>
                  <a:pt x="44908" y="35962"/>
                  <a:pt x="44610" y="36228"/>
                  <a:pt x="44178" y="36378"/>
                </a:cubicBezTo>
                <a:cubicBezTo>
                  <a:pt x="44182" y="36368"/>
                  <a:pt x="44184" y="36357"/>
                  <a:pt x="44188" y="36347"/>
                </a:cubicBezTo>
                <a:lnTo>
                  <a:pt x="44229" y="36081"/>
                </a:lnTo>
                <a:cubicBezTo>
                  <a:pt x="44231" y="36081"/>
                  <a:pt x="44231" y="36081"/>
                  <a:pt x="44231" y="36079"/>
                </a:cubicBezTo>
                <a:lnTo>
                  <a:pt x="44485" y="35946"/>
                </a:lnTo>
                <a:cubicBezTo>
                  <a:pt x="44542" y="35915"/>
                  <a:pt x="44573" y="35846"/>
                  <a:pt x="44556" y="35780"/>
                </a:cubicBezTo>
                <a:lnTo>
                  <a:pt x="44528" y="35680"/>
                </a:lnTo>
                <a:cubicBezTo>
                  <a:pt x="44542" y="35672"/>
                  <a:pt x="44556" y="35666"/>
                  <a:pt x="44569" y="35658"/>
                </a:cubicBezTo>
                <a:cubicBezTo>
                  <a:pt x="44607" y="35653"/>
                  <a:pt x="44648" y="35649"/>
                  <a:pt x="44689" y="35649"/>
                </a:cubicBezTo>
                <a:close/>
                <a:moveTo>
                  <a:pt x="40906" y="32857"/>
                </a:moveTo>
                <a:cubicBezTo>
                  <a:pt x="41848" y="32877"/>
                  <a:pt x="42502" y="33295"/>
                  <a:pt x="42856" y="33520"/>
                </a:cubicBezTo>
                <a:cubicBezTo>
                  <a:pt x="42893" y="33542"/>
                  <a:pt x="42924" y="33565"/>
                  <a:pt x="42954" y="33583"/>
                </a:cubicBezTo>
                <a:cubicBezTo>
                  <a:pt x="43149" y="33702"/>
                  <a:pt x="43402" y="33962"/>
                  <a:pt x="43646" y="34209"/>
                </a:cubicBezTo>
                <a:cubicBezTo>
                  <a:pt x="43777" y="34342"/>
                  <a:pt x="43910" y="34479"/>
                  <a:pt x="44043" y="34602"/>
                </a:cubicBezTo>
                <a:lnTo>
                  <a:pt x="44108" y="34663"/>
                </a:lnTo>
                <a:cubicBezTo>
                  <a:pt x="44313" y="34851"/>
                  <a:pt x="44591" y="35113"/>
                  <a:pt x="44565" y="35267"/>
                </a:cubicBezTo>
                <a:cubicBezTo>
                  <a:pt x="44556" y="35308"/>
                  <a:pt x="44520" y="35349"/>
                  <a:pt x="44464" y="35385"/>
                </a:cubicBezTo>
                <a:cubicBezTo>
                  <a:pt x="44462" y="35385"/>
                  <a:pt x="44456" y="35390"/>
                  <a:pt x="44454" y="35390"/>
                </a:cubicBezTo>
                <a:cubicBezTo>
                  <a:pt x="44452" y="35390"/>
                  <a:pt x="44452" y="35392"/>
                  <a:pt x="44448" y="35392"/>
                </a:cubicBezTo>
                <a:lnTo>
                  <a:pt x="44354" y="35042"/>
                </a:lnTo>
                <a:cubicBezTo>
                  <a:pt x="44350" y="34905"/>
                  <a:pt x="44252" y="34766"/>
                  <a:pt x="44037" y="34739"/>
                </a:cubicBezTo>
                <a:cubicBezTo>
                  <a:pt x="43999" y="34735"/>
                  <a:pt x="43962" y="34733"/>
                  <a:pt x="43926" y="34733"/>
                </a:cubicBezTo>
                <a:cubicBezTo>
                  <a:pt x="43744" y="34733"/>
                  <a:pt x="43583" y="34779"/>
                  <a:pt x="43480" y="34819"/>
                </a:cubicBezTo>
                <a:cubicBezTo>
                  <a:pt x="43075" y="34453"/>
                  <a:pt x="42249" y="33951"/>
                  <a:pt x="42214" y="33929"/>
                </a:cubicBezTo>
                <a:cubicBezTo>
                  <a:pt x="42190" y="33915"/>
                  <a:pt x="42163" y="33908"/>
                  <a:pt x="42137" y="33908"/>
                </a:cubicBezTo>
                <a:cubicBezTo>
                  <a:pt x="42088" y="33908"/>
                  <a:pt x="42040" y="33932"/>
                  <a:pt x="42013" y="33978"/>
                </a:cubicBezTo>
                <a:cubicBezTo>
                  <a:pt x="41972" y="34045"/>
                  <a:pt x="41993" y="34135"/>
                  <a:pt x="42062" y="34176"/>
                </a:cubicBezTo>
                <a:cubicBezTo>
                  <a:pt x="42069" y="34178"/>
                  <a:pt x="42320" y="34336"/>
                  <a:pt x="42613" y="34530"/>
                </a:cubicBezTo>
                <a:cubicBezTo>
                  <a:pt x="42570" y="34512"/>
                  <a:pt x="42525" y="34495"/>
                  <a:pt x="42484" y="34479"/>
                </a:cubicBezTo>
                <a:cubicBezTo>
                  <a:pt x="42257" y="34389"/>
                  <a:pt x="42019" y="34297"/>
                  <a:pt x="41815" y="34199"/>
                </a:cubicBezTo>
                <a:cubicBezTo>
                  <a:pt x="41271" y="33937"/>
                  <a:pt x="41179" y="33765"/>
                  <a:pt x="41170" y="33745"/>
                </a:cubicBezTo>
                <a:cubicBezTo>
                  <a:pt x="41155" y="33678"/>
                  <a:pt x="41098" y="33631"/>
                  <a:pt x="41028" y="33631"/>
                </a:cubicBezTo>
                <a:cubicBezTo>
                  <a:pt x="41022" y="33631"/>
                  <a:pt x="41016" y="33632"/>
                  <a:pt x="41011" y="33632"/>
                </a:cubicBezTo>
                <a:cubicBezTo>
                  <a:pt x="40933" y="33642"/>
                  <a:pt x="40876" y="33714"/>
                  <a:pt x="40884" y="33794"/>
                </a:cubicBezTo>
                <a:cubicBezTo>
                  <a:pt x="40894" y="33882"/>
                  <a:pt x="40990" y="34125"/>
                  <a:pt x="41686" y="34463"/>
                </a:cubicBezTo>
                <a:cubicBezTo>
                  <a:pt x="41901" y="34567"/>
                  <a:pt x="42142" y="34659"/>
                  <a:pt x="42377" y="34751"/>
                </a:cubicBezTo>
                <a:cubicBezTo>
                  <a:pt x="42811" y="34923"/>
                  <a:pt x="43357" y="35134"/>
                  <a:pt x="43392" y="35324"/>
                </a:cubicBezTo>
                <a:cubicBezTo>
                  <a:pt x="43402" y="35375"/>
                  <a:pt x="43388" y="35392"/>
                  <a:pt x="43378" y="35402"/>
                </a:cubicBezTo>
                <a:cubicBezTo>
                  <a:pt x="43299" y="35490"/>
                  <a:pt x="43042" y="35512"/>
                  <a:pt x="42790" y="35512"/>
                </a:cubicBezTo>
                <a:cubicBezTo>
                  <a:pt x="42590" y="35512"/>
                  <a:pt x="42393" y="35498"/>
                  <a:pt x="42289" y="35492"/>
                </a:cubicBezTo>
                <a:cubicBezTo>
                  <a:pt x="41715" y="35451"/>
                  <a:pt x="40751" y="35381"/>
                  <a:pt x="40362" y="35107"/>
                </a:cubicBezTo>
                <a:cubicBezTo>
                  <a:pt x="40338" y="35090"/>
                  <a:pt x="40309" y="35081"/>
                  <a:pt x="40280" y="35081"/>
                </a:cubicBezTo>
                <a:cubicBezTo>
                  <a:pt x="40234" y="35081"/>
                  <a:pt x="40189" y="35103"/>
                  <a:pt x="40160" y="35144"/>
                </a:cubicBezTo>
                <a:cubicBezTo>
                  <a:pt x="40115" y="35207"/>
                  <a:pt x="40129" y="35300"/>
                  <a:pt x="40197" y="35345"/>
                </a:cubicBezTo>
                <a:cubicBezTo>
                  <a:pt x="40321" y="35435"/>
                  <a:pt x="40487" y="35502"/>
                  <a:pt x="40677" y="35557"/>
                </a:cubicBezTo>
                <a:cubicBezTo>
                  <a:pt x="40626" y="35637"/>
                  <a:pt x="40587" y="35741"/>
                  <a:pt x="40602" y="35862"/>
                </a:cubicBezTo>
                <a:cubicBezTo>
                  <a:pt x="40507" y="35975"/>
                  <a:pt x="40350" y="36220"/>
                  <a:pt x="40456" y="36501"/>
                </a:cubicBezTo>
                <a:cubicBezTo>
                  <a:pt x="38989" y="36470"/>
                  <a:pt x="38494" y="35846"/>
                  <a:pt x="38492" y="35840"/>
                </a:cubicBezTo>
                <a:cubicBezTo>
                  <a:pt x="38465" y="35801"/>
                  <a:pt x="38419" y="35780"/>
                  <a:pt x="38374" y="35780"/>
                </a:cubicBezTo>
                <a:cubicBezTo>
                  <a:pt x="38365" y="35780"/>
                  <a:pt x="38356" y="35781"/>
                  <a:pt x="38347" y="35782"/>
                </a:cubicBezTo>
                <a:lnTo>
                  <a:pt x="37543" y="35948"/>
                </a:lnTo>
                <a:lnTo>
                  <a:pt x="37580" y="33757"/>
                </a:lnTo>
                <a:cubicBezTo>
                  <a:pt x="37748" y="33691"/>
                  <a:pt x="39849" y="32857"/>
                  <a:pt x="40868" y="32857"/>
                </a:cubicBezTo>
                <a:close/>
                <a:moveTo>
                  <a:pt x="43194" y="35964"/>
                </a:moveTo>
                <a:lnTo>
                  <a:pt x="43255" y="36142"/>
                </a:lnTo>
                <a:cubicBezTo>
                  <a:pt x="43261" y="36163"/>
                  <a:pt x="43276" y="36179"/>
                  <a:pt x="43288" y="36194"/>
                </a:cubicBezTo>
                <a:lnTo>
                  <a:pt x="43282" y="36237"/>
                </a:lnTo>
                <a:cubicBezTo>
                  <a:pt x="43278" y="36288"/>
                  <a:pt x="43300" y="36339"/>
                  <a:pt x="43341" y="36368"/>
                </a:cubicBezTo>
                <a:cubicBezTo>
                  <a:pt x="43349" y="36374"/>
                  <a:pt x="43360" y="36374"/>
                  <a:pt x="43368" y="36378"/>
                </a:cubicBezTo>
                <a:cubicBezTo>
                  <a:pt x="43349" y="36421"/>
                  <a:pt x="43331" y="36466"/>
                  <a:pt x="43312" y="36507"/>
                </a:cubicBezTo>
                <a:cubicBezTo>
                  <a:pt x="43308" y="36507"/>
                  <a:pt x="43300" y="36503"/>
                  <a:pt x="43296" y="36503"/>
                </a:cubicBezTo>
                <a:cubicBezTo>
                  <a:pt x="43197" y="36520"/>
                  <a:pt x="43106" y="36528"/>
                  <a:pt x="43026" y="36528"/>
                </a:cubicBezTo>
                <a:cubicBezTo>
                  <a:pt x="42863" y="36528"/>
                  <a:pt x="42749" y="36496"/>
                  <a:pt x="42709" y="36453"/>
                </a:cubicBezTo>
                <a:cubicBezTo>
                  <a:pt x="42703" y="36445"/>
                  <a:pt x="42693" y="36435"/>
                  <a:pt x="42703" y="36394"/>
                </a:cubicBezTo>
                <a:cubicBezTo>
                  <a:pt x="42740" y="36232"/>
                  <a:pt x="43012" y="36052"/>
                  <a:pt x="43194" y="35964"/>
                </a:cubicBezTo>
                <a:close/>
                <a:moveTo>
                  <a:pt x="37295" y="33436"/>
                </a:moveTo>
                <a:lnTo>
                  <a:pt x="37252" y="36535"/>
                </a:lnTo>
                <a:lnTo>
                  <a:pt x="36467" y="36619"/>
                </a:lnTo>
                <a:cubicBezTo>
                  <a:pt x="36520" y="35891"/>
                  <a:pt x="36602" y="34434"/>
                  <a:pt x="36483" y="33436"/>
                </a:cubicBezTo>
                <a:close/>
                <a:moveTo>
                  <a:pt x="40792" y="36091"/>
                </a:moveTo>
                <a:cubicBezTo>
                  <a:pt x="40954" y="36179"/>
                  <a:pt x="41291" y="36286"/>
                  <a:pt x="42001" y="36396"/>
                </a:cubicBezTo>
                <a:cubicBezTo>
                  <a:pt x="41987" y="36486"/>
                  <a:pt x="41991" y="36576"/>
                  <a:pt x="42013" y="36664"/>
                </a:cubicBezTo>
                <a:cubicBezTo>
                  <a:pt x="42019" y="36681"/>
                  <a:pt x="42024" y="36693"/>
                  <a:pt x="42030" y="36709"/>
                </a:cubicBezTo>
                <a:cubicBezTo>
                  <a:pt x="41461" y="36678"/>
                  <a:pt x="40823" y="36560"/>
                  <a:pt x="40751" y="36427"/>
                </a:cubicBezTo>
                <a:cubicBezTo>
                  <a:pt x="40683" y="36302"/>
                  <a:pt x="40735" y="36173"/>
                  <a:pt x="40792" y="36091"/>
                </a:cubicBezTo>
                <a:close/>
                <a:moveTo>
                  <a:pt x="45080" y="35473"/>
                </a:moveTo>
                <a:lnTo>
                  <a:pt x="45080" y="35473"/>
                </a:lnTo>
                <a:cubicBezTo>
                  <a:pt x="45191" y="35518"/>
                  <a:pt x="45293" y="35604"/>
                  <a:pt x="45326" y="35758"/>
                </a:cubicBezTo>
                <a:cubicBezTo>
                  <a:pt x="45344" y="35836"/>
                  <a:pt x="45352" y="36003"/>
                  <a:pt x="45219" y="36202"/>
                </a:cubicBezTo>
                <a:cubicBezTo>
                  <a:pt x="45070" y="36419"/>
                  <a:pt x="44728" y="36705"/>
                  <a:pt x="43943" y="36883"/>
                </a:cubicBezTo>
                <a:cubicBezTo>
                  <a:pt x="43967" y="36828"/>
                  <a:pt x="43992" y="36777"/>
                  <a:pt x="44008" y="36730"/>
                </a:cubicBezTo>
                <a:cubicBezTo>
                  <a:pt x="44585" y="36603"/>
                  <a:pt x="45121" y="36239"/>
                  <a:pt x="45234" y="35893"/>
                </a:cubicBezTo>
                <a:cubicBezTo>
                  <a:pt x="45274" y="35764"/>
                  <a:pt x="45256" y="35645"/>
                  <a:pt x="45178" y="35557"/>
                </a:cubicBezTo>
                <a:cubicBezTo>
                  <a:pt x="45148" y="35525"/>
                  <a:pt x="45117" y="35496"/>
                  <a:pt x="45080" y="35473"/>
                </a:cubicBezTo>
                <a:close/>
                <a:moveTo>
                  <a:pt x="42645" y="35989"/>
                </a:moveTo>
                <a:cubicBezTo>
                  <a:pt x="42541" y="36087"/>
                  <a:pt x="42453" y="36200"/>
                  <a:pt x="42420" y="36331"/>
                </a:cubicBezTo>
                <a:cubicBezTo>
                  <a:pt x="42390" y="36453"/>
                  <a:pt x="42418" y="36568"/>
                  <a:pt x="42498" y="36652"/>
                </a:cubicBezTo>
                <a:cubicBezTo>
                  <a:pt x="42621" y="36785"/>
                  <a:pt x="42842" y="36822"/>
                  <a:pt x="43036" y="36822"/>
                </a:cubicBezTo>
                <a:cubicBezTo>
                  <a:pt x="43081" y="36822"/>
                  <a:pt x="43122" y="36818"/>
                  <a:pt x="43159" y="36816"/>
                </a:cubicBezTo>
                <a:lnTo>
                  <a:pt x="43159" y="36816"/>
                </a:lnTo>
                <a:cubicBezTo>
                  <a:pt x="43126" y="36873"/>
                  <a:pt x="43094" y="36926"/>
                  <a:pt x="43055" y="36977"/>
                </a:cubicBezTo>
                <a:cubicBezTo>
                  <a:pt x="42911" y="36969"/>
                  <a:pt x="42380" y="36926"/>
                  <a:pt x="42294" y="36591"/>
                </a:cubicBezTo>
                <a:cubicBezTo>
                  <a:pt x="42273" y="36515"/>
                  <a:pt x="42275" y="36439"/>
                  <a:pt x="42304" y="36363"/>
                </a:cubicBezTo>
                <a:cubicBezTo>
                  <a:pt x="42316" y="36345"/>
                  <a:pt x="42326" y="36325"/>
                  <a:pt x="42330" y="36302"/>
                </a:cubicBezTo>
                <a:cubicBezTo>
                  <a:pt x="42337" y="36292"/>
                  <a:pt x="42339" y="36284"/>
                  <a:pt x="42345" y="36275"/>
                </a:cubicBezTo>
                <a:cubicBezTo>
                  <a:pt x="42412" y="36161"/>
                  <a:pt x="42531" y="36061"/>
                  <a:pt x="42645" y="35989"/>
                </a:cubicBezTo>
                <a:close/>
                <a:moveTo>
                  <a:pt x="35004" y="32998"/>
                </a:moveTo>
                <a:lnTo>
                  <a:pt x="36125" y="33043"/>
                </a:lnTo>
                <a:cubicBezTo>
                  <a:pt x="36141" y="33112"/>
                  <a:pt x="36156" y="33190"/>
                  <a:pt x="36168" y="33268"/>
                </a:cubicBezTo>
                <a:cubicBezTo>
                  <a:pt x="36166" y="33276"/>
                  <a:pt x="36162" y="33282"/>
                  <a:pt x="36162" y="33288"/>
                </a:cubicBezTo>
                <a:cubicBezTo>
                  <a:pt x="36162" y="33313"/>
                  <a:pt x="36170" y="33333"/>
                  <a:pt x="36178" y="33350"/>
                </a:cubicBezTo>
                <a:cubicBezTo>
                  <a:pt x="36322" y="34356"/>
                  <a:pt x="36221" y="35997"/>
                  <a:pt x="36168" y="36699"/>
                </a:cubicBezTo>
                <a:cubicBezTo>
                  <a:pt x="36148" y="36726"/>
                  <a:pt x="36135" y="36762"/>
                  <a:pt x="36139" y="36797"/>
                </a:cubicBezTo>
                <a:cubicBezTo>
                  <a:pt x="36141" y="36816"/>
                  <a:pt x="36148" y="36834"/>
                  <a:pt x="36156" y="36848"/>
                </a:cubicBezTo>
                <a:cubicBezTo>
                  <a:pt x="36152" y="36871"/>
                  <a:pt x="36150" y="36895"/>
                  <a:pt x="36150" y="36914"/>
                </a:cubicBezTo>
                <a:cubicBezTo>
                  <a:pt x="35232" y="37002"/>
                  <a:pt x="34228" y="37033"/>
                  <a:pt x="33277" y="37033"/>
                </a:cubicBezTo>
                <a:cubicBezTo>
                  <a:pt x="31458" y="37033"/>
                  <a:pt x="29834" y="36921"/>
                  <a:pt x="29384" y="36887"/>
                </a:cubicBezTo>
                <a:cubicBezTo>
                  <a:pt x="29376" y="36791"/>
                  <a:pt x="29363" y="36689"/>
                  <a:pt x="29347" y="36582"/>
                </a:cubicBezTo>
                <a:lnTo>
                  <a:pt x="30192" y="36059"/>
                </a:lnTo>
                <a:cubicBezTo>
                  <a:pt x="30235" y="36030"/>
                  <a:pt x="30259" y="35983"/>
                  <a:pt x="30257" y="35934"/>
                </a:cubicBezTo>
                <a:cubicBezTo>
                  <a:pt x="30253" y="35737"/>
                  <a:pt x="30233" y="35545"/>
                  <a:pt x="30206" y="35361"/>
                </a:cubicBezTo>
                <a:cubicBezTo>
                  <a:pt x="30372" y="35281"/>
                  <a:pt x="31618" y="34680"/>
                  <a:pt x="32271" y="34448"/>
                </a:cubicBezTo>
                <a:cubicBezTo>
                  <a:pt x="32899" y="34223"/>
                  <a:pt x="34032" y="33784"/>
                  <a:pt x="34396" y="33552"/>
                </a:cubicBezTo>
                <a:cubicBezTo>
                  <a:pt x="34546" y="33458"/>
                  <a:pt x="34775" y="33254"/>
                  <a:pt x="35004" y="32998"/>
                </a:cubicBezTo>
                <a:close/>
                <a:moveTo>
                  <a:pt x="38329" y="36077"/>
                </a:moveTo>
                <a:cubicBezTo>
                  <a:pt x="38519" y="36271"/>
                  <a:pt x="39155" y="36785"/>
                  <a:pt x="40575" y="36785"/>
                </a:cubicBezTo>
                <a:cubicBezTo>
                  <a:pt x="40618" y="36785"/>
                  <a:pt x="40657" y="36764"/>
                  <a:pt x="40681" y="36734"/>
                </a:cubicBezTo>
                <a:cubicBezTo>
                  <a:pt x="41062" y="36947"/>
                  <a:pt x="41839" y="36992"/>
                  <a:pt x="42111" y="37002"/>
                </a:cubicBezTo>
                <a:lnTo>
                  <a:pt x="42116" y="37002"/>
                </a:lnTo>
                <a:cubicBezTo>
                  <a:pt x="42146" y="37002"/>
                  <a:pt x="42173" y="36989"/>
                  <a:pt x="42197" y="36973"/>
                </a:cubicBezTo>
                <a:cubicBezTo>
                  <a:pt x="42377" y="37145"/>
                  <a:pt x="42635" y="37217"/>
                  <a:pt x="42830" y="37245"/>
                </a:cubicBezTo>
                <a:cubicBezTo>
                  <a:pt x="42283" y="37806"/>
                  <a:pt x="41334" y="38192"/>
                  <a:pt x="39372" y="38800"/>
                </a:cubicBezTo>
                <a:cubicBezTo>
                  <a:pt x="36944" y="39552"/>
                  <a:pt x="33527" y="39617"/>
                  <a:pt x="32458" y="39617"/>
                </a:cubicBezTo>
                <a:cubicBezTo>
                  <a:pt x="32251" y="39617"/>
                  <a:pt x="32132" y="39615"/>
                  <a:pt x="32125" y="39614"/>
                </a:cubicBezTo>
                <a:cubicBezTo>
                  <a:pt x="29449" y="39526"/>
                  <a:pt x="27553" y="38831"/>
                  <a:pt x="26847" y="38532"/>
                </a:cubicBezTo>
                <a:cubicBezTo>
                  <a:pt x="28136" y="37847"/>
                  <a:pt x="29063" y="37303"/>
                  <a:pt x="29277" y="37176"/>
                </a:cubicBezTo>
                <a:cubicBezTo>
                  <a:pt x="29568" y="37200"/>
                  <a:pt x="31301" y="37329"/>
                  <a:pt x="33271" y="37329"/>
                </a:cubicBezTo>
                <a:cubicBezTo>
                  <a:pt x="34274" y="37329"/>
                  <a:pt x="35337" y="37296"/>
                  <a:pt x="36295" y="37196"/>
                </a:cubicBezTo>
                <a:cubicBezTo>
                  <a:pt x="36367" y="37186"/>
                  <a:pt x="36424" y="37131"/>
                  <a:pt x="36428" y="37063"/>
                </a:cubicBezTo>
                <a:cubicBezTo>
                  <a:pt x="36432" y="37049"/>
                  <a:pt x="36436" y="36998"/>
                  <a:pt x="36442" y="36914"/>
                </a:cubicBezTo>
                <a:lnTo>
                  <a:pt x="37408" y="36807"/>
                </a:lnTo>
                <a:cubicBezTo>
                  <a:pt x="37480" y="36801"/>
                  <a:pt x="37537" y="36740"/>
                  <a:pt x="37537" y="36668"/>
                </a:cubicBezTo>
                <a:lnTo>
                  <a:pt x="37543" y="36239"/>
                </a:lnTo>
                <a:lnTo>
                  <a:pt x="38329" y="36077"/>
                </a:lnTo>
                <a:close/>
                <a:moveTo>
                  <a:pt x="43723" y="36334"/>
                </a:moveTo>
                <a:cubicBezTo>
                  <a:pt x="43757" y="36334"/>
                  <a:pt x="43792" y="36337"/>
                  <a:pt x="43824" y="36347"/>
                </a:cubicBezTo>
                <a:cubicBezTo>
                  <a:pt x="43750" y="36654"/>
                  <a:pt x="43456" y="37456"/>
                  <a:pt x="42410" y="38090"/>
                </a:cubicBezTo>
                <a:cubicBezTo>
                  <a:pt x="40960" y="38974"/>
                  <a:pt x="38455" y="39467"/>
                  <a:pt x="36197" y="39835"/>
                </a:cubicBezTo>
                <a:cubicBezTo>
                  <a:pt x="35057" y="40023"/>
                  <a:pt x="33344" y="40047"/>
                  <a:pt x="32513" y="40047"/>
                </a:cubicBezTo>
                <a:cubicBezTo>
                  <a:pt x="32218" y="40047"/>
                  <a:pt x="32035" y="40044"/>
                  <a:pt x="32027" y="40044"/>
                </a:cubicBezTo>
                <a:cubicBezTo>
                  <a:pt x="29138" y="40005"/>
                  <a:pt x="26959" y="39099"/>
                  <a:pt x="26325" y="38802"/>
                </a:cubicBezTo>
                <a:cubicBezTo>
                  <a:pt x="26391" y="38767"/>
                  <a:pt x="26460" y="38735"/>
                  <a:pt x="26524" y="38698"/>
                </a:cubicBezTo>
                <a:cubicBezTo>
                  <a:pt x="27004" y="38925"/>
                  <a:pt x="29030" y="39801"/>
                  <a:pt x="32119" y="39897"/>
                </a:cubicBezTo>
                <a:cubicBezTo>
                  <a:pt x="32127" y="39897"/>
                  <a:pt x="32244" y="39901"/>
                  <a:pt x="32455" y="39901"/>
                </a:cubicBezTo>
                <a:cubicBezTo>
                  <a:pt x="33533" y="39901"/>
                  <a:pt x="36991" y="39835"/>
                  <a:pt x="39460" y="39072"/>
                </a:cubicBezTo>
                <a:cubicBezTo>
                  <a:pt x="42357" y="38174"/>
                  <a:pt x="43179" y="37749"/>
                  <a:pt x="43695" y="36335"/>
                </a:cubicBezTo>
                <a:cubicBezTo>
                  <a:pt x="43704" y="36334"/>
                  <a:pt x="43714" y="36334"/>
                  <a:pt x="43723" y="36334"/>
                </a:cubicBezTo>
                <a:close/>
                <a:moveTo>
                  <a:pt x="15210" y="41519"/>
                </a:moveTo>
                <a:cubicBezTo>
                  <a:pt x="15958" y="41896"/>
                  <a:pt x="16660" y="42094"/>
                  <a:pt x="17286" y="42094"/>
                </a:cubicBezTo>
                <a:cubicBezTo>
                  <a:pt x="17356" y="42094"/>
                  <a:pt x="17425" y="42092"/>
                  <a:pt x="17493" y="42086"/>
                </a:cubicBezTo>
                <a:cubicBezTo>
                  <a:pt x="17532" y="42084"/>
                  <a:pt x="17573" y="42076"/>
                  <a:pt x="17614" y="42074"/>
                </a:cubicBezTo>
                <a:cubicBezTo>
                  <a:pt x="17622" y="42409"/>
                  <a:pt x="17652" y="43671"/>
                  <a:pt x="17783" y="44570"/>
                </a:cubicBezTo>
                <a:cubicBezTo>
                  <a:pt x="17612" y="44324"/>
                  <a:pt x="17499" y="44140"/>
                  <a:pt x="17497" y="44136"/>
                </a:cubicBezTo>
                <a:cubicBezTo>
                  <a:pt x="17470" y="44090"/>
                  <a:pt x="17421" y="44064"/>
                  <a:pt x="17372" y="44064"/>
                </a:cubicBezTo>
                <a:cubicBezTo>
                  <a:pt x="17347" y="44064"/>
                  <a:pt x="17321" y="44071"/>
                  <a:pt x="17299" y="44085"/>
                </a:cubicBezTo>
                <a:cubicBezTo>
                  <a:pt x="17231" y="44126"/>
                  <a:pt x="17206" y="44212"/>
                  <a:pt x="17247" y="44281"/>
                </a:cubicBezTo>
                <a:cubicBezTo>
                  <a:pt x="17266" y="44312"/>
                  <a:pt x="17552" y="44787"/>
                  <a:pt x="17927" y="45237"/>
                </a:cubicBezTo>
                <a:cubicBezTo>
                  <a:pt x="17933" y="45255"/>
                  <a:pt x="17939" y="45273"/>
                  <a:pt x="17943" y="45288"/>
                </a:cubicBezTo>
                <a:cubicBezTo>
                  <a:pt x="17961" y="45335"/>
                  <a:pt x="18000" y="45366"/>
                  <a:pt x="18045" y="45376"/>
                </a:cubicBezTo>
                <a:cubicBezTo>
                  <a:pt x="18236" y="45589"/>
                  <a:pt x="18444" y="45785"/>
                  <a:pt x="18647" y="45908"/>
                </a:cubicBezTo>
                <a:lnTo>
                  <a:pt x="18802" y="46000"/>
                </a:lnTo>
                <a:cubicBezTo>
                  <a:pt x="19218" y="46245"/>
                  <a:pt x="19369" y="46337"/>
                  <a:pt x="19437" y="46601"/>
                </a:cubicBezTo>
                <a:cubicBezTo>
                  <a:pt x="19291" y="46534"/>
                  <a:pt x="19207" y="46493"/>
                  <a:pt x="19205" y="46491"/>
                </a:cubicBezTo>
                <a:cubicBezTo>
                  <a:pt x="19185" y="46481"/>
                  <a:pt x="19164" y="46476"/>
                  <a:pt x="19142" y="46476"/>
                </a:cubicBezTo>
                <a:cubicBezTo>
                  <a:pt x="19100" y="46476"/>
                  <a:pt x="19057" y="46495"/>
                  <a:pt x="19027" y="46530"/>
                </a:cubicBezTo>
                <a:cubicBezTo>
                  <a:pt x="18510" y="47176"/>
                  <a:pt x="17151" y="47751"/>
                  <a:pt x="16740" y="47913"/>
                </a:cubicBezTo>
                <a:cubicBezTo>
                  <a:pt x="16703" y="47884"/>
                  <a:pt x="16668" y="47855"/>
                  <a:pt x="16632" y="47825"/>
                </a:cubicBezTo>
                <a:cubicBezTo>
                  <a:pt x="14843" y="46309"/>
                  <a:pt x="15116" y="42464"/>
                  <a:pt x="15210" y="41519"/>
                </a:cubicBezTo>
                <a:close/>
                <a:moveTo>
                  <a:pt x="18205" y="41996"/>
                </a:moveTo>
                <a:cubicBezTo>
                  <a:pt x="18279" y="42593"/>
                  <a:pt x="18506" y="44418"/>
                  <a:pt x="18659" y="44694"/>
                </a:cubicBezTo>
                <a:cubicBezTo>
                  <a:pt x="18821" y="44981"/>
                  <a:pt x="20386" y="46595"/>
                  <a:pt x="22878" y="48003"/>
                </a:cubicBezTo>
                <a:cubicBezTo>
                  <a:pt x="21562" y="47542"/>
                  <a:pt x="20408" y="47043"/>
                  <a:pt x="19758" y="46747"/>
                </a:cubicBezTo>
                <a:cubicBezTo>
                  <a:pt x="19684" y="46186"/>
                  <a:pt x="19463" y="46053"/>
                  <a:pt x="18946" y="45748"/>
                </a:cubicBezTo>
                <a:lnTo>
                  <a:pt x="18792" y="45656"/>
                </a:lnTo>
                <a:cubicBezTo>
                  <a:pt x="18587" y="45533"/>
                  <a:pt x="18373" y="45318"/>
                  <a:pt x="18178" y="45091"/>
                </a:cubicBezTo>
                <a:cubicBezTo>
                  <a:pt x="17951" y="44355"/>
                  <a:pt x="17906" y="42393"/>
                  <a:pt x="17900" y="42043"/>
                </a:cubicBezTo>
                <a:cubicBezTo>
                  <a:pt x="18000" y="42031"/>
                  <a:pt x="18101" y="42012"/>
                  <a:pt x="18205" y="41996"/>
                </a:cubicBezTo>
                <a:close/>
                <a:moveTo>
                  <a:pt x="21613" y="58601"/>
                </a:moveTo>
                <a:cubicBezTo>
                  <a:pt x="21916" y="58642"/>
                  <a:pt x="22818" y="58801"/>
                  <a:pt x="23614" y="59296"/>
                </a:cubicBezTo>
                <a:cubicBezTo>
                  <a:pt x="22499" y="59470"/>
                  <a:pt x="21775" y="59491"/>
                  <a:pt x="21489" y="59491"/>
                </a:cubicBezTo>
                <a:cubicBezTo>
                  <a:pt x="21509" y="59313"/>
                  <a:pt x="21550" y="59000"/>
                  <a:pt x="21613" y="58601"/>
                </a:cubicBezTo>
                <a:close/>
                <a:moveTo>
                  <a:pt x="19173" y="46796"/>
                </a:moveTo>
                <a:cubicBezTo>
                  <a:pt x="19719" y="47051"/>
                  <a:pt x="22315" y="48252"/>
                  <a:pt x="24856" y="48909"/>
                </a:cubicBezTo>
                <a:cubicBezTo>
                  <a:pt x="27594" y="49615"/>
                  <a:pt x="29265" y="50540"/>
                  <a:pt x="29457" y="50707"/>
                </a:cubicBezTo>
                <a:cubicBezTo>
                  <a:pt x="29468" y="50757"/>
                  <a:pt x="29462" y="50879"/>
                  <a:pt x="29441" y="51016"/>
                </a:cubicBezTo>
                <a:cubicBezTo>
                  <a:pt x="29314" y="50953"/>
                  <a:pt x="29194" y="50894"/>
                  <a:pt x="29083" y="50840"/>
                </a:cubicBezTo>
                <a:cubicBezTo>
                  <a:pt x="29142" y="50836"/>
                  <a:pt x="29194" y="50795"/>
                  <a:pt x="29208" y="50734"/>
                </a:cubicBezTo>
                <a:cubicBezTo>
                  <a:pt x="29228" y="50656"/>
                  <a:pt x="29181" y="50576"/>
                  <a:pt x="29104" y="50560"/>
                </a:cubicBezTo>
                <a:cubicBezTo>
                  <a:pt x="29090" y="50556"/>
                  <a:pt x="28863" y="50501"/>
                  <a:pt x="28487" y="50501"/>
                </a:cubicBezTo>
                <a:cubicBezTo>
                  <a:pt x="28360" y="50501"/>
                  <a:pt x="28216" y="50507"/>
                  <a:pt x="28058" y="50523"/>
                </a:cubicBezTo>
                <a:cubicBezTo>
                  <a:pt x="27559" y="50574"/>
                  <a:pt x="25973" y="51352"/>
                  <a:pt x="24613" y="52168"/>
                </a:cubicBezTo>
                <a:cubicBezTo>
                  <a:pt x="24598" y="52164"/>
                  <a:pt x="24584" y="52162"/>
                  <a:pt x="24569" y="52162"/>
                </a:cubicBezTo>
                <a:cubicBezTo>
                  <a:pt x="24510" y="52162"/>
                  <a:pt x="24454" y="52197"/>
                  <a:pt x="24435" y="52258"/>
                </a:cubicBezTo>
                <a:cubicBezTo>
                  <a:pt x="24431" y="52264"/>
                  <a:pt x="24431" y="52273"/>
                  <a:pt x="24431" y="52279"/>
                </a:cubicBezTo>
                <a:cubicBezTo>
                  <a:pt x="24052" y="52510"/>
                  <a:pt x="23698" y="52741"/>
                  <a:pt x="23393" y="52958"/>
                </a:cubicBezTo>
                <a:cubicBezTo>
                  <a:pt x="21881" y="54040"/>
                  <a:pt x="21284" y="58715"/>
                  <a:pt x="21192" y="59511"/>
                </a:cubicBezTo>
                <a:cubicBezTo>
                  <a:pt x="21138" y="59517"/>
                  <a:pt x="21056" y="59523"/>
                  <a:pt x="20939" y="59523"/>
                </a:cubicBezTo>
                <a:cubicBezTo>
                  <a:pt x="20536" y="59523"/>
                  <a:pt x="19717" y="59456"/>
                  <a:pt x="18184" y="59104"/>
                </a:cubicBezTo>
                <a:cubicBezTo>
                  <a:pt x="19242" y="53253"/>
                  <a:pt x="22256" y="50290"/>
                  <a:pt x="22291" y="50257"/>
                </a:cubicBezTo>
                <a:cubicBezTo>
                  <a:pt x="22332" y="50218"/>
                  <a:pt x="22344" y="50161"/>
                  <a:pt x="22327" y="50106"/>
                </a:cubicBezTo>
                <a:cubicBezTo>
                  <a:pt x="22309" y="50053"/>
                  <a:pt x="22262" y="50014"/>
                  <a:pt x="22207" y="50010"/>
                </a:cubicBezTo>
                <a:cubicBezTo>
                  <a:pt x="22174" y="50004"/>
                  <a:pt x="19085" y="49623"/>
                  <a:pt x="17002" y="48117"/>
                </a:cubicBezTo>
                <a:cubicBezTo>
                  <a:pt x="17530" y="47900"/>
                  <a:pt x="18630" y="47395"/>
                  <a:pt x="19173" y="46796"/>
                </a:cubicBezTo>
                <a:close/>
                <a:moveTo>
                  <a:pt x="9184" y="20420"/>
                </a:moveTo>
                <a:cubicBezTo>
                  <a:pt x="9735" y="20868"/>
                  <a:pt x="11208" y="22075"/>
                  <a:pt x="12237" y="23012"/>
                </a:cubicBezTo>
                <a:cubicBezTo>
                  <a:pt x="13125" y="23814"/>
                  <a:pt x="13951" y="25851"/>
                  <a:pt x="13960" y="25876"/>
                </a:cubicBezTo>
                <a:cubicBezTo>
                  <a:pt x="13982" y="25929"/>
                  <a:pt x="14033" y="25964"/>
                  <a:pt x="14093" y="25968"/>
                </a:cubicBezTo>
                <a:lnTo>
                  <a:pt x="14095" y="25968"/>
                </a:lnTo>
                <a:cubicBezTo>
                  <a:pt x="14154" y="25968"/>
                  <a:pt x="14205" y="25931"/>
                  <a:pt x="14228" y="25878"/>
                </a:cubicBezTo>
                <a:cubicBezTo>
                  <a:pt x="14383" y="25510"/>
                  <a:pt x="15081" y="24863"/>
                  <a:pt x="15596" y="24423"/>
                </a:cubicBezTo>
                <a:lnTo>
                  <a:pt x="15596" y="24423"/>
                </a:lnTo>
                <a:cubicBezTo>
                  <a:pt x="15373" y="25006"/>
                  <a:pt x="15038" y="25909"/>
                  <a:pt x="14987" y="26126"/>
                </a:cubicBezTo>
                <a:cubicBezTo>
                  <a:pt x="14917" y="26424"/>
                  <a:pt x="15099" y="29696"/>
                  <a:pt x="15197" y="31036"/>
                </a:cubicBezTo>
                <a:cubicBezTo>
                  <a:pt x="14473" y="29958"/>
                  <a:pt x="13849" y="28980"/>
                  <a:pt x="13618" y="28528"/>
                </a:cubicBezTo>
                <a:cubicBezTo>
                  <a:pt x="12626" y="26592"/>
                  <a:pt x="12141" y="24344"/>
                  <a:pt x="12139" y="24321"/>
                </a:cubicBezTo>
                <a:cubicBezTo>
                  <a:pt x="12123" y="24252"/>
                  <a:pt x="12062" y="24205"/>
                  <a:pt x="11996" y="24205"/>
                </a:cubicBezTo>
                <a:cubicBezTo>
                  <a:pt x="11987" y="24205"/>
                  <a:pt x="11977" y="24206"/>
                  <a:pt x="11967" y="24209"/>
                </a:cubicBezTo>
                <a:cubicBezTo>
                  <a:pt x="11889" y="24223"/>
                  <a:pt x="11838" y="24303"/>
                  <a:pt x="11856" y="24378"/>
                </a:cubicBezTo>
                <a:cubicBezTo>
                  <a:pt x="11863" y="24403"/>
                  <a:pt x="12354" y="26686"/>
                  <a:pt x="13362" y="28658"/>
                </a:cubicBezTo>
                <a:cubicBezTo>
                  <a:pt x="13970" y="29845"/>
                  <a:pt x="17655" y="35236"/>
                  <a:pt x="18281" y="35651"/>
                </a:cubicBezTo>
                <a:cubicBezTo>
                  <a:pt x="18341" y="35692"/>
                  <a:pt x="18442" y="35711"/>
                  <a:pt x="18577" y="35711"/>
                </a:cubicBezTo>
                <a:cubicBezTo>
                  <a:pt x="19972" y="35711"/>
                  <a:pt x="25032" y="33713"/>
                  <a:pt x="27238" y="32652"/>
                </a:cubicBezTo>
                <a:cubicBezTo>
                  <a:pt x="27268" y="32648"/>
                  <a:pt x="27295" y="32634"/>
                  <a:pt x="27315" y="32613"/>
                </a:cubicBezTo>
                <a:cubicBezTo>
                  <a:pt x="27334" y="32607"/>
                  <a:pt x="27352" y="32597"/>
                  <a:pt x="27367" y="32589"/>
                </a:cubicBezTo>
                <a:cubicBezTo>
                  <a:pt x="27684" y="33133"/>
                  <a:pt x="29018" y="35492"/>
                  <a:pt x="29106" y="36947"/>
                </a:cubicBezTo>
                <a:cubicBezTo>
                  <a:pt x="28836" y="37104"/>
                  <a:pt x="27845" y="37677"/>
                  <a:pt x="26513" y="38379"/>
                </a:cubicBezTo>
                <a:cubicBezTo>
                  <a:pt x="26505" y="38377"/>
                  <a:pt x="26497" y="38377"/>
                  <a:pt x="26489" y="38377"/>
                </a:cubicBezTo>
                <a:cubicBezTo>
                  <a:pt x="26438" y="38377"/>
                  <a:pt x="26389" y="38405"/>
                  <a:pt x="26362" y="38452"/>
                </a:cubicBezTo>
                <a:cubicBezTo>
                  <a:pt x="26360" y="38454"/>
                  <a:pt x="26362" y="38454"/>
                  <a:pt x="26360" y="38458"/>
                </a:cubicBezTo>
                <a:cubicBezTo>
                  <a:pt x="23737" y="39823"/>
                  <a:pt x="19891" y="41624"/>
                  <a:pt x="17477" y="41797"/>
                </a:cubicBezTo>
                <a:cubicBezTo>
                  <a:pt x="17410" y="41802"/>
                  <a:pt x="17344" y="41805"/>
                  <a:pt x="17276" y="41805"/>
                </a:cubicBezTo>
                <a:cubicBezTo>
                  <a:pt x="16631" y="41805"/>
                  <a:pt x="15933" y="41586"/>
                  <a:pt x="15216" y="41206"/>
                </a:cubicBezTo>
                <a:cubicBezTo>
                  <a:pt x="15191" y="41171"/>
                  <a:pt x="15159" y="41145"/>
                  <a:pt x="15114" y="41139"/>
                </a:cubicBezTo>
                <a:cubicBezTo>
                  <a:pt x="15111" y="41138"/>
                  <a:pt x="15109" y="41137"/>
                  <a:pt x="15106" y="41137"/>
                </a:cubicBezTo>
                <a:cubicBezTo>
                  <a:pt x="15099" y="41137"/>
                  <a:pt x="15093" y="41141"/>
                  <a:pt x="15087" y="41141"/>
                </a:cubicBezTo>
                <a:cubicBezTo>
                  <a:pt x="11462" y="39148"/>
                  <a:pt x="7329" y="33186"/>
                  <a:pt x="6783" y="30346"/>
                </a:cubicBezTo>
                <a:cubicBezTo>
                  <a:pt x="6422" y="28462"/>
                  <a:pt x="7057" y="26416"/>
                  <a:pt x="8403" y="25129"/>
                </a:cubicBezTo>
                <a:cubicBezTo>
                  <a:pt x="9115" y="24446"/>
                  <a:pt x="9941" y="24083"/>
                  <a:pt x="10741" y="24083"/>
                </a:cubicBezTo>
                <a:cubicBezTo>
                  <a:pt x="10941" y="24083"/>
                  <a:pt x="11139" y="24106"/>
                  <a:pt x="11333" y="24151"/>
                </a:cubicBezTo>
                <a:cubicBezTo>
                  <a:pt x="11344" y="24154"/>
                  <a:pt x="11355" y="24155"/>
                  <a:pt x="11366" y="24155"/>
                </a:cubicBezTo>
                <a:cubicBezTo>
                  <a:pt x="11431" y="24155"/>
                  <a:pt x="11491" y="24110"/>
                  <a:pt x="11507" y="24045"/>
                </a:cubicBezTo>
                <a:cubicBezTo>
                  <a:pt x="11525" y="23965"/>
                  <a:pt x="11476" y="23887"/>
                  <a:pt x="11400" y="23871"/>
                </a:cubicBezTo>
                <a:cubicBezTo>
                  <a:pt x="11183" y="23820"/>
                  <a:pt x="10962" y="23794"/>
                  <a:pt x="10740" y="23794"/>
                </a:cubicBezTo>
                <a:cubicBezTo>
                  <a:pt x="9864" y="23794"/>
                  <a:pt x="8968" y="24186"/>
                  <a:pt x="8202" y="24921"/>
                </a:cubicBezTo>
                <a:cubicBezTo>
                  <a:pt x="6791" y="26275"/>
                  <a:pt x="6124" y="28425"/>
                  <a:pt x="6502" y="30402"/>
                </a:cubicBezTo>
                <a:cubicBezTo>
                  <a:pt x="6844" y="32190"/>
                  <a:pt x="8577" y="35185"/>
                  <a:pt x="10709" y="37681"/>
                </a:cubicBezTo>
                <a:cubicBezTo>
                  <a:pt x="12171" y="39391"/>
                  <a:pt x="13622" y="40648"/>
                  <a:pt x="14936" y="41374"/>
                </a:cubicBezTo>
                <a:cubicBezTo>
                  <a:pt x="14848" y="42121"/>
                  <a:pt x="14440" y="46346"/>
                  <a:pt x="16445" y="48046"/>
                </a:cubicBezTo>
                <a:cubicBezTo>
                  <a:pt x="16470" y="48068"/>
                  <a:pt x="16499" y="48089"/>
                  <a:pt x="16527" y="48111"/>
                </a:cubicBezTo>
                <a:cubicBezTo>
                  <a:pt x="16529" y="48125"/>
                  <a:pt x="16529" y="48136"/>
                  <a:pt x="16531" y="48146"/>
                </a:cubicBezTo>
                <a:cubicBezTo>
                  <a:pt x="16555" y="48206"/>
                  <a:pt x="16612" y="48238"/>
                  <a:pt x="16674" y="48238"/>
                </a:cubicBezTo>
                <a:cubicBezTo>
                  <a:pt x="16677" y="48238"/>
                  <a:pt x="16681" y="48238"/>
                  <a:pt x="16685" y="48238"/>
                </a:cubicBezTo>
                <a:cubicBezTo>
                  <a:pt x="18485" y="49623"/>
                  <a:pt x="21051" y="50122"/>
                  <a:pt x="21900" y="50257"/>
                </a:cubicBezTo>
                <a:cubicBezTo>
                  <a:pt x="21094" y="51153"/>
                  <a:pt x="18070" y="54918"/>
                  <a:pt x="17601" y="61502"/>
                </a:cubicBezTo>
                <a:cubicBezTo>
                  <a:pt x="16672" y="61072"/>
                  <a:pt x="12591" y="59169"/>
                  <a:pt x="10512" y="57936"/>
                </a:cubicBezTo>
                <a:cubicBezTo>
                  <a:pt x="9993" y="57625"/>
                  <a:pt x="9379" y="57332"/>
                  <a:pt x="8726" y="57017"/>
                </a:cubicBezTo>
                <a:cubicBezTo>
                  <a:pt x="6369" y="55882"/>
                  <a:pt x="3433" y="54468"/>
                  <a:pt x="2281" y="51168"/>
                </a:cubicBezTo>
                <a:cubicBezTo>
                  <a:pt x="326" y="45550"/>
                  <a:pt x="1707" y="34019"/>
                  <a:pt x="3568" y="29094"/>
                </a:cubicBezTo>
                <a:cubicBezTo>
                  <a:pt x="3871" y="29409"/>
                  <a:pt x="4102" y="29555"/>
                  <a:pt x="4111" y="29561"/>
                </a:cubicBezTo>
                <a:cubicBezTo>
                  <a:pt x="4133" y="29575"/>
                  <a:pt x="4160" y="29581"/>
                  <a:pt x="4188" y="29581"/>
                </a:cubicBezTo>
                <a:cubicBezTo>
                  <a:pt x="4221" y="29581"/>
                  <a:pt x="4254" y="29569"/>
                  <a:pt x="4282" y="29544"/>
                </a:cubicBezTo>
                <a:cubicBezTo>
                  <a:pt x="4327" y="29503"/>
                  <a:pt x="4344" y="29436"/>
                  <a:pt x="4321" y="29379"/>
                </a:cubicBezTo>
                <a:cubicBezTo>
                  <a:pt x="4051" y="28761"/>
                  <a:pt x="4006" y="28108"/>
                  <a:pt x="4037" y="27578"/>
                </a:cubicBezTo>
                <a:lnTo>
                  <a:pt x="4037" y="27578"/>
                </a:lnTo>
                <a:cubicBezTo>
                  <a:pt x="4182" y="28241"/>
                  <a:pt x="4446" y="28568"/>
                  <a:pt x="4460" y="28589"/>
                </a:cubicBezTo>
                <a:cubicBezTo>
                  <a:pt x="4489" y="28622"/>
                  <a:pt x="4530" y="28641"/>
                  <a:pt x="4574" y="28641"/>
                </a:cubicBezTo>
                <a:cubicBezTo>
                  <a:pt x="4589" y="28641"/>
                  <a:pt x="4605" y="28639"/>
                  <a:pt x="4620" y="28634"/>
                </a:cubicBezTo>
                <a:cubicBezTo>
                  <a:pt x="4675" y="28618"/>
                  <a:pt x="4716" y="28566"/>
                  <a:pt x="4718" y="28505"/>
                </a:cubicBezTo>
                <a:cubicBezTo>
                  <a:pt x="4739" y="28112"/>
                  <a:pt x="5465" y="26199"/>
                  <a:pt x="6915" y="24816"/>
                </a:cubicBezTo>
                <a:cubicBezTo>
                  <a:pt x="8292" y="23505"/>
                  <a:pt x="8882" y="22034"/>
                  <a:pt x="9184" y="20420"/>
                </a:cubicBezTo>
                <a:close/>
                <a:moveTo>
                  <a:pt x="24641" y="52483"/>
                </a:moveTo>
                <a:cubicBezTo>
                  <a:pt x="25212" y="52698"/>
                  <a:pt x="27661" y="53680"/>
                  <a:pt x="28398" y="54852"/>
                </a:cubicBezTo>
                <a:cubicBezTo>
                  <a:pt x="28897" y="55646"/>
                  <a:pt x="28928" y="60395"/>
                  <a:pt x="28897" y="62379"/>
                </a:cubicBezTo>
                <a:lnTo>
                  <a:pt x="25713" y="62379"/>
                </a:lnTo>
                <a:cubicBezTo>
                  <a:pt x="25595" y="61907"/>
                  <a:pt x="25094" y="60117"/>
                  <a:pt x="24161" y="59333"/>
                </a:cubicBezTo>
                <a:cubicBezTo>
                  <a:pt x="24142" y="59274"/>
                  <a:pt x="24091" y="59237"/>
                  <a:pt x="24034" y="59231"/>
                </a:cubicBezTo>
                <a:cubicBezTo>
                  <a:pt x="23134" y="58562"/>
                  <a:pt x="22029" y="58361"/>
                  <a:pt x="21656" y="58310"/>
                </a:cubicBezTo>
                <a:cubicBezTo>
                  <a:pt x="21933" y="56649"/>
                  <a:pt x="22530" y="53930"/>
                  <a:pt x="23563" y="53191"/>
                </a:cubicBezTo>
                <a:cubicBezTo>
                  <a:pt x="23884" y="52960"/>
                  <a:pt x="24255" y="52719"/>
                  <a:pt x="24641" y="52483"/>
                </a:cubicBezTo>
                <a:close/>
                <a:moveTo>
                  <a:pt x="28269" y="50795"/>
                </a:moveTo>
                <a:cubicBezTo>
                  <a:pt x="28271" y="50797"/>
                  <a:pt x="28273" y="50799"/>
                  <a:pt x="28275" y="50799"/>
                </a:cubicBezTo>
                <a:cubicBezTo>
                  <a:pt x="28289" y="50806"/>
                  <a:pt x="28807" y="51012"/>
                  <a:pt x="29460" y="51352"/>
                </a:cubicBezTo>
                <a:cubicBezTo>
                  <a:pt x="29478" y="51368"/>
                  <a:pt x="29496" y="51378"/>
                  <a:pt x="29517" y="51383"/>
                </a:cubicBezTo>
                <a:cubicBezTo>
                  <a:pt x="30419" y="51855"/>
                  <a:pt x="31544" y="52569"/>
                  <a:pt x="31964" y="53338"/>
                </a:cubicBezTo>
                <a:cubicBezTo>
                  <a:pt x="32651" y="54601"/>
                  <a:pt x="32547" y="61318"/>
                  <a:pt x="32526" y="62379"/>
                </a:cubicBezTo>
                <a:lnTo>
                  <a:pt x="29183" y="62379"/>
                </a:lnTo>
                <a:cubicBezTo>
                  <a:pt x="29202" y="61285"/>
                  <a:pt x="29253" y="55675"/>
                  <a:pt x="28643" y="54703"/>
                </a:cubicBezTo>
                <a:cubicBezTo>
                  <a:pt x="27925" y="53557"/>
                  <a:pt x="25795" y="52629"/>
                  <a:pt x="24956" y="52299"/>
                </a:cubicBezTo>
                <a:cubicBezTo>
                  <a:pt x="26266" y="51528"/>
                  <a:pt x="27678" y="50853"/>
                  <a:pt x="28087" y="50810"/>
                </a:cubicBezTo>
                <a:cubicBezTo>
                  <a:pt x="28150" y="50802"/>
                  <a:pt x="28209" y="50799"/>
                  <a:pt x="28269" y="50795"/>
                </a:cubicBezTo>
                <a:close/>
                <a:moveTo>
                  <a:pt x="18786" y="1"/>
                </a:moveTo>
                <a:cubicBezTo>
                  <a:pt x="17469" y="1"/>
                  <a:pt x="16076" y="269"/>
                  <a:pt x="14649" y="815"/>
                </a:cubicBezTo>
                <a:cubicBezTo>
                  <a:pt x="11200" y="2137"/>
                  <a:pt x="9309" y="4952"/>
                  <a:pt x="8869" y="9421"/>
                </a:cubicBezTo>
                <a:cubicBezTo>
                  <a:pt x="8679" y="11360"/>
                  <a:pt x="8824" y="12899"/>
                  <a:pt x="9283" y="13981"/>
                </a:cubicBezTo>
                <a:cubicBezTo>
                  <a:pt x="9186" y="14046"/>
                  <a:pt x="9023" y="14186"/>
                  <a:pt x="8929" y="14415"/>
                </a:cubicBezTo>
                <a:cubicBezTo>
                  <a:pt x="8886" y="14523"/>
                  <a:pt x="8898" y="14650"/>
                  <a:pt x="8935" y="14773"/>
                </a:cubicBezTo>
                <a:cubicBezTo>
                  <a:pt x="7943" y="15137"/>
                  <a:pt x="3937" y="16937"/>
                  <a:pt x="2441" y="22725"/>
                </a:cubicBezTo>
                <a:cubicBezTo>
                  <a:pt x="1592" y="26005"/>
                  <a:pt x="2564" y="27922"/>
                  <a:pt x="3339" y="28853"/>
                </a:cubicBezTo>
                <a:cubicBezTo>
                  <a:pt x="1432" y="33734"/>
                  <a:pt x="0" y="45533"/>
                  <a:pt x="1995" y="51262"/>
                </a:cubicBezTo>
                <a:cubicBezTo>
                  <a:pt x="3186" y="54677"/>
                  <a:pt x="6183" y="56119"/>
                  <a:pt x="8587" y="57281"/>
                </a:cubicBezTo>
                <a:cubicBezTo>
                  <a:pt x="9231" y="57592"/>
                  <a:pt x="9841" y="57885"/>
                  <a:pt x="10349" y="58185"/>
                </a:cubicBezTo>
                <a:cubicBezTo>
                  <a:pt x="12705" y="59587"/>
                  <a:pt x="17610" y="61833"/>
                  <a:pt x="17657" y="61856"/>
                </a:cubicBezTo>
                <a:cubicBezTo>
                  <a:pt x="17677" y="61866"/>
                  <a:pt x="17698" y="61868"/>
                  <a:pt x="17716" y="61868"/>
                </a:cubicBezTo>
                <a:cubicBezTo>
                  <a:pt x="17743" y="61868"/>
                  <a:pt x="17767" y="61860"/>
                  <a:pt x="17790" y="61847"/>
                </a:cubicBezTo>
                <a:cubicBezTo>
                  <a:pt x="17830" y="61823"/>
                  <a:pt x="17857" y="61782"/>
                  <a:pt x="17859" y="61733"/>
                </a:cubicBezTo>
                <a:cubicBezTo>
                  <a:pt x="17910" y="60906"/>
                  <a:pt x="18004" y="60129"/>
                  <a:pt x="18127" y="59392"/>
                </a:cubicBezTo>
                <a:cubicBezTo>
                  <a:pt x="19637" y="59740"/>
                  <a:pt x="20474" y="59818"/>
                  <a:pt x="20916" y="59818"/>
                </a:cubicBezTo>
                <a:cubicBezTo>
                  <a:pt x="21155" y="59818"/>
                  <a:pt x="21278" y="59793"/>
                  <a:pt x="21333" y="59781"/>
                </a:cubicBezTo>
                <a:cubicBezTo>
                  <a:pt x="21354" y="59783"/>
                  <a:pt x="21409" y="59783"/>
                  <a:pt x="21499" y="59783"/>
                </a:cubicBezTo>
                <a:cubicBezTo>
                  <a:pt x="21838" y="59783"/>
                  <a:pt x="22667" y="59757"/>
                  <a:pt x="23942" y="59538"/>
                </a:cubicBezTo>
                <a:cubicBezTo>
                  <a:pt x="24938" y="60342"/>
                  <a:pt x="25441" y="62539"/>
                  <a:pt x="25447" y="62562"/>
                </a:cubicBezTo>
                <a:cubicBezTo>
                  <a:pt x="25462" y="62627"/>
                  <a:pt x="25519" y="62674"/>
                  <a:pt x="25589" y="62674"/>
                </a:cubicBezTo>
                <a:lnTo>
                  <a:pt x="28938" y="62674"/>
                </a:lnTo>
                <a:cubicBezTo>
                  <a:pt x="28960" y="62692"/>
                  <a:pt x="28989" y="62705"/>
                  <a:pt x="29022" y="62707"/>
                </a:cubicBezTo>
                <a:lnTo>
                  <a:pt x="29026" y="62707"/>
                </a:lnTo>
                <a:cubicBezTo>
                  <a:pt x="29059" y="62707"/>
                  <a:pt x="29087" y="62695"/>
                  <a:pt x="29112" y="62674"/>
                </a:cubicBezTo>
                <a:lnTo>
                  <a:pt x="32657" y="62674"/>
                </a:lnTo>
                <a:cubicBezTo>
                  <a:pt x="32735" y="62674"/>
                  <a:pt x="32801" y="62613"/>
                  <a:pt x="32801" y="62533"/>
                </a:cubicBezTo>
                <a:cubicBezTo>
                  <a:pt x="32807" y="62212"/>
                  <a:pt x="32985" y="54638"/>
                  <a:pt x="32203" y="53205"/>
                </a:cubicBezTo>
                <a:cubicBezTo>
                  <a:pt x="31757" y="52385"/>
                  <a:pt x="30622" y="51655"/>
                  <a:pt x="29701" y="51166"/>
                </a:cubicBezTo>
                <a:cubicBezTo>
                  <a:pt x="29732" y="50980"/>
                  <a:pt x="29762" y="50703"/>
                  <a:pt x="29697" y="50576"/>
                </a:cubicBezTo>
                <a:cubicBezTo>
                  <a:pt x="29599" y="50378"/>
                  <a:pt x="27741" y="49367"/>
                  <a:pt x="24913" y="48639"/>
                </a:cubicBezTo>
                <a:cubicBezTo>
                  <a:pt x="24803" y="48610"/>
                  <a:pt x="24690" y="48580"/>
                  <a:pt x="24580" y="48549"/>
                </a:cubicBezTo>
                <a:cubicBezTo>
                  <a:pt x="21247" y="47072"/>
                  <a:pt x="19058" y="44852"/>
                  <a:pt x="18898" y="44561"/>
                </a:cubicBezTo>
                <a:cubicBezTo>
                  <a:pt x="18806" y="44396"/>
                  <a:pt x="18614" y="43113"/>
                  <a:pt x="18479" y="41951"/>
                </a:cubicBezTo>
                <a:cubicBezTo>
                  <a:pt x="20756" y="41499"/>
                  <a:pt x="23731" y="40138"/>
                  <a:pt x="25990" y="38980"/>
                </a:cubicBezTo>
                <a:cubicBezTo>
                  <a:pt x="26104" y="39037"/>
                  <a:pt x="28565" y="40294"/>
                  <a:pt x="32009" y="40343"/>
                </a:cubicBezTo>
                <a:cubicBezTo>
                  <a:pt x="32017" y="40343"/>
                  <a:pt x="32201" y="40347"/>
                  <a:pt x="32500" y="40347"/>
                </a:cubicBezTo>
                <a:cubicBezTo>
                  <a:pt x="33339" y="40347"/>
                  <a:pt x="35071" y="40322"/>
                  <a:pt x="36227" y="40132"/>
                </a:cubicBezTo>
                <a:cubicBezTo>
                  <a:pt x="38513" y="39760"/>
                  <a:pt x="41052" y="39256"/>
                  <a:pt x="42545" y="38346"/>
                </a:cubicBezTo>
                <a:cubicBezTo>
                  <a:pt x="43137" y="37988"/>
                  <a:pt x="43505" y="37581"/>
                  <a:pt x="43738" y="37223"/>
                </a:cubicBezTo>
                <a:cubicBezTo>
                  <a:pt x="44794" y="37039"/>
                  <a:pt x="45246" y="36660"/>
                  <a:pt x="45440" y="36374"/>
                </a:cubicBezTo>
                <a:cubicBezTo>
                  <a:pt x="45583" y="36161"/>
                  <a:pt x="45639" y="35922"/>
                  <a:pt x="45594" y="35703"/>
                </a:cubicBezTo>
                <a:cubicBezTo>
                  <a:pt x="45516" y="35257"/>
                  <a:pt x="45096" y="35134"/>
                  <a:pt x="44835" y="35124"/>
                </a:cubicBezTo>
                <a:cubicBezTo>
                  <a:pt x="44769" y="34882"/>
                  <a:pt x="44528" y="34655"/>
                  <a:pt x="44305" y="34450"/>
                </a:cubicBezTo>
                <a:lnTo>
                  <a:pt x="44241" y="34389"/>
                </a:lnTo>
                <a:cubicBezTo>
                  <a:pt x="44114" y="34268"/>
                  <a:pt x="43984" y="34135"/>
                  <a:pt x="43855" y="34004"/>
                </a:cubicBezTo>
                <a:cubicBezTo>
                  <a:pt x="43587" y="33732"/>
                  <a:pt x="43333" y="33473"/>
                  <a:pt x="43108" y="33335"/>
                </a:cubicBezTo>
                <a:lnTo>
                  <a:pt x="43012" y="33274"/>
                </a:lnTo>
                <a:cubicBezTo>
                  <a:pt x="42664" y="33051"/>
                  <a:pt x="41938" y="32589"/>
                  <a:pt x="40915" y="32566"/>
                </a:cubicBezTo>
                <a:lnTo>
                  <a:pt x="40872" y="32566"/>
                </a:lnTo>
                <a:cubicBezTo>
                  <a:pt x="39892" y="32566"/>
                  <a:pt x="38079" y="33247"/>
                  <a:pt x="37584" y="33442"/>
                </a:cubicBezTo>
                <a:lnTo>
                  <a:pt x="37588" y="33288"/>
                </a:lnTo>
                <a:cubicBezTo>
                  <a:pt x="37588" y="33252"/>
                  <a:pt x="37572" y="33213"/>
                  <a:pt x="37547" y="33184"/>
                </a:cubicBezTo>
                <a:cubicBezTo>
                  <a:pt x="37518" y="33155"/>
                  <a:pt x="37482" y="33141"/>
                  <a:pt x="37445" y="33141"/>
                </a:cubicBezTo>
                <a:lnTo>
                  <a:pt x="36442" y="33141"/>
                </a:lnTo>
                <a:cubicBezTo>
                  <a:pt x="36424" y="33039"/>
                  <a:pt x="36401" y="32945"/>
                  <a:pt x="36377" y="32859"/>
                </a:cubicBezTo>
                <a:cubicBezTo>
                  <a:pt x="36360" y="32801"/>
                  <a:pt x="36305" y="32756"/>
                  <a:pt x="36244" y="32754"/>
                </a:cubicBezTo>
                <a:lnTo>
                  <a:pt x="35241" y="32716"/>
                </a:lnTo>
                <a:cubicBezTo>
                  <a:pt x="35493" y="32392"/>
                  <a:pt x="35718" y="32016"/>
                  <a:pt x="35812" y="31660"/>
                </a:cubicBezTo>
                <a:cubicBezTo>
                  <a:pt x="36027" y="30862"/>
                  <a:pt x="35841" y="30541"/>
                  <a:pt x="35818" y="30506"/>
                </a:cubicBezTo>
                <a:cubicBezTo>
                  <a:pt x="35804" y="30485"/>
                  <a:pt x="35788" y="30473"/>
                  <a:pt x="35769" y="30463"/>
                </a:cubicBezTo>
                <a:cubicBezTo>
                  <a:pt x="35773" y="30158"/>
                  <a:pt x="35710" y="29917"/>
                  <a:pt x="35583" y="29814"/>
                </a:cubicBezTo>
                <a:cubicBezTo>
                  <a:pt x="35539" y="29778"/>
                  <a:pt x="35489" y="29760"/>
                  <a:pt x="35438" y="29760"/>
                </a:cubicBezTo>
                <a:cubicBezTo>
                  <a:pt x="35408" y="29760"/>
                  <a:pt x="35379" y="29766"/>
                  <a:pt x="35350" y="29778"/>
                </a:cubicBezTo>
                <a:cubicBezTo>
                  <a:pt x="35229" y="29827"/>
                  <a:pt x="34818" y="30346"/>
                  <a:pt x="34130" y="31314"/>
                </a:cubicBezTo>
                <a:cubicBezTo>
                  <a:pt x="34055" y="31343"/>
                  <a:pt x="33793" y="31425"/>
                  <a:pt x="33161" y="31443"/>
                </a:cubicBezTo>
                <a:cubicBezTo>
                  <a:pt x="33115" y="31445"/>
                  <a:pt x="33072" y="31445"/>
                  <a:pt x="33031" y="31445"/>
                </a:cubicBezTo>
                <a:cubicBezTo>
                  <a:pt x="32866" y="31445"/>
                  <a:pt x="32733" y="31434"/>
                  <a:pt x="32627" y="31420"/>
                </a:cubicBezTo>
                <a:cubicBezTo>
                  <a:pt x="32623" y="31416"/>
                  <a:pt x="32623" y="31414"/>
                  <a:pt x="32620" y="31412"/>
                </a:cubicBezTo>
                <a:cubicBezTo>
                  <a:pt x="32567" y="31302"/>
                  <a:pt x="32506" y="30541"/>
                  <a:pt x="32477" y="29878"/>
                </a:cubicBezTo>
                <a:cubicBezTo>
                  <a:pt x="32674" y="29630"/>
                  <a:pt x="33461" y="28611"/>
                  <a:pt x="33414" y="28069"/>
                </a:cubicBezTo>
                <a:cubicBezTo>
                  <a:pt x="33384" y="27734"/>
                  <a:pt x="33277" y="27533"/>
                  <a:pt x="33099" y="27468"/>
                </a:cubicBezTo>
                <a:cubicBezTo>
                  <a:pt x="33062" y="27455"/>
                  <a:pt x="33025" y="27449"/>
                  <a:pt x="32986" y="27449"/>
                </a:cubicBezTo>
                <a:cubicBezTo>
                  <a:pt x="32844" y="27449"/>
                  <a:pt x="32690" y="27533"/>
                  <a:pt x="32526" y="27703"/>
                </a:cubicBezTo>
                <a:cubicBezTo>
                  <a:pt x="32326" y="27908"/>
                  <a:pt x="32005" y="28092"/>
                  <a:pt x="31667" y="28286"/>
                </a:cubicBezTo>
                <a:cubicBezTo>
                  <a:pt x="31462" y="28405"/>
                  <a:pt x="31250" y="28525"/>
                  <a:pt x="31045" y="28661"/>
                </a:cubicBezTo>
                <a:cubicBezTo>
                  <a:pt x="30613" y="28949"/>
                  <a:pt x="30378" y="29448"/>
                  <a:pt x="30024" y="30205"/>
                </a:cubicBezTo>
                <a:cubicBezTo>
                  <a:pt x="29901" y="30465"/>
                  <a:pt x="29764" y="30762"/>
                  <a:pt x="29599" y="31093"/>
                </a:cubicBezTo>
                <a:cubicBezTo>
                  <a:pt x="29063" y="32151"/>
                  <a:pt x="28754" y="32259"/>
                  <a:pt x="28729" y="32265"/>
                </a:cubicBezTo>
                <a:lnTo>
                  <a:pt x="28698" y="32274"/>
                </a:lnTo>
                <a:lnTo>
                  <a:pt x="28694" y="32272"/>
                </a:lnTo>
                <a:cubicBezTo>
                  <a:pt x="28667" y="32243"/>
                  <a:pt x="28631" y="32228"/>
                  <a:pt x="28593" y="32228"/>
                </a:cubicBezTo>
                <a:cubicBezTo>
                  <a:pt x="28568" y="32228"/>
                  <a:pt x="28542" y="32235"/>
                  <a:pt x="28518" y="32249"/>
                </a:cubicBezTo>
                <a:lnTo>
                  <a:pt x="27751" y="32695"/>
                </a:lnTo>
                <a:cubicBezTo>
                  <a:pt x="27630" y="32484"/>
                  <a:pt x="27549" y="32347"/>
                  <a:pt x="27534" y="32323"/>
                </a:cubicBezTo>
                <a:cubicBezTo>
                  <a:pt x="27507" y="32279"/>
                  <a:pt x="27460" y="32253"/>
                  <a:pt x="27411" y="32253"/>
                </a:cubicBezTo>
                <a:cubicBezTo>
                  <a:pt x="27388" y="32253"/>
                  <a:pt x="27366" y="32258"/>
                  <a:pt x="27344" y="32270"/>
                </a:cubicBezTo>
                <a:cubicBezTo>
                  <a:pt x="27283" y="32300"/>
                  <a:pt x="27221" y="32331"/>
                  <a:pt x="27158" y="32362"/>
                </a:cubicBezTo>
                <a:cubicBezTo>
                  <a:pt x="26714" y="32312"/>
                  <a:pt x="23596" y="31916"/>
                  <a:pt x="20754" y="30046"/>
                </a:cubicBezTo>
                <a:cubicBezTo>
                  <a:pt x="19815" y="29428"/>
                  <a:pt x="18952" y="28793"/>
                  <a:pt x="18182" y="28161"/>
                </a:cubicBezTo>
                <a:cubicBezTo>
                  <a:pt x="17953" y="27052"/>
                  <a:pt x="17882" y="26240"/>
                  <a:pt x="17867" y="26056"/>
                </a:cubicBezTo>
                <a:cubicBezTo>
                  <a:pt x="17896" y="26029"/>
                  <a:pt x="17916" y="25991"/>
                  <a:pt x="17910" y="25948"/>
                </a:cubicBezTo>
                <a:lnTo>
                  <a:pt x="17867" y="25299"/>
                </a:lnTo>
                <a:cubicBezTo>
                  <a:pt x="17949" y="25201"/>
                  <a:pt x="18135" y="24955"/>
                  <a:pt x="18225" y="24704"/>
                </a:cubicBezTo>
                <a:cubicBezTo>
                  <a:pt x="18412" y="24178"/>
                  <a:pt x="18207" y="22965"/>
                  <a:pt x="18199" y="22911"/>
                </a:cubicBezTo>
                <a:cubicBezTo>
                  <a:pt x="18193" y="22862"/>
                  <a:pt x="18158" y="22821"/>
                  <a:pt x="18113" y="22803"/>
                </a:cubicBezTo>
                <a:cubicBezTo>
                  <a:pt x="18053" y="22778"/>
                  <a:pt x="17992" y="22760"/>
                  <a:pt x="17937" y="22748"/>
                </a:cubicBezTo>
                <a:lnTo>
                  <a:pt x="17702" y="21044"/>
                </a:lnTo>
                <a:lnTo>
                  <a:pt x="17702" y="21044"/>
                </a:lnTo>
                <a:cubicBezTo>
                  <a:pt x="18540" y="21514"/>
                  <a:pt x="19287" y="21780"/>
                  <a:pt x="19803" y="21780"/>
                </a:cubicBezTo>
                <a:cubicBezTo>
                  <a:pt x="19911" y="21780"/>
                  <a:pt x="20007" y="21768"/>
                  <a:pt x="20091" y="21745"/>
                </a:cubicBezTo>
                <a:cubicBezTo>
                  <a:pt x="20527" y="21627"/>
                  <a:pt x="20996" y="20906"/>
                  <a:pt x="21397" y="20239"/>
                </a:cubicBezTo>
                <a:cubicBezTo>
                  <a:pt x="21458" y="20139"/>
                  <a:pt x="21519" y="20035"/>
                  <a:pt x="21540" y="20010"/>
                </a:cubicBezTo>
                <a:cubicBezTo>
                  <a:pt x="21564" y="19984"/>
                  <a:pt x="21640" y="19935"/>
                  <a:pt x="21705" y="19892"/>
                </a:cubicBezTo>
                <a:cubicBezTo>
                  <a:pt x="21906" y="19763"/>
                  <a:pt x="22176" y="19587"/>
                  <a:pt x="22154" y="19302"/>
                </a:cubicBezTo>
                <a:cubicBezTo>
                  <a:pt x="22135" y="19108"/>
                  <a:pt x="21973" y="18922"/>
                  <a:pt x="21769" y="18687"/>
                </a:cubicBezTo>
                <a:cubicBezTo>
                  <a:pt x="21640" y="18535"/>
                  <a:pt x="21493" y="18369"/>
                  <a:pt x="21368" y="18179"/>
                </a:cubicBezTo>
                <a:cubicBezTo>
                  <a:pt x="21718" y="18177"/>
                  <a:pt x="22340" y="18167"/>
                  <a:pt x="22653" y="18132"/>
                </a:cubicBezTo>
                <a:cubicBezTo>
                  <a:pt x="23115" y="18081"/>
                  <a:pt x="23379" y="17604"/>
                  <a:pt x="23442" y="17232"/>
                </a:cubicBezTo>
                <a:cubicBezTo>
                  <a:pt x="23670" y="17164"/>
                  <a:pt x="24240" y="16976"/>
                  <a:pt x="24510" y="16747"/>
                </a:cubicBezTo>
                <a:cubicBezTo>
                  <a:pt x="24551" y="16712"/>
                  <a:pt x="24570" y="16655"/>
                  <a:pt x="24557" y="16604"/>
                </a:cubicBezTo>
                <a:cubicBezTo>
                  <a:pt x="24555" y="16592"/>
                  <a:pt x="24253" y="15301"/>
                  <a:pt x="24437" y="14400"/>
                </a:cubicBezTo>
                <a:cubicBezTo>
                  <a:pt x="24549" y="13848"/>
                  <a:pt x="25006" y="13132"/>
                  <a:pt x="25370" y="12557"/>
                </a:cubicBezTo>
                <a:cubicBezTo>
                  <a:pt x="25580" y="12224"/>
                  <a:pt x="25754" y="11953"/>
                  <a:pt x="25828" y="11765"/>
                </a:cubicBezTo>
                <a:lnTo>
                  <a:pt x="26460" y="12001"/>
                </a:lnTo>
                <a:cubicBezTo>
                  <a:pt x="26477" y="12007"/>
                  <a:pt x="26494" y="12010"/>
                  <a:pt x="26511" y="12010"/>
                </a:cubicBezTo>
                <a:cubicBezTo>
                  <a:pt x="26570" y="12010"/>
                  <a:pt x="26624" y="11974"/>
                  <a:pt x="26646" y="11917"/>
                </a:cubicBezTo>
                <a:cubicBezTo>
                  <a:pt x="26665" y="11872"/>
                  <a:pt x="28355" y="7223"/>
                  <a:pt x="25834" y="3661"/>
                </a:cubicBezTo>
                <a:cubicBezTo>
                  <a:pt x="24133" y="1258"/>
                  <a:pt x="21639" y="1"/>
                  <a:pt x="187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4"/>
          <p:cNvSpPr/>
          <p:nvPr/>
        </p:nvSpPr>
        <p:spPr>
          <a:xfrm>
            <a:off x="6977754" y="3727220"/>
            <a:ext cx="1000004" cy="212009"/>
          </a:xfrm>
          <a:custGeom>
            <a:rect b="b" l="l" r="r" t="t"/>
            <a:pathLst>
              <a:path extrusionOk="0" h="3711" w="17504">
                <a:moveTo>
                  <a:pt x="17405" y="0"/>
                </a:moveTo>
                <a:cubicBezTo>
                  <a:pt x="17394" y="0"/>
                  <a:pt x="17383" y="1"/>
                  <a:pt x="17372" y="2"/>
                </a:cubicBezTo>
                <a:cubicBezTo>
                  <a:pt x="16852" y="1414"/>
                  <a:pt x="16032" y="1837"/>
                  <a:pt x="13135" y="2735"/>
                </a:cubicBezTo>
                <a:cubicBezTo>
                  <a:pt x="10668" y="3500"/>
                  <a:pt x="7210" y="3564"/>
                  <a:pt x="6130" y="3564"/>
                </a:cubicBezTo>
                <a:cubicBezTo>
                  <a:pt x="5923" y="3564"/>
                  <a:pt x="5802" y="3562"/>
                  <a:pt x="5794" y="3562"/>
                </a:cubicBezTo>
                <a:cubicBezTo>
                  <a:pt x="2705" y="3462"/>
                  <a:pt x="679" y="2590"/>
                  <a:pt x="199" y="2363"/>
                </a:cubicBezTo>
                <a:cubicBezTo>
                  <a:pt x="133" y="2396"/>
                  <a:pt x="66" y="2430"/>
                  <a:pt x="0" y="2467"/>
                </a:cubicBezTo>
                <a:cubicBezTo>
                  <a:pt x="636" y="2764"/>
                  <a:pt x="2813" y="3668"/>
                  <a:pt x="5702" y="3707"/>
                </a:cubicBezTo>
                <a:cubicBezTo>
                  <a:pt x="5710" y="3707"/>
                  <a:pt x="5906" y="3711"/>
                  <a:pt x="6218" y="3711"/>
                </a:cubicBezTo>
                <a:cubicBezTo>
                  <a:pt x="7059" y="3711"/>
                  <a:pt x="8745" y="3686"/>
                  <a:pt x="9872" y="3500"/>
                </a:cubicBezTo>
                <a:cubicBezTo>
                  <a:pt x="12130" y="3132"/>
                  <a:pt x="14637" y="2635"/>
                  <a:pt x="16085" y="1753"/>
                </a:cubicBezTo>
                <a:cubicBezTo>
                  <a:pt x="17133" y="1117"/>
                  <a:pt x="17425" y="319"/>
                  <a:pt x="17503" y="14"/>
                </a:cubicBezTo>
                <a:cubicBezTo>
                  <a:pt x="17472" y="5"/>
                  <a:pt x="17438" y="0"/>
                  <a:pt x="174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4"/>
          <p:cNvSpPr/>
          <p:nvPr/>
        </p:nvSpPr>
        <p:spPr>
          <a:xfrm>
            <a:off x="7269460" y="3702769"/>
            <a:ext cx="555761" cy="483605"/>
          </a:xfrm>
          <a:custGeom>
            <a:rect b="b" l="l" r="r" t="t"/>
            <a:pathLst>
              <a:path extrusionOk="0" h="8465" w="9728">
                <a:moveTo>
                  <a:pt x="1619" y="1248"/>
                </a:moveTo>
                <a:lnTo>
                  <a:pt x="1267" y="2599"/>
                </a:lnTo>
                <a:cubicBezTo>
                  <a:pt x="1265" y="2599"/>
                  <a:pt x="1261" y="2595"/>
                  <a:pt x="1259" y="2595"/>
                </a:cubicBezTo>
                <a:lnTo>
                  <a:pt x="1084" y="2595"/>
                </a:lnTo>
                <a:lnTo>
                  <a:pt x="1466" y="1248"/>
                </a:lnTo>
                <a:close/>
                <a:moveTo>
                  <a:pt x="8512" y="1250"/>
                </a:moveTo>
                <a:lnTo>
                  <a:pt x="8858" y="2601"/>
                </a:lnTo>
                <a:lnTo>
                  <a:pt x="8708" y="2601"/>
                </a:lnTo>
                <a:cubicBezTo>
                  <a:pt x="8698" y="2601"/>
                  <a:pt x="8692" y="2607"/>
                  <a:pt x="8684" y="2607"/>
                </a:cubicBezTo>
                <a:lnTo>
                  <a:pt x="8395" y="1250"/>
                </a:lnTo>
                <a:close/>
                <a:moveTo>
                  <a:pt x="7622" y="295"/>
                </a:moveTo>
                <a:cubicBezTo>
                  <a:pt x="7777" y="295"/>
                  <a:pt x="7914" y="403"/>
                  <a:pt x="7947" y="555"/>
                </a:cubicBezTo>
                <a:lnTo>
                  <a:pt x="9404" y="7364"/>
                </a:lnTo>
                <a:cubicBezTo>
                  <a:pt x="9428" y="7462"/>
                  <a:pt x="9404" y="7562"/>
                  <a:pt x="9340" y="7642"/>
                </a:cubicBezTo>
                <a:cubicBezTo>
                  <a:pt x="9279" y="7722"/>
                  <a:pt x="9183" y="7765"/>
                  <a:pt x="9083" y="7765"/>
                </a:cubicBezTo>
                <a:lnTo>
                  <a:pt x="645" y="7765"/>
                </a:lnTo>
                <a:cubicBezTo>
                  <a:pt x="543" y="7765"/>
                  <a:pt x="447" y="7718"/>
                  <a:pt x="385" y="7636"/>
                </a:cubicBezTo>
                <a:cubicBezTo>
                  <a:pt x="320" y="7554"/>
                  <a:pt x="300" y="7450"/>
                  <a:pt x="326" y="7349"/>
                </a:cubicBezTo>
                <a:lnTo>
                  <a:pt x="2104" y="542"/>
                </a:lnTo>
                <a:cubicBezTo>
                  <a:pt x="2141" y="397"/>
                  <a:pt x="2272" y="295"/>
                  <a:pt x="2423" y="295"/>
                </a:cubicBezTo>
                <a:close/>
                <a:moveTo>
                  <a:pt x="2237" y="8063"/>
                </a:moveTo>
                <a:lnTo>
                  <a:pt x="2237" y="8184"/>
                </a:lnTo>
                <a:lnTo>
                  <a:pt x="995" y="8184"/>
                </a:lnTo>
                <a:lnTo>
                  <a:pt x="995" y="8063"/>
                </a:lnTo>
                <a:close/>
                <a:moveTo>
                  <a:pt x="8794" y="8063"/>
                </a:moveTo>
                <a:lnTo>
                  <a:pt x="8794" y="8184"/>
                </a:lnTo>
                <a:lnTo>
                  <a:pt x="7552" y="8184"/>
                </a:lnTo>
                <a:lnTo>
                  <a:pt x="7552" y="8063"/>
                </a:lnTo>
                <a:close/>
                <a:moveTo>
                  <a:pt x="2425" y="0"/>
                </a:moveTo>
                <a:cubicBezTo>
                  <a:pt x="2145" y="0"/>
                  <a:pt x="1895" y="189"/>
                  <a:pt x="1824" y="463"/>
                </a:cubicBezTo>
                <a:lnTo>
                  <a:pt x="1697" y="954"/>
                </a:lnTo>
                <a:lnTo>
                  <a:pt x="1359" y="954"/>
                </a:lnTo>
                <a:cubicBezTo>
                  <a:pt x="1296" y="954"/>
                  <a:pt x="1239" y="997"/>
                  <a:pt x="1220" y="1058"/>
                </a:cubicBezTo>
                <a:lnTo>
                  <a:pt x="756" y="2699"/>
                </a:lnTo>
                <a:cubicBezTo>
                  <a:pt x="743" y="2742"/>
                  <a:pt x="750" y="2791"/>
                  <a:pt x="778" y="2824"/>
                </a:cubicBezTo>
                <a:cubicBezTo>
                  <a:pt x="807" y="2858"/>
                  <a:pt x="848" y="2879"/>
                  <a:pt x="893" y="2879"/>
                </a:cubicBezTo>
                <a:lnTo>
                  <a:pt x="1196" y="2879"/>
                </a:lnTo>
                <a:lnTo>
                  <a:pt x="50" y="7267"/>
                </a:lnTo>
                <a:cubicBezTo>
                  <a:pt x="1" y="7456"/>
                  <a:pt x="40" y="7652"/>
                  <a:pt x="160" y="7806"/>
                </a:cubicBezTo>
                <a:cubicBezTo>
                  <a:pt x="277" y="7959"/>
                  <a:pt x="457" y="8045"/>
                  <a:pt x="651" y="8045"/>
                </a:cubicBezTo>
                <a:lnTo>
                  <a:pt x="709" y="8045"/>
                </a:lnTo>
                <a:lnTo>
                  <a:pt x="709" y="8321"/>
                </a:lnTo>
                <a:cubicBezTo>
                  <a:pt x="709" y="8401"/>
                  <a:pt x="774" y="8464"/>
                  <a:pt x="852" y="8464"/>
                </a:cubicBezTo>
                <a:lnTo>
                  <a:pt x="2382" y="8464"/>
                </a:lnTo>
                <a:cubicBezTo>
                  <a:pt x="2462" y="8464"/>
                  <a:pt x="2525" y="8401"/>
                  <a:pt x="2525" y="8321"/>
                </a:cubicBezTo>
                <a:lnTo>
                  <a:pt x="2525" y="8045"/>
                </a:lnTo>
                <a:lnTo>
                  <a:pt x="7262" y="8045"/>
                </a:lnTo>
                <a:lnTo>
                  <a:pt x="7262" y="8321"/>
                </a:lnTo>
                <a:cubicBezTo>
                  <a:pt x="7262" y="8401"/>
                  <a:pt x="7325" y="8464"/>
                  <a:pt x="7405" y="8464"/>
                </a:cubicBezTo>
                <a:lnTo>
                  <a:pt x="8933" y="8464"/>
                </a:lnTo>
                <a:cubicBezTo>
                  <a:pt x="9013" y="8464"/>
                  <a:pt x="9077" y="8401"/>
                  <a:pt x="9077" y="8321"/>
                </a:cubicBezTo>
                <a:lnTo>
                  <a:pt x="9077" y="8045"/>
                </a:lnTo>
                <a:lnTo>
                  <a:pt x="9081" y="8045"/>
                </a:lnTo>
                <a:cubicBezTo>
                  <a:pt x="9269" y="8045"/>
                  <a:pt x="9443" y="7961"/>
                  <a:pt x="9563" y="7816"/>
                </a:cubicBezTo>
                <a:cubicBezTo>
                  <a:pt x="9680" y="7671"/>
                  <a:pt x="9727" y="7480"/>
                  <a:pt x="9686" y="7296"/>
                </a:cubicBezTo>
                <a:lnTo>
                  <a:pt x="8745" y="2887"/>
                </a:lnTo>
                <a:lnTo>
                  <a:pt x="9044" y="2887"/>
                </a:lnTo>
                <a:cubicBezTo>
                  <a:pt x="9087" y="2887"/>
                  <a:pt x="9132" y="2867"/>
                  <a:pt x="9158" y="2832"/>
                </a:cubicBezTo>
                <a:cubicBezTo>
                  <a:pt x="9187" y="2795"/>
                  <a:pt x="9195" y="2750"/>
                  <a:pt x="9185" y="2705"/>
                </a:cubicBezTo>
                <a:lnTo>
                  <a:pt x="8766" y="1066"/>
                </a:lnTo>
                <a:cubicBezTo>
                  <a:pt x="8747" y="1003"/>
                  <a:pt x="8692" y="960"/>
                  <a:pt x="8624" y="960"/>
                </a:cubicBezTo>
                <a:lnTo>
                  <a:pt x="8334" y="960"/>
                </a:lnTo>
                <a:lnTo>
                  <a:pt x="8234" y="491"/>
                </a:lnTo>
                <a:cubicBezTo>
                  <a:pt x="8172" y="207"/>
                  <a:pt x="7916" y="0"/>
                  <a:pt x="7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4"/>
          <p:cNvSpPr/>
          <p:nvPr/>
        </p:nvSpPr>
        <p:spPr>
          <a:xfrm>
            <a:off x="6914854" y="3248242"/>
            <a:ext cx="910595" cy="853237"/>
          </a:xfrm>
          <a:custGeom>
            <a:rect b="b" l="l" r="r" t="t"/>
            <a:pathLst>
              <a:path extrusionOk="0" h="14935" w="15939">
                <a:moveTo>
                  <a:pt x="10609" y="294"/>
                </a:moveTo>
                <a:lnTo>
                  <a:pt x="10609" y="294"/>
                </a:lnTo>
                <a:cubicBezTo>
                  <a:pt x="10582" y="350"/>
                  <a:pt x="10521" y="497"/>
                  <a:pt x="10564" y="652"/>
                </a:cubicBezTo>
                <a:cubicBezTo>
                  <a:pt x="10578" y="708"/>
                  <a:pt x="10607" y="759"/>
                  <a:pt x="10645" y="804"/>
                </a:cubicBezTo>
                <a:lnTo>
                  <a:pt x="10052" y="963"/>
                </a:lnTo>
                <a:cubicBezTo>
                  <a:pt x="9839" y="884"/>
                  <a:pt x="9755" y="656"/>
                  <a:pt x="9725" y="534"/>
                </a:cubicBezTo>
                <a:cubicBezTo>
                  <a:pt x="9860" y="454"/>
                  <a:pt x="10179" y="300"/>
                  <a:pt x="10609" y="294"/>
                </a:cubicBezTo>
                <a:close/>
                <a:moveTo>
                  <a:pt x="10848" y="491"/>
                </a:moveTo>
                <a:cubicBezTo>
                  <a:pt x="11335" y="517"/>
                  <a:pt x="13528" y="718"/>
                  <a:pt x="14760" y="2217"/>
                </a:cubicBezTo>
                <a:cubicBezTo>
                  <a:pt x="15369" y="2964"/>
                  <a:pt x="15642" y="3916"/>
                  <a:pt x="15529" y="4900"/>
                </a:cubicBezTo>
                <a:cubicBezTo>
                  <a:pt x="15376" y="6230"/>
                  <a:pt x="14545" y="7531"/>
                  <a:pt x="13191" y="8568"/>
                </a:cubicBezTo>
                <a:cubicBezTo>
                  <a:pt x="10750" y="10432"/>
                  <a:pt x="8383" y="11878"/>
                  <a:pt x="6695" y="12541"/>
                </a:cubicBezTo>
                <a:cubicBezTo>
                  <a:pt x="6100" y="12772"/>
                  <a:pt x="5428" y="12817"/>
                  <a:pt x="5020" y="12817"/>
                </a:cubicBezTo>
                <a:cubicBezTo>
                  <a:pt x="4969" y="12817"/>
                  <a:pt x="4922" y="12817"/>
                  <a:pt x="4880" y="12815"/>
                </a:cubicBezTo>
                <a:lnTo>
                  <a:pt x="5019" y="12603"/>
                </a:lnTo>
                <a:cubicBezTo>
                  <a:pt x="5242" y="12572"/>
                  <a:pt x="6024" y="12457"/>
                  <a:pt x="6504" y="12298"/>
                </a:cubicBezTo>
                <a:cubicBezTo>
                  <a:pt x="7493" y="11975"/>
                  <a:pt x="10443" y="10211"/>
                  <a:pt x="10776" y="10012"/>
                </a:cubicBezTo>
                <a:cubicBezTo>
                  <a:pt x="13430" y="8421"/>
                  <a:pt x="14991" y="6690"/>
                  <a:pt x="15294" y="5004"/>
                </a:cubicBezTo>
                <a:cubicBezTo>
                  <a:pt x="15513" y="3795"/>
                  <a:pt x="15048" y="2907"/>
                  <a:pt x="14623" y="2373"/>
                </a:cubicBezTo>
                <a:cubicBezTo>
                  <a:pt x="13416" y="865"/>
                  <a:pt x="11218" y="656"/>
                  <a:pt x="10891" y="634"/>
                </a:cubicBezTo>
                <a:cubicBezTo>
                  <a:pt x="10860" y="611"/>
                  <a:pt x="10850" y="591"/>
                  <a:pt x="10844" y="575"/>
                </a:cubicBezTo>
                <a:cubicBezTo>
                  <a:pt x="10838" y="550"/>
                  <a:pt x="10840" y="519"/>
                  <a:pt x="10848" y="491"/>
                </a:cubicBezTo>
                <a:close/>
                <a:moveTo>
                  <a:pt x="3718" y="13124"/>
                </a:moveTo>
                <a:lnTo>
                  <a:pt x="3718" y="13124"/>
                </a:lnTo>
                <a:cubicBezTo>
                  <a:pt x="3462" y="13450"/>
                  <a:pt x="2916" y="14012"/>
                  <a:pt x="2091" y="14155"/>
                </a:cubicBezTo>
                <a:cubicBezTo>
                  <a:pt x="1938" y="14182"/>
                  <a:pt x="1800" y="14194"/>
                  <a:pt x="1678" y="14194"/>
                </a:cubicBezTo>
                <a:cubicBezTo>
                  <a:pt x="1282" y="14194"/>
                  <a:pt x="1054" y="14069"/>
                  <a:pt x="1001" y="13922"/>
                </a:cubicBezTo>
                <a:cubicBezTo>
                  <a:pt x="968" y="13824"/>
                  <a:pt x="1023" y="13722"/>
                  <a:pt x="1150" y="13650"/>
                </a:cubicBezTo>
                <a:cubicBezTo>
                  <a:pt x="1754" y="13317"/>
                  <a:pt x="3114" y="13173"/>
                  <a:pt x="3718" y="13124"/>
                </a:cubicBezTo>
                <a:close/>
                <a:moveTo>
                  <a:pt x="7002" y="9489"/>
                </a:moveTo>
                <a:cubicBezTo>
                  <a:pt x="7118" y="9489"/>
                  <a:pt x="7227" y="9499"/>
                  <a:pt x="7311" y="9511"/>
                </a:cubicBezTo>
                <a:lnTo>
                  <a:pt x="7208" y="9749"/>
                </a:lnTo>
                <a:cubicBezTo>
                  <a:pt x="7173" y="9745"/>
                  <a:pt x="7132" y="9742"/>
                  <a:pt x="7087" y="9742"/>
                </a:cubicBezTo>
                <a:cubicBezTo>
                  <a:pt x="6924" y="9742"/>
                  <a:pt x="6699" y="9774"/>
                  <a:pt x="6459" y="9902"/>
                </a:cubicBezTo>
                <a:cubicBezTo>
                  <a:pt x="6050" y="10117"/>
                  <a:pt x="5099" y="11856"/>
                  <a:pt x="4839" y="12337"/>
                </a:cubicBezTo>
                <a:lnTo>
                  <a:pt x="4518" y="12836"/>
                </a:lnTo>
                <a:cubicBezTo>
                  <a:pt x="4512" y="12844"/>
                  <a:pt x="4510" y="12854"/>
                  <a:pt x="4508" y="12864"/>
                </a:cubicBezTo>
                <a:cubicBezTo>
                  <a:pt x="4502" y="12869"/>
                  <a:pt x="4499" y="12875"/>
                  <a:pt x="4495" y="12879"/>
                </a:cubicBezTo>
                <a:cubicBezTo>
                  <a:pt x="4485" y="12897"/>
                  <a:pt x="3575" y="14544"/>
                  <a:pt x="1940" y="14634"/>
                </a:cubicBezTo>
                <a:cubicBezTo>
                  <a:pt x="1873" y="14638"/>
                  <a:pt x="1809" y="14640"/>
                  <a:pt x="1747" y="14640"/>
                </a:cubicBezTo>
                <a:cubicBezTo>
                  <a:pt x="926" y="14640"/>
                  <a:pt x="511" y="14337"/>
                  <a:pt x="395" y="14037"/>
                </a:cubicBezTo>
                <a:cubicBezTo>
                  <a:pt x="303" y="13799"/>
                  <a:pt x="379" y="13546"/>
                  <a:pt x="592" y="13370"/>
                </a:cubicBezTo>
                <a:cubicBezTo>
                  <a:pt x="1120" y="12942"/>
                  <a:pt x="2404" y="12631"/>
                  <a:pt x="4154" y="12513"/>
                </a:cubicBezTo>
                <a:lnTo>
                  <a:pt x="4154" y="12513"/>
                </a:lnTo>
                <a:cubicBezTo>
                  <a:pt x="4090" y="12611"/>
                  <a:pt x="4017" y="12713"/>
                  <a:pt x="3933" y="12817"/>
                </a:cubicBezTo>
                <a:cubicBezTo>
                  <a:pt x="3560" y="12840"/>
                  <a:pt x="1774" y="12971"/>
                  <a:pt x="1007" y="13398"/>
                </a:cubicBezTo>
                <a:cubicBezTo>
                  <a:pt x="755" y="13536"/>
                  <a:pt x="645" y="13787"/>
                  <a:pt x="727" y="14016"/>
                </a:cubicBezTo>
                <a:cubicBezTo>
                  <a:pt x="809" y="14250"/>
                  <a:pt x="1105" y="14481"/>
                  <a:pt x="1678" y="14481"/>
                </a:cubicBezTo>
                <a:cubicBezTo>
                  <a:pt x="1815" y="14481"/>
                  <a:pt x="1969" y="14466"/>
                  <a:pt x="2138" y="14436"/>
                </a:cubicBezTo>
                <a:cubicBezTo>
                  <a:pt x="3405" y="14219"/>
                  <a:pt x="4062" y="13151"/>
                  <a:pt x="4127" y="13038"/>
                </a:cubicBezTo>
                <a:cubicBezTo>
                  <a:pt x="4315" y="12809"/>
                  <a:pt x="4465" y="12572"/>
                  <a:pt x="4553" y="12421"/>
                </a:cubicBezTo>
                <a:cubicBezTo>
                  <a:pt x="4553" y="12418"/>
                  <a:pt x="4557" y="12418"/>
                  <a:pt x="4557" y="12418"/>
                </a:cubicBezTo>
                <a:cubicBezTo>
                  <a:pt x="4567" y="12404"/>
                  <a:pt x="4577" y="12384"/>
                  <a:pt x="4583" y="12367"/>
                </a:cubicBezTo>
                <a:cubicBezTo>
                  <a:pt x="4598" y="12345"/>
                  <a:pt x="4610" y="12324"/>
                  <a:pt x="4618" y="12308"/>
                </a:cubicBezTo>
                <a:cubicBezTo>
                  <a:pt x="5011" y="11606"/>
                  <a:pt x="5897" y="10062"/>
                  <a:pt x="6148" y="9789"/>
                </a:cubicBezTo>
                <a:cubicBezTo>
                  <a:pt x="6374" y="9546"/>
                  <a:pt x="6719" y="9489"/>
                  <a:pt x="7002" y="9489"/>
                </a:cubicBezTo>
                <a:close/>
                <a:moveTo>
                  <a:pt x="10645" y="1"/>
                </a:moveTo>
                <a:cubicBezTo>
                  <a:pt x="9955" y="1"/>
                  <a:pt x="9506" y="332"/>
                  <a:pt x="9483" y="350"/>
                </a:cubicBezTo>
                <a:cubicBezTo>
                  <a:pt x="9442" y="380"/>
                  <a:pt x="9422" y="429"/>
                  <a:pt x="9428" y="478"/>
                </a:cubicBezTo>
                <a:cubicBezTo>
                  <a:pt x="9430" y="503"/>
                  <a:pt x="9492" y="1111"/>
                  <a:pt x="10015" y="1256"/>
                </a:cubicBezTo>
                <a:cubicBezTo>
                  <a:pt x="10030" y="1260"/>
                  <a:pt x="10042" y="1260"/>
                  <a:pt x="10054" y="1260"/>
                </a:cubicBezTo>
                <a:cubicBezTo>
                  <a:pt x="10066" y="1260"/>
                  <a:pt x="10081" y="1258"/>
                  <a:pt x="10093" y="1256"/>
                </a:cubicBezTo>
                <a:lnTo>
                  <a:pt x="10985" y="1014"/>
                </a:lnTo>
                <a:cubicBezTo>
                  <a:pt x="11024" y="1004"/>
                  <a:pt x="11055" y="980"/>
                  <a:pt x="11075" y="947"/>
                </a:cubicBezTo>
                <a:cubicBezTo>
                  <a:pt x="11695" y="1023"/>
                  <a:pt x="13428" y="1338"/>
                  <a:pt x="14402" y="2557"/>
                </a:cubicBezTo>
                <a:cubicBezTo>
                  <a:pt x="14790" y="3044"/>
                  <a:pt x="15212" y="3854"/>
                  <a:pt x="15016" y="4957"/>
                </a:cubicBezTo>
                <a:cubicBezTo>
                  <a:pt x="14815" y="6072"/>
                  <a:pt x="13892" y="7811"/>
                  <a:pt x="10635" y="9767"/>
                </a:cubicBezTo>
                <a:cubicBezTo>
                  <a:pt x="9146" y="10661"/>
                  <a:pt x="7149" y="11786"/>
                  <a:pt x="6423" y="12028"/>
                </a:cubicBezTo>
                <a:cubicBezTo>
                  <a:pt x="6075" y="12142"/>
                  <a:pt x="5541" y="12234"/>
                  <a:pt x="5214" y="12286"/>
                </a:cubicBezTo>
                <a:cubicBezTo>
                  <a:pt x="5674" y="11445"/>
                  <a:pt x="6363" y="10293"/>
                  <a:pt x="6607" y="10166"/>
                </a:cubicBezTo>
                <a:cubicBezTo>
                  <a:pt x="6798" y="10064"/>
                  <a:pt x="6979" y="10041"/>
                  <a:pt x="7104" y="10041"/>
                </a:cubicBezTo>
                <a:cubicBezTo>
                  <a:pt x="7208" y="10041"/>
                  <a:pt x="7273" y="10057"/>
                  <a:pt x="7274" y="10057"/>
                </a:cubicBezTo>
                <a:cubicBezTo>
                  <a:pt x="7287" y="10061"/>
                  <a:pt x="7300" y="10063"/>
                  <a:pt x="7313" y="10063"/>
                </a:cubicBezTo>
                <a:cubicBezTo>
                  <a:pt x="7369" y="10063"/>
                  <a:pt x="7421" y="10029"/>
                  <a:pt x="7446" y="9974"/>
                </a:cubicBezTo>
                <a:lnTo>
                  <a:pt x="7662" y="9468"/>
                </a:lnTo>
                <a:cubicBezTo>
                  <a:pt x="7681" y="9429"/>
                  <a:pt x="7679" y="9382"/>
                  <a:pt x="7660" y="9348"/>
                </a:cubicBezTo>
                <a:cubicBezTo>
                  <a:pt x="7642" y="9309"/>
                  <a:pt x="7607" y="9284"/>
                  <a:pt x="7566" y="9270"/>
                </a:cubicBezTo>
                <a:cubicBezTo>
                  <a:pt x="7546" y="9265"/>
                  <a:pt x="7316" y="9208"/>
                  <a:pt x="7020" y="9208"/>
                </a:cubicBezTo>
                <a:cubicBezTo>
                  <a:pt x="6678" y="9208"/>
                  <a:pt x="6249" y="9284"/>
                  <a:pt x="5952" y="9601"/>
                </a:cubicBezTo>
                <a:cubicBezTo>
                  <a:pt x="5653" y="9920"/>
                  <a:pt x="4694" y="11612"/>
                  <a:pt x="4401" y="12134"/>
                </a:cubicBezTo>
                <a:cubicBezTo>
                  <a:pt x="4399" y="12138"/>
                  <a:pt x="4399" y="12138"/>
                  <a:pt x="4399" y="12140"/>
                </a:cubicBezTo>
                <a:cubicBezTo>
                  <a:pt x="4399" y="12142"/>
                  <a:pt x="4387" y="12163"/>
                  <a:pt x="4371" y="12191"/>
                </a:cubicBezTo>
                <a:cubicBezTo>
                  <a:pt x="4366" y="12200"/>
                  <a:pt x="4360" y="12212"/>
                  <a:pt x="4356" y="12220"/>
                </a:cubicBezTo>
                <a:cubicBezTo>
                  <a:pt x="3204" y="12286"/>
                  <a:pt x="1228" y="12498"/>
                  <a:pt x="422" y="13155"/>
                </a:cubicBezTo>
                <a:cubicBezTo>
                  <a:pt x="113" y="13409"/>
                  <a:pt x="0" y="13799"/>
                  <a:pt x="140" y="14149"/>
                </a:cubicBezTo>
                <a:cubicBezTo>
                  <a:pt x="334" y="14649"/>
                  <a:pt x="929" y="14935"/>
                  <a:pt x="1758" y="14935"/>
                </a:cubicBezTo>
                <a:cubicBezTo>
                  <a:pt x="1828" y="14935"/>
                  <a:pt x="1895" y="14933"/>
                  <a:pt x="1967" y="14931"/>
                </a:cubicBezTo>
                <a:cubicBezTo>
                  <a:pt x="3562" y="14841"/>
                  <a:pt x="4497" y="13462"/>
                  <a:pt x="4714" y="13104"/>
                </a:cubicBezTo>
                <a:cubicBezTo>
                  <a:pt x="4786" y="13108"/>
                  <a:pt x="4895" y="13113"/>
                  <a:pt x="5031" y="13113"/>
                </a:cubicBezTo>
                <a:cubicBezTo>
                  <a:pt x="5464" y="13113"/>
                  <a:pt x="6171" y="13066"/>
                  <a:pt x="6809" y="12815"/>
                </a:cubicBezTo>
                <a:cubicBezTo>
                  <a:pt x="8520" y="12144"/>
                  <a:pt x="10913" y="10681"/>
                  <a:pt x="13377" y="8803"/>
                </a:cubicBezTo>
                <a:cubicBezTo>
                  <a:pt x="14793" y="7721"/>
                  <a:pt x="15664" y="6348"/>
                  <a:pt x="15826" y="4941"/>
                </a:cubicBezTo>
                <a:cubicBezTo>
                  <a:pt x="15938" y="3873"/>
                  <a:pt x="15642" y="2842"/>
                  <a:pt x="14981" y="2035"/>
                </a:cubicBezTo>
                <a:cubicBezTo>
                  <a:pt x="13819" y="622"/>
                  <a:pt x="11924" y="296"/>
                  <a:pt x="11124" y="223"/>
                </a:cubicBezTo>
                <a:cubicBezTo>
                  <a:pt x="11126" y="215"/>
                  <a:pt x="11130" y="206"/>
                  <a:pt x="11132" y="200"/>
                </a:cubicBezTo>
                <a:cubicBezTo>
                  <a:pt x="11147" y="120"/>
                  <a:pt x="11096" y="47"/>
                  <a:pt x="11016" y="32"/>
                </a:cubicBezTo>
                <a:cubicBezTo>
                  <a:pt x="10886" y="10"/>
                  <a:pt x="10762" y="1"/>
                  <a:pt x="106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4"/>
          <p:cNvSpPr/>
          <p:nvPr/>
        </p:nvSpPr>
        <p:spPr>
          <a:xfrm>
            <a:off x="7286656" y="3719336"/>
            <a:ext cx="521483" cy="426932"/>
          </a:xfrm>
          <a:custGeom>
            <a:rect b="b" l="l" r="r" t="t"/>
            <a:pathLst>
              <a:path extrusionOk="0" h="7473" w="9128">
                <a:moveTo>
                  <a:pt x="7323" y="846"/>
                </a:moveTo>
                <a:cubicBezTo>
                  <a:pt x="7395" y="846"/>
                  <a:pt x="7454" y="897"/>
                  <a:pt x="7466" y="967"/>
                </a:cubicBezTo>
                <a:lnTo>
                  <a:pt x="8285" y="5449"/>
                </a:lnTo>
                <a:cubicBezTo>
                  <a:pt x="8293" y="5490"/>
                  <a:pt x="8280" y="5533"/>
                  <a:pt x="8254" y="5566"/>
                </a:cubicBezTo>
                <a:cubicBezTo>
                  <a:pt x="8227" y="5601"/>
                  <a:pt x="8186" y="5617"/>
                  <a:pt x="8141" y="5617"/>
                </a:cubicBezTo>
                <a:lnTo>
                  <a:pt x="958" y="5617"/>
                </a:lnTo>
                <a:cubicBezTo>
                  <a:pt x="915" y="5617"/>
                  <a:pt x="872" y="5596"/>
                  <a:pt x="846" y="5562"/>
                </a:cubicBezTo>
                <a:cubicBezTo>
                  <a:pt x="821" y="5525"/>
                  <a:pt x="811" y="5482"/>
                  <a:pt x="821" y="5439"/>
                </a:cubicBezTo>
                <a:lnTo>
                  <a:pt x="1907" y="956"/>
                </a:lnTo>
                <a:cubicBezTo>
                  <a:pt x="1922" y="891"/>
                  <a:pt x="1979" y="846"/>
                  <a:pt x="2044" y="846"/>
                </a:cubicBezTo>
                <a:close/>
                <a:moveTo>
                  <a:pt x="2202" y="6372"/>
                </a:moveTo>
                <a:cubicBezTo>
                  <a:pt x="2386" y="6372"/>
                  <a:pt x="2540" y="6523"/>
                  <a:pt x="2540" y="6709"/>
                </a:cubicBezTo>
                <a:lnTo>
                  <a:pt x="2540" y="6789"/>
                </a:lnTo>
                <a:cubicBezTo>
                  <a:pt x="2540" y="6859"/>
                  <a:pt x="2519" y="6924"/>
                  <a:pt x="2482" y="6977"/>
                </a:cubicBezTo>
                <a:cubicBezTo>
                  <a:pt x="2417" y="7070"/>
                  <a:pt x="2315" y="7127"/>
                  <a:pt x="2198" y="7127"/>
                </a:cubicBezTo>
                <a:lnTo>
                  <a:pt x="960" y="7127"/>
                </a:lnTo>
                <a:cubicBezTo>
                  <a:pt x="846" y="7127"/>
                  <a:pt x="743" y="7070"/>
                  <a:pt x="682" y="6977"/>
                </a:cubicBezTo>
                <a:cubicBezTo>
                  <a:pt x="647" y="6924"/>
                  <a:pt x="627" y="6859"/>
                  <a:pt x="627" y="6789"/>
                </a:cubicBezTo>
                <a:lnTo>
                  <a:pt x="627" y="6709"/>
                </a:lnTo>
                <a:cubicBezTo>
                  <a:pt x="627" y="6523"/>
                  <a:pt x="780" y="6372"/>
                  <a:pt x="964" y="6372"/>
                </a:cubicBezTo>
                <a:close/>
                <a:moveTo>
                  <a:pt x="6494" y="6020"/>
                </a:moveTo>
                <a:cubicBezTo>
                  <a:pt x="6828" y="6020"/>
                  <a:pt x="7096" y="6290"/>
                  <a:pt x="7096" y="6624"/>
                </a:cubicBezTo>
                <a:cubicBezTo>
                  <a:pt x="7096" y="6756"/>
                  <a:pt x="7053" y="6881"/>
                  <a:pt x="6979" y="6977"/>
                </a:cubicBezTo>
                <a:cubicBezTo>
                  <a:pt x="6869" y="7127"/>
                  <a:pt x="6695" y="7223"/>
                  <a:pt x="6494" y="7223"/>
                </a:cubicBezTo>
                <a:cubicBezTo>
                  <a:pt x="6296" y="7223"/>
                  <a:pt x="6122" y="7127"/>
                  <a:pt x="6011" y="6977"/>
                </a:cubicBezTo>
                <a:cubicBezTo>
                  <a:pt x="5936" y="6879"/>
                  <a:pt x="5891" y="6752"/>
                  <a:pt x="5891" y="6624"/>
                </a:cubicBezTo>
                <a:cubicBezTo>
                  <a:pt x="5891" y="6290"/>
                  <a:pt x="6163" y="6020"/>
                  <a:pt x="6494" y="6020"/>
                </a:cubicBezTo>
                <a:close/>
                <a:moveTo>
                  <a:pt x="7871" y="6020"/>
                </a:moveTo>
                <a:cubicBezTo>
                  <a:pt x="8203" y="6020"/>
                  <a:pt x="8475" y="6290"/>
                  <a:pt x="8475" y="6624"/>
                </a:cubicBezTo>
                <a:cubicBezTo>
                  <a:pt x="8475" y="6756"/>
                  <a:pt x="8432" y="6881"/>
                  <a:pt x="8354" y="6977"/>
                </a:cubicBezTo>
                <a:cubicBezTo>
                  <a:pt x="8248" y="7127"/>
                  <a:pt x="8070" y="7223"/>
                  <a:pt x="7871" y="7223"/>
                </a:cubicBezTo>
                <a:cubicBezTo>
                  <a:pt x="7671" y="7223"/>
                  <a:pt x="7497" y="7127"/>
                  <a:pt x="7390" y="6977"/>
                </a:cubicBezTo>
                <a:cubicBezTo>
                  <a:pt x="7313" y="6879"/>
                  <a:pt x="7270" y="6752"/>
                  <a:pt x="7270" y="6624"/>
                </a:cubicBezTo>
                <a:cubicBezTo>
                  <a:pt x="7270" y="6290"/>
                  <a:pt x="7538" y="6020"/>
                  <a:pt x="7871" y="6020"/>
                </a:cubicBezTo>
                <a:close/>
                <a:moveTo>
                  <a:pt x="2124" y="1"/>
                </a:moveTo>
                <a:cubicBezTo>
                  <a:pt x="1973" y="1"/>
                  <a:pt x="1844" y="103"/>
                  <a:pt x="1805" y="250"/>
                </a:cubicBezTo>
                <a:lnTo>
                  <a:pt x="50" y="6977"/>
                </a:lnTo>
                <a:lnTo>
                  <a:pt x="29" y="7059"/>
                </a:lnTo>
                <a:cubicBezTo>
                  <a:pt x="1" y="7160"/>
                  <a:pt x="25" y="7262"/>
                  <a:pt x="87" y="7344"/>
                </a:cubicBezTo>
                <a:cubicBezTo>
                  <a:pt x="150" y="7426"/>
                  <a:pt x="244" y="7473"/>
                  <a:pt x="346" y="7473"/>
                </a:cubicBezTo>
                <a:lnTo>
                  <a:pt x="8784" y="7473"/>
                </a:lnTo>
                <a:cubicBezTo>
                  <a:pt x="8884" y="7473"/>
                  <a:pt x="8978" y="7426"/>
                  <a:pt x="9042" y="7350"/>
                </a:cubicBezTo>
                <a:cubicBezTo>
                  <a:pt x="9103" y="7272"/>
                  <a:pt x="9127" y="7172"/>
                  <a:pt x="9107" y="7074"/>
                </a:cubicBezTo>
                <a:lnTo>
                  <a:pt x="9087" y="6977"/>
                </a:lnTo>
                <a:lnTo>
                  <a:pt x="7648" y="263"/>
                </a:lnTo>
                <a:cubicBezTo>
                  <a:pt x="7618" y="111"/>
                  <a:pt x="7480" y="1"/>
                  <a:pt x="73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4"/>
          <p:cNvSpPr/>
          <p:nvPr/>
        </p:nvSpPr>
        <p:spPr>
          <a:xfrm>
            <a:off x="7332932" y="3767726"/>
            <a:ext cx="427504" cy="272510"/>
          </a:xfrm>
          <a:custGeom>
            <a:rect b="b" l="l" r="r" t="t"/>
            <a:pathLst>
              <a:path extrusionOk="0" h="4770" w="7483">
                <a:moveTo>
                  <a:pt x="6394" y="287"/>
                </a:moveTo>
                <a:lnTo>
                  <a:pt x="7157" y="4481"/>
                </a:lnTo>
                <a:lnTo>
                  <a:pt x="332" y="4481"/>
                </a:lnTo>
                <a:lnTo>
                  <a:pt x="1351" y="287"/>
                </a:lnTo>
                <a:close/>
                <a:moveTo>
                  <a:pt x="1239" y="1"/>
                </a:moveTo>
                <a:cubicBezTo>
                  <a:pt x="1171" y="1"/>
                  <a:pt x="1112" y="48"/>
                  <a:pt x="1097" y="111"/>
                </a:cubicBezTo>
                <a:lnTo>
                  <a:pt x="11" y="4594"/>
                </a:lnTo>
                <a:cubicBezTo>
                  <a:pt x="1" y="4637"/>
                  <a:pt x="11" y="4684"/>
                  <a:pt x="38" y="4717"/>
                </a:cubicBezTo>
                <a:cubicBezTo>
                  <a:pt x="66" y="4749"/>
                  <a:pt x="105" y="4770"/>
                  <a:pt x="150" y="4770"/>
                </a:cubicBezTo>
                <a:lnTo>
                  <a:pt x="7335" y="4770"/>
                </a:lnTo>
                <a:cubicBezTo>
                  <a:pt x="7378" y="4770"/>
                  <a:pt x="7419" y="4749"/>
                  <a:pt x="7444" y="4719"/>
                </a:cubicBezTo>
                <a:cubicBezTo>
                  <a:pt x="7472" y="4686"/>
                  <a:pt x="7483" y="4643"/>
                  <a:pt x="7475" y="4602"/>
                </a:cubicBezTo>
                <a:lnTo>
                  <a:pt x="6656" y="120"/>
                </a:lnTo>
                <a:cubicBezTo>
                  <a:pt x="6644" y="50"/>
                  <a:pt x="6585" y="1"/>
                  <a:pt x="65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4"/>
          <p:cNvSpPr/>
          <p:nvPr/>
        </p:nvSpPr>
        <p:spPr>
          <a:xfrm>
            <a:off x="7351899" y="3784122"/>
            <a:ext cx="389969" cy="239660"/>
          </a:xfrm>
          <a:custGeom>
            <a:rect b="b" l="l" r="r" t="t"/>
            <a:pathLst>
              <a:path extrusionOk="0" h="4195" w="6826">
                <a:moveTo>
                  <a:pt x="1019" y="0"/>
                </a:moveTo>
                <a:lnTo>
                  <a:pt x="663" y="1469"/>
                </a:lnTo>
                <a:lnTo>
                  <a:pt x="358" y="2721"/>
                </a:lnTo>
                <a:lnTo>
                  <a:pt x="164" y="3519"/>
                </a:lnTo>
                <a:lnTo>
                  <a:pt x="0" y="4194"/>
                </a:lnTo>
                <a:lnTo>
                  <a:pt x="6825" y="4194"/>
                </a:lnTo>
                <a:lnTo>
                  <a:pt x="6424" y="1975"/>
                </a:lnTo>
                <a:lnTo>
                  <a:pt x="6283" y="1216"/>
                </a:lnTo>
                <a:lnTo>
                  <a:pt x="6171" y="590"/>
                </a:lnTo>
                <a:lnTo>
                  <a:pt x="60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4"/>
          <p:cNvSpPr/>
          <p:nvPr/>
        </p:nvSpPr>
        <p:spPr>
          <a:xfrm>
            <a:off x="7351899" y="3853535"/>
            <a:ext cx="367060" cy="170247"/>
          </a:xfrm>
          <a:custGeom>
            <a:rect b="b" l="l" r="r" t="t"/>
            <a:pathLst>
              <a:path extrusionOk="0" h="2980" w="6425">
                <a:moveTo>
                  <a:pt x="6283" y="1"/>
                </a:moveTo>
                <a:lnTo>
                  <a:pt x="164" y="2304"/>
                </a:lnTo>
                <a:lnTo>
                  <a:pt x="0" y="2979"/>
                </a:lnTo>
                <a:lnTo>
                  <a:pt x="368" y="2979"/>
                </a:lnTo>
                <a:lnTo>
                  <a:pt x="6424" y="760"/>
                </a:lnTo>
                <a:lnTo>
                  <a:pt x="6283" y="1"/>
                </a:ln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4"/>
          <p:cNvSpPr/>
          <p:nvPr/>
        </p:nvSpPr>
        <p:spPr>
          <a:xfrm>
            <a:off x="7372351" y="3784122"/>
            <a:ext cx="332097" cy="155508"/>
          </a:xfrm>
          <a:custGeom>
            <a:rect b="b" l="l" r="r" t="t"/>
            <a:pathLst>
              <a:path extrusionOk="0" h="2722" w="5813">
                <a:moveTo>
                  <a:pt x="4438" y="0"/>
                </a:moveTo>
                <a:lnTo>
                  <a:pt x="305" y="1469"/>
                </a:lnTo>
                <a:lnTo>
                  <a:pt x="0" y="2721"/>
                </a:lnTo>
                <a:lnTo>
                  <a:pt x="5813" y="590"/>
                </a:lnTo>
                <a:lnTo>
                  <a:pt x="5706" y="0"/>
                </a:ln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4"/>
          <p:cNvSpPr/>
          <p:nvPr/>
        </p:nvSpPr>
        <p:spPr>
          <a:xfrm>
            <a:off x="7540770" y="3791834"/>
            <a:ext cx="16625" cy="106662"/>
          </a:xfrm>
          <a:custGeom>
            <a:rect b="b" l="l" r="r" t="t"/>
            <a:pathLst>
              <a:path extrusionOk="0" h="1867" w="291">
                <a:moveTo>
                  <a:pt x="144" y="0"/>
                </a:moveTo>
                <a:cubicBezTo>
                  <a:pt x="66" y="0"/>
                  <a:pt x="0" y="64"/>
                  <a:pt x="0" y="144"/>
                </a:cubicBezTo>
                <a:lnTo>
                  <a:pt x="0" y="1723"/>
                </a:lnTo>
                <a:cubicBezTo>
                  <a:pt x="0" y="1801"/>
                  <a:pt x="66" y="1866"/>
                  <a:pt x="144" y="1866"/>
                </a:cubicBezTo>
                <a:cubicBezTo>
                  <a:pt x="223" y="1866"/>
                  <a:pt x="291" y="1801"/>
                  <a:pt x="287" y="1723"/>
                </a:cubicBezTo>
                <a:lnTo>
                  <a:pt x="287" y="144"/>
                </a:lnTo>
                <a:cubicBezTo>
                  <a:pt x="287" y="64"/>
                  <a:pt x="223" y="0"/>
                  <a:pt x="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4"/>
          <p:cNvSpPr/>
          <p:nvPr/>
        </p:nvSpPr>
        <p:spPr>
          <a:xfrm>
            <a:off x="7633664" y="3791834"/>
            <a:ext cx="61300" cy="106662"/>
          </a:xfrm>
          <a:custGeom>
            <a:rect b="b" l="l" r="r" t="t"/>
            <a:pathLst>
              <a:path extrusionOk="0" h="1867" w="1073">
                <a:moveTo>
                  <a:pt x="785" y="287"/>
                </a:moveTo>
                <a:lnTo>
                  <a:pt x="785" y="1576"/>
                </a:lnTo>
                <a:lnTo>
                  <a:pt x="291" y="1576"/>
                </a:lnTo>
                <a:lnTo>
                  <a:pt x="291" y="287"/>
                </a:lnTo>
                <a:close/>
                <a:moveTo>
                  <a:pt x="144" y="0"/>
                </a:moveTo>
                <a:cubicBezTo>
                  <a:pt x="64" y="0"/>
                  <a:pt x="1" y="64"/>
                  <a:pt x="1" y="144"/>
                </a:cubicBezTo>
                <a:lnTo>
                  <a:pt x="1" y="1723"/>
                </a:lnTo>
                <a:cubicBezTo>
                  <a:pt x="1" y="1801"/>
                  <a:pt x="64" y="1866"/>
                  <a:pt x="144" y="1866"/>
                </a:cubicBezTo>
                <a:lnTo>
                  <a:pt x="928" y="1866"/>
                </a:lnTo>
                <a:cubicBezTo>
                  <a:pt x="1010" y="1866"/>
                  <a:pt x="1073" y="1801"/>
                  <a:pt x="1071" y="1723"/>
                </a:cubicBezTo>
                <a:lnTo>
                  <a:pt x="1071" y="144"/>
                </a:lnTo>
                <a:cubicBezTo>
                  <a:pt x="1071" y="64"/>
                  <a:pt x="1008" y="0"/>
                  <a:pt x="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4"/>
          <p:cNvSpPr/>
          <p:nvPr/>
        </p:nvSpPr>
        <p:spPr>
          <a:xfrm>
            <a:off x="7566365" y="3791720"/>
            <a:ext cx="61186" cy="106547"/>
          </a:xfrm>
          <a:custGeom>
            <a:rect b="b" l="l" r="r" t="t"/>
            <a:pathLst>
              <a:path extrusionOk="0" h="1865" w="1071">
                <a:moveTo>
                  <a:pt x="780" y="289"/>
                </a:moveTo>
                <a:lnTo>
                  <a:pt x="780" y="831"/>
                </a:lnTo>
                <a:lnTo>
                  <a:pt x="287" y="831"/>
                </a:lnTo>
                <a:lnTo>
                  <a:pt x="287" y="289"/>
                </a:lnTo>
                <a:close/>
                <a:moveTo>
                  <a:pt x="780" y="1121"/>
                </a:moveTo>
                <a:lnTo>
                  <a:pt x="780" y="1578"/>
                </a:lnTo>
                <a:lnTo>
                  <a:pt x="287" y="1578"/>
                </a:lnTo>
                <a:lnTo>
                  <a:pt x="287" y="1121"/>
                </a:lnTo>
                <a:close/>
                <a:moveTo>
                  <a:pt x="144" y="0"/>
                </a:moveTo>
                <a:cubicBezTo>
                  <a:pt x="64" y="0"/>
                  <a:pt x="0" y="64"/>
                  <a:pt x="0" y="143"/>
                </a:cubicBezTo>
                <a:lnTo>
                  <a:pt x="0" y="1721"/>
                </a:lnTo>
                <a:cubicBezTo>
                  <a:pt x="0" y="1801"/>
                  <a:pt x="64" y="1864"/>
                  <a:pt x="144" y="1864"/>
                </a:cubicBezTo>
                <a:lnTo>
                  <a:pt x="927" y="1864"/>
                </a:lnTo>
                <a:cubicBezTo>
                  <a:pt x="1005" y="1864"/>
                  <a:pt x="1070" y="1801"/>
                  <a:pt x="1070" y="1721"/>
                </a:cubicBezTo>
                <a:lnTo>
                  <a:pt x="1070" y="143"/>
                </a:lnTo>
                <a:cubicBezTo>
                  <a:pt x="1070" y="64"/>
                  <a:pt x="1005" y="0"/>
                  <a:pt x="9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4"/>
          <p:cNvSpPr/>
          <p:nvPr/>
        </p:nvSpPr>
        <p:spPr>
          <a:xfrm>
            <a:off x="7540770" y="3909636"/>
            <a:ext cx="16625" cy="106547"/>
          </a:xfrm>
          <a:custGeom>
            <a:rect b="b" l="l" r="r" t="t"/>
            <a:pathLst>
              <a:path extrusionOk="0" h="1865" w="291">
                <a:moveTo>
                  <a:pt x="144" y="1"/>
                </a:moveTo>
                <a:cubicBezTo>
                  <a:pt x="66" y="1"/>
                  <a:pt x="0" y="64"/>
                  <a:pt x="0" y="144"/>
                </a:cubicBezTo>
                <a:lnTo>
                  <a:pt x="0" y="1721"/>
                </a:lnTo>
                <a:cubicBezTo>
                  <a:pt x="0" y="1801"/>
                  <a:pt x="66" y="1864"/>
                  <a:pt x="144" y="1864"/>
                </a:cubicBezTo>
                <a:cubicBezTo>
                  <a:pt x="223" y="1864"/>
                  <a:pt x="291" y="1801"/>
                  <a:pt x="287" y="1721"/>
                </a:cubicBezTo>
                <a:lnTo>
                  <a:pt x="287" y="144"/>
                </a:lnTo>
                <a:cubicBezTo>
                  <a:pt x="287" y="64"/>
                  <a:pt x="223"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4"/>
          <p:cNvSpPr/>
          <p:nvPr/>
        </p:nvSpPr>
        <p:spPr>
          <a:xfrm>
            <a:off x="7633664" y="3909636"/>
            <a:ext cx="61300" cy="106547"/>
          </a:xfrm>
          <a:custGeom>
            <a:rect b="b" l="l" r="r" t="t"/>
            <a:pathLst>
              <a:path extrusionOk="0" h="1865" w="1073">
                <a:moveTo>
                  <a:pt x="785" y="287"/>
                </a:moveTo>
                <a:lnTo>
                  <a:pt x="785" y="1576"/>
                </a:lnTo>
                <a:lnTo>
                  <a:pt x="291" y="1576"/>
                </a:lnTo>
                <a:lnTo>
                  <a:pt x="291" y="287"/>
                </a:lnTo>
                <a:close/>
                <a:moveTo>
                  <a:pt x="144" y="1"/>
                </a:moveTo>
                <a:cubicBezTo>
                  <a:pt x="64" y="1"/>
                  <a:pt x="1" y="64"/>
                  <a:pt x="1" y="144"/>
                </a:cubicBezTo>
                <a:lnTo>
                  <a:pt x="1" y="1721"/>
                </a:lnTo>
                <a:cubicBezTo>
                  <a:pt x="1" y="1801"/>
                  <a:pt x="64" y="1864"/>
                  <a:pt x="144" y="1864"/>
                </a:cubicBezTo>
                <a:lnTo>
                  <a:pt x="928" y="1864"/>
                </a:lnTo>
                <a:cubicBezTo>
                  <a:pt x="1010" y="1864"/>
                  <a:pt x="1073" y="1801"/>
                  <a:pt x="1071" y="1721"/>
                </a:cubicBezTo>
                <a:lnTo>
                  <a:pt x="1071" y="144"/>
                </a:lnTo>
                <a:cubicBezTo>
                  <a:pt x="1071" y="64"/>
                  <a:pt x="1008" y="1"/>
                  <a:pt x="9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4"/>
          <p:cNvSpPr/>
          <p:nvPr/>
        </p:nvSpPr>
        <p:spPr>
          <a:xfrm>
            <a:off x="7566365" y="3909522"/>
            <a:ext cx="61186" cy="106090"/>
          </a:xfrm>
          <a:custGeom>
            <a:rect b="b" l="l" r="r" t="t"/>
            <a:pathLst>
              <a:path extrusionOk="0" h="1857" w="1071">
                <a:moveTo>
                  <a:pt x="144" y="1"/>
                </a:moveTo>
                <a:cubicBezTo>
                  <a:pt x="64" y="1"/>
                  <a:pt x="0" y="64"/>
                  <a:pt x="0" y="144"/>
                </a:cubicBezTo>
                <a:cubicBezTo>
                  <a:pt x="0" y="222"/>
                  <a:pt x="64" y="287"/>
                  <a:pt x="144" y="287"/>
                </a:cubicBezTo>
                <a:lnTo>
                  <a:pt x="784" y="287"/>
                </a:lnTo>
                <a:lnTo>
                  <a:pt x="784" y="784"/>
                </a:lnTo>
                <a:lnTo>
                  <a:pt x="193" y="784"/>
                </a:lnTo>
                <a:cubicBezTo>
                  <a:pt x="113" y="784"/>
                  <a:pt x="50" y="850"/>
                  <a:pt x="50" y="927"/>
                </a:cubicBezTo>
                <a:cubicBezTo>
                  <a:pt x="50" y="1007"/>
                  <a:pt x="113" y="1071"/>
                  <a:pt x="193" y="1071"/>
                </a:cubicBezTo>
                <a:lnTo>
                  <a:pt x="784" y="1071"/>
                </a:lnTo>
                <a:lnTo>
                  <a:pt x="784" y="1570"/>
                </a:lnTo>
                <a:lnTo>
                  <a:pt x="144" y="1570"/>
                </a:lnTo>
                <a:cubicBezTo>
                  <a:pt x="64" y="1570"/>
                  <a:pt x="0" y="1633"/>
                  <a:pt x="0" y="1713"/>
                </a:cubicBezTo>
                <a:cubicBezTo>
                  <a:pt x="0" y="1793"/>
                  <a:pt x="64" y="1856"/>
                  <a:pt x="144" y="1856"/>
                </a:cubicBezTo>
                <a:lnTo>
                  <a:pt x="927" y="1856"/>
                </a:lnTo>
                <a:cubicBezTo>
                  <a:pt x="1005" y="1856"/>
                  <a:pt x="1070" y="1793"/>
                  <a:pt x="1070" y="1713"/>
                </a:cubicBezTo>
                <a:lnTo>
                  <a:pt x="1070" y="136"/>
                </a:lnTo>
                <a:cubicBezTo>
                  <a:pt x="1070" y="64"/>
                  <a:pt x="1005" y="1"/>
                  <a:pt x="9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4"/>
          <p:cNvSpPr/>
          <p:nvPr/>
        </p:nvSpPr>
        <p:spPr>
          <a:xfrm>
            <a:off x="6932279" y="3790292"/>
            <a:ext cx="400367" cy="294334"/>
          </a:xfrm>
          <a:custGeom>
            <a:rect b="b" l="l" r="r" t="t"/>
            <a:pathLst>
              <a:path extrusionOk="0" h="5152" w="7008">
                <a:moveTo>
                  <a:pt x="6699" y="1"/>
                </a:moveTo>
                <a:cubicBezTo>
                  <a:pt x="6416" y="1"/>
                  <a:pt x="6073" y="58"/>
                  <a:pt x="5848" y="301"/>
                </a:cubicBezTo>
                <a:cubicBezTo>
                  <a:pt x="5594" y="574"/>
                  <a:pt x="4708" y="2118"/>
                  <a:pt x="4315" y="2820"/>
                </a:cubicBezTo>
                <a:cubicBezTo>
                  <a:pt x="4305" y="2836"/>
                  <a:pt x="4295" y="2857"/>
                  <a:pt x="4282" y="2879"/>
                </a:cubicBezTo>
                <a:cubicBezTo>
                  <a:pt x="4272" y="2898"/>
                  <a:pt x="4262" y="2916"/>
                  <a:pt x="4254" y="2930"/>
                </a:cubicBezTo>
                <a:cubicBezTo>
                  <a:pt x="4254" y="2933"/>
                  <a:pt x="4252" y="2933"/>
                  <a:pt x="4252" y="2933"/>
                </a:cubicBezTo>
                <a:cubicBezTo>
                  <a:pt x="4162" y="3084"/>
                  <a:pt x="4012" y="3321"/>
                  <a:pt x="3824" y="3550"/>
                </a:cubicBezTo>
                <a:cubicBezTo>
                  <a:pt x="3761" y="3659"/>
                  <a:pt x="3102" y="4729"/>
                  <a:pt x="1838" y="4948"/>
                </a:cubicBezTo>
                <a:cubicBezTo>
                  <a:pt x="1668" y="4976"/>
                  <a:pt x="1514" y="4993"/>
                  <a:pt x="1377" y="4993"/>
                </a:cubicBezTo>
                <a:cubicBezTo>
                  <a:pt x="804" y="4993"/>
                  <a:pt x="508" y="4762"/>
                  <a:pt x="426" y="4528"/>
                </a:cubicBezTo>
                <a:cubicBezTo>
                  <a:pt x="344" y="4297"/>
                  <a:pt x="457" y="4048"/>
                  <a:pt x="704" y="3910"/>
                </a:cubicBezTo>
                <a:cubicBezTo>
                  <a:pt x="1471" y="3483"/>
                  <a:pt x="3257" y="3352"/>
                  <a:pt x="3630" y="3329"/>
                </a:cubicBezTo>
                <a:cubicBezTo>
                  <a:pt x="3714" y="3227"/>
                  <a:pt x="3787" y="3123"/>
                  <a:pt x="3851" y="3025"/>
                </a:cubicBezTo>
                <a:lnTo>
                  <a:pt x="3851" y="3025"/>
                </a:lnTo>
                <a:cubicBezTo>
                  <a:pt x="2104" y="3145"/>
                  <a:pt x="813" y="3452"/>
                  <a:pt x="289" y="3882"/>
                </a:cubicBezTo>
                <a:cubicBezTo>
                  <a:pt x="76" y="4056"/>
                  <a:pt x="0" y="4311"/>
                  <a:pt x="92" y="4549"/>
                </a:cubicBezTo>
                <a:cubicBezTo>
                  <a:pt x="208" y="4849"/>
                  <a:pt x="623" y="5152"/>
                  <a:pt x="1444" y="5152"/>
                </a:cubicBezTo>
                <a:cubicBezTo>
                  <a:pt x="1506" y="5152"/>
                  <a:pt x="1570" y="5150"/>
                  <a:pt x="1637" y="5146"/>
                </a:cubicBezTo>
                <a:cubicBezTo>
                  <a:pt x="3274" y="5054"/>
                  <a:pt x="4184" y="3407"/>
                  <a:pt x="4192" y="3391"/>
                </a:cubicBezTo>
                <a:cubicBezTo>
                  <a:pt x="4194" y="3387"/>
                  <a:pt x="4199" y="3381"/>
                  <a:pt x="4205" y="3376"/>
                </a:cubicBezTo>
                <a:cubicBezTo>
                  <a:pt x="4209" y="3366"/>
                  <a:pt x="4209" y="3358"/>
                  <a:pt x="4215" y="3348"/>
                </a:cubicBezTo>
                <a:lnTo>
                  <a:pt x="4540" y="2849"/>
                </a:lnTo>
                <a:cubicBezTo>
                  <a:pt x="4796" y="2368"/>
                  <a:pt x="5747" y="631"/>
                  <a:pt x="6157" y="414"/>
                </a:cubicBezTo>
                <a:cubicBezTo>
                  <a:pt x="6398" y="286"/>
                  <a:pt x="6624" y="254"/>
                  <a:pt x="6786" y="254"/>
                </a:cubicBezTo>
                <a:cubicBezTo>
                  <a:pt x="6831" y="254"/>
                  <a:pt x="6871" y="257"/>
                  <a:pt x="6905" y="261"/>
                </a:cubicBezTo>
                <a:lnTo>
                  <a:pt x="7008" y="23"/>
                </a:lnTo>
                <a:cubicBezTo>
                  <a:pt x="6924" y="11"/>
                  <a:pt x="6819" y="1"/>
                  <a:pt x="66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grpSp>
        <p:nvGrpSpPr>
          <p:cNvPr id="1950" name="Google Shape;1950;p45"/>
          <p:cNvGrpSpPr/>
          <p:nvPr/>
        </p:nvGrpSpPr>
        <p:grpSpPr>
          <a:xfrm rot="2243544">
            <a:off x="563353" y="1245971"/>
            <a:ext cx="214660" cy="189663"/>
            <a:chOff x="3659860" y="553674"/>
            <a:chExt cx="230842" cy="203957"/>
          </a:xfrm>
        </p:grpSpPr>
        <p:sp>
          <p:nvSpPr>
            <p:cNvPr id="1951" name="Google Shape;1951;p45"/>
            <p:cNvSpPr/>
            <p:nvPr/>
          </p:nvSpPr>
          <p:spPr>
            <a:xfrm>
              <a:off x="3659860" y="553674"/>
              <a:ext cx="230842" cy="203957"/>
            </a:xfrm>
            <a:custGeom>
              <a:rect b="b" l="l" r="r" t="t"/>
              <a:pathLst>
                <a:path extrusionOk="0" h="6524" w="7384">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5"/>
            <p:cNvSpPr/>
            <p:nvPr/>
          </p:nvSpPr>
          <p:spPr>
            <a:xfrm>
              <a:off x="3709254" y="569680"/>
              <a:ext cx="152061" cy="81032"/>
            </a:xfrm>
            <a:custGeom>
              <a:rect b="b" l="l" r="r" t="t"/>
              <a:pathLst>
                <a:path extrusionOk="0" h="2592" w="4864">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5"/>
            <p:cNvSpPr/>
            <p:nvPr/>
          </p:nvSpPr>
          <p:spPr>
            <a:xfrm>
              <a:off x="3693623" y="606444"/>
              <a:ext cx="167942" cy="75280"/>
            </a:xfrm>
            <a:custGeom>
              <a:rect b="b" l="l" r="r" t="t"/>
              <a:pathLst>
                <a:path extrusionOk="0" h="2408" w="5372">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5"/>
            <p:cNvSpPr/>
            <p:nvPr/>
          </p:nvSpPr>
          <p:spPr>
            <a:xfrm>
              <a:off x="3690028" y="667185"/>
              <a:ext cx="147496" cy="74436"/>
            </a:xfrm>
            <a:custGeom>
              <a:rect b="b" l="l" r="r" t="t"/>
              <a:pathLst>
                <a:path extrusionOk="0" h="2381" w="4718">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5"/>
            <p:cNvSpPr/>
            <p:nvPr/>
          </p:nvSpPr>
          <p:spPr>
            <a:xfrm>
              <a:off x="3692122" y="634423"/>
              <a:ext cx="157626" cy="90599"/>
            </a:xfrm>
            <a:custGeom>
              <a:rect b="b" l="l" r="r" t="t"/>
              <a:pathLst>
                <a:path extrusionOk="0" h="2898" w="5042">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6" name="Google Shape;1956;p45"/>
          <p:cNvSpPr txBox="1"/>
          <p:nvPr>
            <p:ph idx="4294967295" type="ctrTitle"/>
          </p:nvPr>
        </p:nvSpPr>
        <p:spPr>
          <a:xfrm>
            <a:off x="4638600" y="1085850"/>
            <a:ext cx="3495900" cy="84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100"/>
              <a:t>Thank you</a:t>
            </a:r>
            <a:endParaRPr sz="5100">
              <a:solidFill>
                <a:schemeClr val="lt1"/>
              </a:solidFill>
            </a:endParaRPr>
          </a:p>
        </p:txBody>
      </p:sp>
      <p:sp>
        <p:nvSpPr>
          <p:cNvPr id="1957" name="Google Shape;1957;p45"/>
          <p:cNvSpPr txBox="1"/>
          <p:nvPr>
            <p:ph idx="4294967295" type="subTitle"/>
          </p:nvPr>
        </p:nvSpPr>
        <p:spPr>
          <a:xfrm>
            <a:off x="4499400" y="2351250"/>
            <a:ext cx="3924600" cy="18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a:t>Sanjeev Kumar Srinivasan Khannan</a:t>
            </a:r>
            <a:endParaRPr/>
          </a:p>
          <a:p>
            <a:pPr indent="0" lvl="0" marL="0" rtl="0" algn="l">
              <a:spcBef>
                <a:spcPts val="1600"/>
              </a:spcBef>
              <a:spcAft>
                <a:spcPts val="0"/>
              </a:spcAft>
              <a:buClr>
                <a:schemeClr val="lt1"/>
              </a:buClr>
              <a:buSzPts val="1100"/>
              <a:buFont typeface="Arial"/>
              <a:buNone/>
            </a:pPr>
            <a:r>
              <a:rPr lang="en" u="sng">
                <a:solidFill>
                  <a:schemeClr val="hlink"/>
                </a:solidFill>
                <a:hlinkClick r:id="rId3"/>
              </a:rPr>
              <a:t>sanjeevkumar.srinivasankhannan@pace.edu</a:t>
            </a:r>
            <a:endParaRPr>
              <a:solidFill>
                <a:schemeClr val="dk1"/>
              </a:solidFill>
            </a:endParaRPr>
          </a:p>
          <a:p>
            <a:pPr indent="0" lvl="0" marL="0" rtl="0" algn="l">
              <a:spcBef>
                <a:spcPts val="1600"/>
              </a:spcBef>
              <a:spcAft>
                <a:spcPts val="1600"/>
              </a:spcAft>
              <a:buClr>
                <a:schemeClr val="lt1"/>
              </a:buClr>
              <a:buSzPts val="1100"/>
              <a:buFont typeface="Arial"/>
              <a:buNone/>
            </a:pPr>
            <a:r>
              <a:rPr lang="en"/>
              <a:t>Ph: </a:t>
            </a:r>
            <a:r>
              <a:rPr lang="en">
                <a:solidFill>
                  <a:schemeClr val="dk1"/>
                </a:solidFill>
              </a:rPr>
              <a:t>+</a:t>
            </a:r>
            <a:r>
              <a:rPr lang="en"/>
              <a:t>1 9298772338</a:t>
            </a:r>
            <a:r>
              <a:rPr lang="en">
                <a:solidFill>
                  <a:schemeClr val="dk1"/>
                </a:solidFill>
              </a:rPr>
              <a:t> </a:t>
            </a:r>
            <a:endParaRPr>
              <a:solidFill>
                <a:schemeClr val="dk1"/>
              </a:solidFill>
            </a:endParaRPr>
          </a:p>
        </p:txBody>
      </p:sp>
      <p:grpSp>
        <p:nvGrpSpPr>
          <p:cNvPr id="1958" name="Google Shape;1958;p45"/>
          <p:cNvGrpSpPr/>
          <p:nvPr/>
        </p:nvGrpSpPr>
        <p:grpSpPr>
          <a:xfrm>
            <a:off x="8232069" y="539989"/>
            <a:ext cx="154969" cy="151615"/>
            <a:chOff x="3679086" y="979362"/>
            <a:chExt cx="222401" cy="217587"/>
          </a:xfrm>
        </p:grpSpPr>
        <p:sp>
          <p:nvSpPr>
            <p:cNvPr id="1959" name="Google Shape;1959;p45"/>
            <p:cNvSpPr/>
            <p:nvPr/>
          </p:nvSpPr>
          <p:spPr>
            <a:xfrm>
              <a:off x="3679086" y="979362"/>
              <a:ext cx="222401" cy="217587"/>
            </a:xfrm>
            <a:custGeom>
              <a:rect b="b" l="l" r="r" t="t"/>
              <a:pathLst>
                <a:path extrusionOk="0" h="6960" w="7114">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5"/>
            <p:cNvSpPr/>
            <p:nvPr/>
          </p:nvSpPr>
          <p:spPr>
            <a:xfrm>
              <a:off x="3696405" y="996556"/>
              <a:ext cx="162409" cy="88660"/>
            </a:xfrm>
            <a:custGeom>
              <a:rect b="b" l="l" r="r" t="t"/>
              <a:pathLst>
                <a:path extrusionOk="0" h="2836" w="5195">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5"/>
            <p:cNvSpPr/>
            <p:nvPr/>
          </p:nvSpPr>
          <p:spPr>
            <a:xfrm>
              <a:off x="3706471" y="1065988"/>
              <a:ext cx="171412" cy="95319"/>
            </a:xfrm>
            <a:custGeom>
              <a:rect b="b" l="l" r="r" t="t"/>
              <a:pathLst>
                <a:path extrusionOk="0" h="3049" w="5483">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5"/>
            <p:cNvSpPr/>
            <p:nvPr/>
          </p:nvSpPr>
          <p:spPr>
            <a:xfrm>
              <a:off x="3696561" y="1034414"/>
              <a:ext cx="177759" cy="83783"/>
            </a:xfrm>
            <a:custGeom>
              <a:rect b="b" l="l" r="r" t="t"/>
              <a:pathLst>
                <a:path extrusionOk="0" h="2680" w="5686">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5"/>
            <p:cNvSpPr/>
            <p:nvPr/>
          </p:nvSpPr>
          <p:spPr>
            <a:xfrm>
              <a:off x="3726916" y="1097125"/>
              <a:ext cx="156906" cy="82658"/>
            </a:xfrm>
            <a:custGeom>
              <a:rect b="b" l="l" r="r" t="t"/>
              <a:pathLst>
                <a:path extrusionOk="0" h="2644" w="5019">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4" name="Google Shape;1964;p45"/>
          <p:cNvGrpSpPr/>
          <p:nvPr/>
        </p:nvGrpSpPr>
        <p:grpSpPr>
          <a:xfrm rot="1069133">
            <a:off x="656991" y="802171"/>
            <a:ext cx="642451" cy="281247"/>
            <a:chOff x="3942777" y="2077204"/>
            <a:chExt cx="417667" cy="182854"/>
          </a:xfrm>
        </p:grpSpPr>
        <p:sp>
          <p:nvSpPr>
            <p:cNvPr id="1965" name="Google Shape;1965;p45"/>
            <p:cNvSpPr/>
            <p:nvPr/>
          </p:nvSpPr>
          <p:spPr>
            <a:xfrm>
              <a:off x="3942777" y="2077204"/>
              <a:ext cx="417667" cy="182854"/>
            </a:xfrm>
            <a:custGeom>
              <a:rect b="b" l="l" r="r" t="t"/>
              <a:pathLst>
                <a:path extrusionOk="0" h="5849" w="13360">
                  <a:moveTo>
                    <a:pt x="3835" y="400"/>
                  </a:moveTo>
                  <a:cubicBezTo>
                    <a:pt x="4188" y="400"/>
                    <a:pt x="4537" y="417"/>
                    <a:pt x="4867" y="429"/>
                  </a:cubicBezTo>
                  <a:cubicBezTo>
                    <a:pt x="7058" y="507"/>
                    <a:pt x="9304" y="922"/>
                    <a:pt x="11132" y="2205"/>
                  </a:cubicBezTo>
                  <a:cubicBezTo>
                    <a:pt x="11600" y="2534"/>
                    <a:pt x="12130" y="2954"/>
                    <a:pt x="12450" y="3442"/>
                  </a:cubicBezTo>
                  <a:cubicBezTo>
                    <a:pt x="12573" y="3627"/>
                    <a:pt x="12704" y="3855"/>
                    <a:pt x="12746" y="4077"/>
                  </a:cubicBezTo>
                  <a:cubicBezTo>
                    <a:pt x="12917" y="4952"/>
                    <a:pt x="12182" y="5457"/>
                    <a:pt x="11417" y="5484"/>
                  </a:cubicBezTo>
                  <a:cubicBezTo>
                    <a:pt x="11364" y="5486"/>
                    <a:pt x="11311" y="5486"/>
                    <a:pt x="11258" y="5486"/>
                  </a:cubicBezTo>
                  <a:cubicBezTo>
                    <a:pt x="10673" y="5486"/>
                    <a:pt x="10073" y="5375"/>
                    <a:pt x="9477" y="5246"/>
                  </a:cubicBezTo>
                  <a:cubicBezTo>
                    <a:pt x="9464" y="5231"/>
                    <a:pt x="9445" y="5216"/>
                    <a:pt x="9418" y="5212"/>
                  </a:cubicBezTo>
                  <a:cubicBezTo>
                    <a:pt x="7118" y="4695"/>
                    <a:pt x="4802" y="4262"/>
                    <a:pt x="2495" y="3780"/>
                  </a:cubicBezTo>
                  <a:cubicBezTo>
                    <a:pt x="2051" y="3688"/>
                    <a:pt x="1590" y="3601"/>
                    <a:pt x="1215" y="3333"/>
                  </a:cubicBezTo>
                  <a:cubicBezTo>
                    <a:pt x="351" y="2710"/>
                    <a:pt x="678" y="1592"/>
                    <a:pt x="1392" y="1033"/>
                  </a:cubicBezTo>
                  <a:cubicBezTo>
                    <a:pt x="2072" y="502"/>
                    <a:pt x="2964" y="400"/>
                    <a:pt x="3835" y="400"/>
                  </a:cubicBezTo>
                  <a:close/>
                  <a:moveTo>
                    <a:pt x="3907" y="0"/>
                  </a:moveTo>
                  <a:cubicBezTo>
                    <a:pt x="3017" y="0"/>
                    <a:pt x="2119" y="113"/>
                    <a:pt x="1389" y="559"/>
                  </a:cubicBezTo>
                  <a:cubicBezTo>
                    <a:pt x="563" y="1063"/>
                    <a:pt x="0" y="2105"/>
                    <a:pt x="454" y="3048"/>
                  </a:cubicBezTo>
                  <a:cubicBezTo>
                    <a:pt x="1001" y="4183"/>
                    <a:pt x="2734" y="4219"/>
                    <a:pt x="3782" y="4422"/>
                  </a:cubicBezTo>
                  <a:cubicBezTo>
                    <a:pt x="5198" y="4694"/>
                    <a:pt x="6614" y="4963"/>
                    <a:pt x="8034" y="5213"/>
                  </a:cubicBezTo>
                  <a:cubicBezTo>
                    <a:pt x="8810" y="5434"/>
                    <a:pt x="9610" y="5592"/>
                    <a:pt x="10404" y="5730"/>
                  </a:cubicBezTo>
                  <a:cubicBezTo>
                    <a:pt x="10740" y="5789"/>
                    <a:pt x="11086" y="5849"/>
                    <a:pt x="11428" y="5849"/>
                  </a:cubicBezTo>
                  <a:cubicBezTo>
                    <a:pt x="11721" y="5849"/>
                    <a:pt x="12011" y="5805"/>
                    <a:pt x="12287" y="5678"/>
                  </a:cubicBezTo>
                  <a:cubicBezTo>
                    <a:pt x="13182" y="5270"/>
                    <a:pt x="13360" y="4282"/>
                    <a:pt x="12922" y="3457"/>
                  </a:cubicBezTo>
                  <a:cubicBezTo>
                    <a:pt x="12320" y="2323"/>
                    <a:pt x="10949" y="1511"/>
                    <a:pt x="9814" y="1021"/>
                  </a:cubicBezTo>
                  <a:cubicBezTo>
                    <a:pt x="8462" y="436"/>
                    <a:pt x="7001" y="175"/>
                    <a:pt x="5538" y="79"/>
                  </a:cubicBezTo>
                  <a:cubicBezTo>
                    <a:pt x="5026" y="45"/>
                    <a:pt x="4468" y="0"/>
                    <a:pt x="39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5"/>
            <p:cNvSpPr/>
            <p:nvPr/>
          </p:nvSpPr>
          <p:spPr>
            <a:xfrm>
              <a:off x="3991483" y="2095398"/>
              <a:ext cx="356518" cy="137649"/>
            </a:xfrm>
            <a:custGeom>
              <a:rect b="b" l="l" r="r" t="t"/>
              <a:pathLst>
                <a:path extrusionOk="0" h="4403" w="11404">
                  <a:moveTo>
                    <a:pt x="3565" y="397"/>
                  </a:moveTo>
                  <a:cubicBezTo>
                    <a:pt x="5627" y="397"/>
                    <a:pt x="7732" y="1026"/>
                    <a:pt x="9203" y="2399"/>
                  </a:cubicBezTo>
                  <a:cubicBezTo>
                    <a:pt x="9684" y="2846"/>
                    <a:pt x="9926" y="3752"/>
                    <a:pt x="9127" y="3957"/>
                  </a:cubicBezTo>
                  <a:cubicBezTo>
                    <a:pt x="8891" y="4018"/>
                    <a:pt x="8642" y="4043"/>
                    <a:pt x="8392" y="4043"/>
                  </a:cubicBezTo>
                  <a:cubicBezTo>
                    <a:pt x="8045" y="4043"/>
                    <a:pt x="7693" y="3996"/>
                    <a:pt x="7366" y="3934"/>
                  </a:cubicBezTo>
                  <a:cubicBezTo>
                    <a:pt x="6581" y="3787"/>
                    <a:pt x="5839" y="3483"/>
                    <a:pt x="5085" y="3225"/>
                  </a:cubicBezTo>
                  <a:cubicBezTo>
                    <a:pt x="4425" y="2998"/>
                    <a:pt x="3765" y="2810"/>
                    <a:pt x="3071" y="2728"/>
                  </a:cubicBezTo>
                  <a:cubicBezTo>
                    <a:pt x="2608" y="2673"/>
                    <a:pt x="2128" y="2680"/>
                    <a:pt x="1677" y="2545"/>
                  </a:cubicBezTo>
                  <a:cubicBezTo>
                    <a:pt x="1028" y="2353"/>
                    <a:pt x="1" y="1317"/>
                    <a:pt x="809" y="786"/>
                  </a:cubicBezTo>
                  <a:cubicBezTo>
                    <a:pt x="1675" y="530"/>
                    <a:pt x="2615" y="397"/>
                    <a:pt x="3565" y="397"/>
                  </a:cubicBezTo>
                  <a:close/>
                  <a:moveTo>
                    <a:pt x="3242" y="0"/>
                  </a:moveTo>
                  <a:cubicBezTo>
                    <a:pt x="2452" y="0"/>
                    <a:pt x="1675" y="114"/>
                    <a:pt x="964" y="384"/>
                  </a:cubicBezTo>
                  <a:cubicBezTo>
                    <a:pt x="863" y="409"/>
                    <a:pt x="769" y="447"/>
                    <a:pt x="683" y="497"/>
                  </a:cubicBezTo>
                  <a:cubicBezTo>
                    <a:pt x="612" y="530"/>
                    <a:pt x="541" y="566"/>
                    <a:pt x="470" y="603"/>
                  </a:cubicBezTo>
                  <a:cubicBezTo>
                    <a:pt x="404" y="705"/>
                    <a:pt x="338" y="807"/>
                    <a:pt x="277" y="913"/>
                  </a:cubicBezTo>
                  <a:cubicBezTo>
                    <a:pt x="281" y="915"/>
                    <a:pt x="284" y="920"/>
                    <a:pt x="288" y="923"/>
                  </a:cubicBezTo>
                  <a:cubicBezTo>
                    <a:pt x="188" y="1126"/>
                    <a:pt x="145" y="1364"/>
                    <a:pt x="184" y="1613"/>
                  </a:cubicBezTo>
                  <a:cubicBezTo>
                    <a:pt x="312" y="2451"/>
                    <a:pt x="1203" y="2853"/>
                    <a:pt x="1946" y="2976"/>
                  </a:cubicBezTo>
                  <a:cubicBezTo>
                    <a:pt x="2813" y="3121"/>
                    <a:pt x="3658" y="3147"/>
                    <a:pt x="4505" y="3410"/>
                  </a:cubicBezTo>
                  <a:cubicBezTo>
                    <a:pt x="5158" y="3612"/>
                    <a:pt x="5790" y="3871"/>
                    <a:pt x="6445" y="4060"/>
                  </a:cubicBezTo>
                  <a:cubicBezTo>
                    <a:pt x="6998" y="4221"/>
                    <a:pt x="7724" y="4403"/>
                    <a:pt x="8412" y="4403"/>
                  </a:cubicBezTo>
                  <a:cubicBezTo>
                    <a:pt x="8901" y="4403"/>
                    <a:pt x="9371" y="4311"/>
                    <a:pt x="9745" y="4053"/>
                  </a:cubicBezTo>
                  <a:cubicBezTo>
                    <a:pt x="11404" y="2910"/>
                    <a:pt x="8002" y="1117"/>
                    <a:pt x="7206" y="806"/>
                  </a:cubicBezTo>
                  <a:cubicBezTo>
                    <a:pt x="6029" y="344"/>
                    <a:pt x="4616" y="0"/>
                    <a:pt x="3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5"/>
            <p:cNvSpPr/>
            <p:nvPr/>
          </p:nvSpPr>
          <p:spPr>
            <a:xfrm>
              <a:off x="4062509" y="2119751"/>
              <a:ext cx="44393" cy="39047"/>
            </a:xfrm>
            <a:custGeom>
              <a:rect b="b" l="l" r="r" t="t"/>
              <a:pathLst>
                <a:path extrusionOk="0" h="1249" w="1420">
                  <a:moveTo>
                    <a:pt x="724" y="333"/>
                  </a:moveTo>
                  <a:cubicBezTo>
                    <a:pt x="834" y="337"/>
                    <a:pt x="949" y="391"/>
                    <a:pt x="976" y="495"/>
                  </a:cubicBezTo>
                  <a:cubicBezTo>
                    <a:pt x="1022" y="672"/>
                    <a:pt x="862" y="853"/>
                    <a:pt x="695" y="886"/>
                  </a:cubicBezTo>
                  <a:cubicBezTo>
                    <a:pt x="674" y="890"/>
                    <a:pt x="654" y="892"/>
                    <a:pt x="633" y="892"/>
                  </a:cubicBezTo>
                  <a:cubicBezTo>
                    <a:pt x="485" y="892"/>
                    <a:pt x="361" y="784"/>
                    <a:pt x="382" y="619"/>
                  </a:cubicBezTo>
                  <a:cubicBezTo>
                    <a:pt x="403" y="451"/>
                    <a:pt x="569" y="365"/>
                    <a:pt x="724" y="333"/>
                  </a:cubicBezTo>
                  <a:close/>
                  <a:moveTo>
                    <a:pt x="767" y="0"/>
                  </a:moveTo>
                  <a:cubicBezTo>
                    <a:pt x="744" y="0"/>
                    <a:pt x="722" y="2"/>
                    <a:pt x="699" y="6"/>
                  </a:cubicBezTo>
                  <a:cubicBezTo>
                    <a:pt x="662" y="12"/>
                    <a:pt x="634" y="23"/>
                    <a:pt x="610" y="37"/>
                  </a:cubicBezTo>
                  <a:cubicBezTo>
                    <a:pt x="308" y="55"/>
                    <a:pt x="42" y="294"/>
                    <a:pt x="22" y="619"/>
                  </a:cubicBezTo>
                  <a:cubicBezTo>
                    <a:pt x="0" y="989"/>
                    <a:pt x="291" y="1249"/>
                    <a:pt x="633" y="1249"/>
                  </a:cubicBezTo>
                  <a:cubicBezTo>
                    <a:pt x="677" y="1249"/>
                    <a:pt x="722" y="1244"/>
                    <a:pt x="767" y="1235"/>
                  </a:cubicBezTo>
                  <a:cubicBezTo>
                    <a:pt x="1142" y="1161"/>
                    <a:pt x="1420" y="755"/>
                    <a:pt x="1299" y="381"/>
                  </a:cubicBezTo>
                  <a:cubicBezTo>
                    <a:pt x="1246" y="215"/>
                    <a:pt x="1113" y="86"/>
                    <a:pt x="949" y="32"/>
                  </a:cubicBezTo>
                  <a:cubicBezTo>
                    <a:pt x="891" y="13"/>
                    <a:pt x="829" y="0"/>
                    <a:pt x="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5"/>
            <p:cNvSpPr/>
            <p:nvPr/>
          </p:nvSpPr>
          <p:spPr>
            <a:xfrm>
              <a:off x="4129221" y="2136164"/>
              <a:ext cx="44393" cy="39047"/>
            </a:xfrm>
            <a:custGeom>
              <a:rect b="b" l="l" r="r" t="t"/>
              <a:pathLst>
                <a:path extrusionOk="0" h="1249" w="1420">
                  <a:moveTo>
                    <a:pt x="723" y="332"/>
                  </a:moveTo>
                  <a:cubicBezTo>
                    <a:pt x="832" y="336"/>
                    <a:pt x="949" y="391"/>
                    <a:pt x="976" y="495"/>
                  </a:cubicBezTo>
                  <a:cubicBezTo>
                    <a:pt x="1021" y="672"/>
                    <a:pt x="861" y="851"/>
                    <a:pt x="695" y="885"/>
                  </a:cubicBezTo>
                  <a:cubicBezTo>
                    <a:pt x="673" y="890"/>
                    <a:pt x="652" y="892"/>
                    <a:pt x="631" y="892"/>
                  </a:cubicBezTo>
                  <a:cubicBezTo>
                    <a:pt x="483" y="892"/>
                    <a:pt x="360" y="784"/>
                    <a:pt x="381" y="619"/>
                  </a:cubicBezTo>
                  <a:cubicBezTo>
                    <a:pt x="402" y="450"/>
                    <a:pt x="567" y="365"/>
                    <a:pt x="723" y="332"/>
                  </a:cubicBezTo>
                  <a:close/>
                  <a:moveTo>
                    <a:pt x="767" y="0"/>
                  </a:moveTo>
                  <a:cubicBezTo>
                    <a:pt x="744" y="0"/>
                    <a:pt x="721" y="2"/>
                    <a:pt x="699" y="6"/>
                  </a:cubicBezTo>
                  <a:cubicBezTo>
                    <a:pt x="660" y="12"/>
                    <a:pt x="633" y="23"/>
                    <a:pt x="608" y="37"/>
                  </a:cubicBezTo>
                  <a:cubicBezTo>
                    <a:pt x="308" y="54"/>
                    <a:pt x="41" y="294"/>
                    <a:pt x="23" y="618"/>
                  </a:cubicBezTo>
                  <a:cubicBezTo>
                    <a:pt x="1" y="989"/>
                    <a:pt x="292" y="1248"/>
                    <a:pt x="634" y="1248"/>
                  </a:cubicBezTo>
                  <a:cubicBezTo>
                    <a:pt x="678" y="1248"/>
                    <a:pt x="722" y="1244"/>
                    <a:pt x="767" y="1235"/>
                  </a:cubicBezTo>
                  <a:cubicBezTo>
                    <a:pt x="1141" y="1161"/>
                    <a:pt x="1419" y="755"/>
                    <a:pt x="1298" y="380"/>
                  </a:cubicBezTo>
                  <a:cubicBezTo>
                    <a:pt x="1244" y="215"/>
                    <a:pt x="1112" y="86"/>
                    <a:pt x="949" y="32"/>
                  </a:cubicBezTo>
                  <a:cubicBezTo>
                    <a:pt x="890" y="13"/>
                    <a:pt x="828" y="0"/>
                    <a:pt x="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5"/>
            <p:cNvSpPr/>
            <p:nvPr/>
          </p:nvSpPr>
          <p:spPr>
            <a:xfrm>
              <a:off x="4208969" y="2160485"/>
              <a:ext cx="44424" cy="39078"/>
            </a:xfrm>
            <a:custGeom>
              <a:rect b="b" l="l" r="r" t="t"/>
              <a:pathLst>
                <a:path extrusionOk="0" h="1250" w="1421">
                  <a:moveTo>
                    <a:pt x="725" y="332"/>
                  </a:moveTo>
                  <a:cubicBezTo>
                    <a:pt x="834" y="336"/>
                    <a:pt x="950" y="391"/>
                    <a:pt x="977" y="495"/>
                  </a:cubicBezTo>
                  <a:cubicBezTo>
                    <a:pt x="1022" y="674"/>
                    <a:pt x="861" y="853"/>
                    <a:pt x="696" y="885"/>
                  </a:cubicBezTo>
                  <a:cubicBezTo>
                    <a:pt x="675" y="889"/>
                    <a:pt x="654" y="891"/>
                    <a:pt x="634" y="891"/>
                  </a:cubicBezTo>
                  <a:cubicBezTo>
                    <a:pt x="485" y="891"/>
                    <a:pt x="361" y="784"/>
                    <a:pt x="382" y="619"/>
                  </a:cubicBezTo>
                  <a:cubicBezTo>
                    <a:pt x="403" y="451"/>
                    <a:pt x="570" y="365"/>
                    <a:pt x="725" y="332"/>
                  </a:cubicBezTo>
                  <a:close/>
                  <a:moveTo>
                    <a:pt x="767" y="0"/>
                  </a:moveTo>
                  <a:cubicBezTo>
                    <a:pt x="744" y="0"/>
                    <a:pt x="722" y="2"/>
                    <a:pt x="700" y="5"/>
                  </a:cubicBezTo>
                  <a:cubicBezTo>
                    <a:pt x="662" y="13"/>
                    <a:pt x="634" y="24"/>
                    <a:pt x="610" y="37"/>
                  </a:cubicBezTo>
                  <a:cubicBezTo>
                    <a:pt x="308" y="55"/>
                    <a:pt x="43" y="295"/>
                    <a:pt x="23" y="619"/>
                  </a:cubicBezTo>
                  <a:cubicBezTo>
                    <a:pt x="1" y="989"/>
                    <a:pt x="292" y="1249"/>
                    <a:pt x="634" y="1249"/>
                  </a:cubicBezTo>
                  <a:cubicBezTo>
                    <a:pt x="678" y="1249"/>
                    <a:pt x="722" y="1245"/>
                    <a:pt x="767" y="1236"/>
                  </a:cubicBezTo>
                  <a:cubicBezTo>
                    <a:pt x="1142" y="1163"/>
                    <a:pt x="1420" y="756"/>
                    <a:pt x="1299" y="382"/>
                  </a:cubicBezTo>
                  <a:cubicBezTo>
                    <a:pt x="1246" y="217"/>
                    <a:pt x="1113" y="88"/>
                    <a:pt x="950" y="31"/>
                  </a:cubicBezTo>
                  <a:cubicBezTo>
                    <a:pt x="891" y="12"/>
                    <a:pt x="829" y="0"/>
                    <a:pt x="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5"/>
            <p:cNvSpPr/>
            <p:nvPr/>
          </p:nvSpPr>
          <p:spPr>
            <a:xfrm>
              <a:off x="3953781" y="2089709"/>
              <a:ext cx="394220" cy="159032"/>
            </a:xfrm>
            <a:custGeom>
              <a:rect b="b" l="l" r="r" t="t"/>
              <a:pathLst>
                <a:path extrusionOk="0" h="5087" w="12610">
                  <a:moveTo>
                    <a:pt x="4448" y="181"/>
                  </a:moveTo>
                  <a:cubicBezTo>
                    <a:pt x="5822" y="181"/>
                    <a:pt x="7235" y="525"/>
                    <a:pt x="8412" y="987"/>
                  </a:cubicBezTo>
                  <a:cubicBezTo>
                    <a:pt x="9207" y="1299"/>
                    <a:pt x="12610" y="3092"/>
                    <a:pt x="10951" y="4232"/>
                  </a:cubicBezTo>
                  <a:cubicBezTo>
                    <a:pt x="10576" y="4490"/>
                    <a:pt x="10105" y="4583"/>
                    <a:pt x="9615" y="4583"/>
                  </a:cubicBezTo>
                  <a:cubicBezTo>
                    <a:pt x="8928" y="4583"/>
                    <a:pt x="8203" y="4402"/>
                    <a:pt x="7651" y="4241"/>
                  </a:cubicBezTo>
                  <a:cubicBezTo>
                    <a:pt x="6996" y="4051"/>
                    <a:pt x="6364" y="3793"/>
                    <a:pt x="5712" y="3591"/>
                  </a:cubicBezTo>
                  <a:cubicBezTo>
                    <a:pt x="4864" y="3328"/>
                    <a:pt x="4020" y="3302"/>
                    <a:pt x="3152" y="3157"/>
                  </a:cubicBezTo>
                  <a:cubicBezTo>
                    <a:pt x="2411" y="3034"/>
                    <a:pt x="1519" y="2632"/>
                    <a:pt x="1391" y="1793"/>
                  </a:cubicBezTo>
                  <a:cubicBezTo>
                    <a:pt x="1352" y="1545"/>
                    <a:pt x="1394" y="1306"/>
                    <a:pt x="1495" y="1103"/>
                  </a:cubicBezTo>
                  <a:cubicBezTo>
                    <a:pt x="1490" y="1101"/>
                    <a:pt x="1487" y="1096"/>
                    <a:pt x="1483" y="1093"/>
                  </a:cubicBezTo>
                  <a:cubicBezTo>
                    <a:pt x="1544" y="988"/>
                    <a:pt x="1610" y="884"/>
                    <a:pt x="1677" y="783"/>
                  </a:cubicBezTo>
                  <a:cubicBezTo>
                    <a:pt x="1747" y="747"/>
                    <a:pt x="1816" y="711"/>
                    <a:pt x="1889" y="677"/>
                  </a:cubicBezTo>
                  <a:cubicBezTo>
                    <a:pt x="1974" y="628"/>
                    <a:pt x="2068" y="589"/>
                    <a:pt x="2170" y="565"/>
                  </a:cubicBezTo>
                  <a:cubicBezTo>
                    <a:pt x="2881" y="294"/>
                    <a:pt x="3658" y="181"/>
                    <a:pt x="4448" y="181"/>
                  </a:cubicBezTo>
                  <a:close/>
                  <a:moveTo>
                    <a:pt x="3483" y="0"/>
                  </a:moveTo>
                  <a:cubicBezTo>
                    <a:pt x="2613" y="0"/>
                    <a:pt x="1720" y="102"/>
                    <a:pt x="1042" y="633"/>
                  </a:cubicBezTo>
                  <a:cubicBezTo>
                    <a:pt x="326" y="1192"/>
                    <a:pt x="1" y="2310"/>
                    <a:pt x="865" y="2931"/>
                  </a:cubicBezTo>
                  <a:cubicBezTo>
                    <a:pt x="1240" y="3201"/>
                    <a:pt x="1700" y="3288"/>
                    <a:pt x="2144" y="3379"/>
                  </a:cubicBezTo>
                  <a:cubicBezTo>
                    <a:pt x="4452" y="3861"/>
                    <a:pt x="6767" y="4294"/>
                    <a:pt x="9067" y="4811"/>
                  </a:cubicBezTo>
                  <a:cubicBezTo>
                    <a:pt x="9094" y="4818"/>
                    <a:pt x="9113" y="4831"/>
                    <a:pt x="9127" y="4846"/>
                  </a:cubicBezTo>
                  <a:cubicBezTo>
                    <a:pt x="9722" y="4975"/>
                    <a:pt x="10322" y="5086"/>
                    <a:pt x="10907" y="5086"/>
                  </a:cubicBezTo>
                  <a:cubicBezTo>
                    <a:pt x="10960" y="5086"/>
                    <a:pt x="11013" y="5086"/>
                    <a:pt x="11066" y="5084"/>
                  </a:cubicBezTo>
                  <a:cubicBezTo>
                    <a:pt x="11830" y="5057"/>
                    <a:pt x="12565" y="4552"/>
                    <a:pt x="12397" y="3677"/>
                  </a:cubicBezTo>
                  <a:cubicBezTo>
                    <a:pt x="12353" y="3456"/>
                    <a:pt x="12222" y="3229"/>
                    <a:pt x="12100" y="3042"/>
                  </a:cubicBezTo>
                  <a:cubicBezTo>
                    <a:pt x="11779" y="2555"/>
                    <a:pt x="11251" y="2134"/>
                    <a:pt x="10781" y="1805"/>
                  </a:cubicBezTo>
                  <a:cubicBezTo>
                    <a:pt x="8952" y="521"/>
                    <a:pt x="6707" y="105"/>
                    <a:pt x="4516" y="29"/>
                  </a:cubicBezTo>
                  <a:cubicBezTo>
                    <a:pt x="4186" y="17"/>
                    <a:pt x="3836" y="0"/>
                    <a:pt x="34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5"/>
            <p:cNvSpPr/>
            <p:nvPr/>
          </p:nvSpPr>
          <p:spPr>
            <a:xfrm>
              <a:off x="4073763" y="2130130"/>
              <a:ext cx="20727" cy="17507"/>
            </a:xfrm>
            <a:custGeom>
              <a:rect b="b" l="l" r="r" t="t"/>
              <a:pathLst>
                <a:path extrusionOk="0" h="560" w="663">
                  <a:moveTo>
                    <a:pt x="364" y="1"/>
                  </a:moveTo>
                  <a:cubicBezTo>
                    <a:pt x="209" y="32"/>
                    <a:pt x="43" y="117"/>
                    <a:pt x="22" y="287"/>
                  </a:cubicBezTo>
                  <a:cubicBezTo>
                    <a:pt x="1" y="452"/>
                    <a:pt x="125" y="560"/>
                    <a:pt x="273" y="560"/>
                  </a:cubicBezTo>
                  <a:cubicBezTo>
                    <a:pt x="294" y="560"/>
                    <a:pt x="314" y="558"/>
                    <a:pt x="335" y="554"/>
                  </a:cubicBezTo>
                  <a:cubicBezTo>
                    <a:pt x="502" y="521"/>
                    <a:pt x="662" y="340"/>
                    <a:pt x="615" y="163"/>
                  </a:cubicBezTo>
                  <a:cubicBezTo>
                    <a:pt x="589" y="59"/>
                    <a:pt x="474" y="3"/>
                    <a:pt x="3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5"/>
            <p:cNvSpPr/>
            <p:nvPr/>
          </p:nvSpPr>
          <p:spPr>
            <a:xfrm>
              <a:off x="3991514" y="2107778"/>
              <a:ext cx="310343" cy="114014"/>
            </a:xfrm>
            <a:custGeom>
              <a:rect b="b" l="l" r="r" t="t"/>
              <a:pathLst>
                <a:path extrusionOk="0" h="3647" w="9927">
                  <a:moveTo>
                    <a:pt x="3038" y="384"/>
                  </a:moveTo>
                  <a:cubicBezTo>
                    <a:pt x="3101" y="384"/>
                    <a:pt x="3163" y="396"/>
                    <a:pt x="3221" y="415"/>
                  </a:cubicBezTo>
                  <a:cubicBezTo>
                    <a:pt x="3386" y="470"/>
                    <a:pt x="3518" y="600"/>
                    <a:pt x="3571" y="764"/>
                  </a:cubicBezTo>
                  <a:cubicBezTo>
                    <a:pt x="3691" y="1138"/>
                    <a:pt x="3413" y="1544"/>
                    <a:pt x="3039" y="1618"/>
                  </a:cubicBezTo>
                  <a:cubicBezTo>
                    <a:pt x="2994" y="1627"/>
                    <a:pt x="2949" y="1632"/>
                    <a:pt x="2905" y="1632"/>
                  </a:cubicBezTo>
                  <a:cubicBezTo>
                    <a:pt x="2563" y="1632"/>
                    <a:pt x="2272" y="1372"/>
                    <a:pt x="2295" y="1002"/>
                  </a:cubicBezTo>
                  <a:cubicBezTo>
                    <a:pt x="2314" y="679"/>
                    <a:pt x="2580" y="439"/>
                    <a:pt x="2882" y="420"/>
                  </a:cubicBezTo>
                  <a:cubicBezTo>
                    <a:pt x="2907" y="405"/>
                    <a:pt x="2934" y="394"/>
                    <a:pt x="2971" y="389"/>
                  </a:cubicBezTo>
                  <a:cubicBezTo>
                    <a:pt x="2993" y="385"/>
                    <a:pt x="3016" y="384"/>
                    <a:pt x="3038" y="384"/>
                  </a:cubicBezTo>
                  <a:close/>
                  <a:moveTo>
                    <a:pt x="5173" y="908"/>
                  </a:moveTo>
                  <a:cubicBezTo>
                    <a:pt x="5234" y="908"/>
                    <a:pt x="5296" y="920"/>
                    <a:pt x="5354" y="940"/>
                  </a:cubicBezTo>
                  <a:cubicBezTo>
                    <a:pt x="5517" y="994"/>
                    <a:pt x="5650" y="1124"/>
                    <a:pt x="5703" y="1288"/>
                  </a:cubicBezTo>
                  <a:cubicBezTo>
                    <a:pt x="5824" y="1663"/>
                    <a:pt x="5546" y="2069"/>
                    <a:pt x="5172" y="2143"/>
                  </a:cubicBezTo>
                  <a:cubicBezTo>
                    <a:pt x="5127" y="2152"/>
                    <a:pt x="5082" y="2156"/>
                    <a:pt x="5038" y="2156"/>
                  </a:cubicBezTo>
                  <a:cubicBezTo>
                    <a:pt x="4696" y="2156"/>
                    <a:pt x="4406" y="1897"/>
                    <a:pt x="4428" y="1527"/>
                  </a:cubicBezTo>
                  <a:cubicBezTo>
                    <a:pt x="4448" y="1204"/>
                    <a:pt x="4713" y="962"/>
                    <a:pt x="5013" y="945"/>
                  </a:cubicBezTo>
                  <a:cubicBezTo>
                    <a:pt x="5038" y="930"/>
                    <a:pt x="5065" y="919"/>
                    <a:pt x="5104" y="914"/>
                  </a:cubicBezTo>
                  <a:cubicBezTo>
                    <a:pt x="5127" y="910"/>
                    <a:pt x="5150" y="908"/>
                    <a:pt x="5173" y="908"/>
                  </a:cubicBezTo>
                  <a:close/>
                  <a:moveTo>
                    <a:pt x="7725" y="1686"/>
                  </a:moveTo>
                  <a:cubicBezTo>
                    <a:pt x="7786" y="1686"/>
                    <a:pt x="7848" y="1698"/>
                    <a:pt x="7906" y="1717"/>
                  </a:cubicBezTo>
                  <a:cubicBezTo>
                    <a:pt x="8069" y="1773"/>
                    <a:pt x="8202" y="1903"/>
                    <a:pt x="8255" y="2068"/>
                  </a:cubicBezTo>
                  <a:cubicBezTo>
                    <a:pt x="8376" y="2442"/>
                    <a:pt x="8098" y="2849"/>
                    <a:pt x="7723" y="2922"/>
                  </a:cubicBezTo>
                  <a:cubicBezTo>
                    <a:pt x="7678" y="2931"/>
                    <a:pt x="7634" y="2935"/>
                    <a:pt x="7590" y="2935"/>
                  </a:cubicBezTo>
                  <a:cubicBezTo>
                    <a:pt x="7247" y="2935"/>
                    <a:pt x="6957" y="2675"/>
                    <a:pt x="6979" y="2305"/>
                  </a:cubicBezTo>
                  <a:cubicBezTo>
                    <a:pt x="6999" y="1982"/>
                    <a:pt x="7264" y="1741"/>
                    <a:pt x="7566" y="1723"/>
                  </a:cubicBezTo>
                  <a:cubicBezTo>
                    <a:pt x="7590" y="1709"/>
                    <a:pt x="7618" y="1696"/>
                    <a:pt x="7656" y="1691"/>
                  </a:cubicBezTo>
                  <a:cubicBezTo>
                    <a:pt x="7678" y="1688"/>
                    <a:pt x="7702" y="1686"/>
                    <a:pt x="7725" y="1686"/>
                  </a:cubicBezTo>
                  <a:close/>
                  <a:moveTo>
                    <a:pt x="3565" y="1"/>
                  </a:moveTo>
                  <a:cubicBezTo>
                    <a:pt x="2616" y="1"/>
                    <a:pt x="1675" y="134"/>
                    <a:pt x="810" y="390"/>
                  </a:cubicBezTo>
                  <a:cubicBezTo>
                    <a:pt x="1" y="922"/>
                    <a:pt x="1028" y="1957"/>
                    <a:pt x="1678" y="2149"/>
                  </a:cubicBezTo>
                  <a:cubicBezTo>
                    <a:pt x="2128" y="2284"/>
                    <a:pt x="2608" y="2277"/>
                    <a:pt x="3071" y="2332"/>
                  </a:cubicBezTo>
                  <a:cubicBezTo>
                    <a:pt x="3766" y="2414"/>
                    <a:pt x="4425" y="2602"/>
                    <a:pt x="5085" y="2829"/>
                  </a:cubicBezTo>
                  <a:cubicBezTo>
                    <a:pt x="5839" y="3087"/>
                    <a:pt x="6582" y="3391"/>
                    <a:pt x="7366" y="3538"/>
                  </a:cubicBezTo>
                  <a:cubicBezTo>
                    <a:pt x="7693" y="3600"/>
                    <a:pt x="8043" y="3647"/>
                    <a:pt x="8390" y="3647"/>
                  </a:cubicBezTo>
                  <a:cubicBezTo>
                    <a:pt x="8641" y="3647"/>
                    <a:pt x="8891" y="3622"/>
                    <a:pt x="9128" y="3561"/>
                  </a:cubicBezTo>
                  <a:cubicBezTo>
                    <a:pt x="9927" y="3355"/>
                    <a:pt x="9683" y="2450"/>
                    <a:pt x="9203" y="2003"/>
                  </a:cubicBezTo>
                  <a:cubicBezTo>
                    <a:pt x="7731" y="630"/>
                    <a:pt x="5627" y="1"/>
                    <a:pt x="35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5"/>
            <p:cNvSpPr/>
            <p:nvPr/>
          </p:nvSpPr>
          <p:spPr>
            <a:xfrm>
              <a:off x="4140475" y="2146542"/>
              <a:ext cx="20696" cy="17507"/>
            </a:xfrm>
            <a:custGeom>
              <a:rect b="b" l="l" r="r" t="t"/>
              <a:pathLst>
                <a:path extrusionOk="0" h="560" w="662">
                  <a:moveTo>
                    <a:pt x="363" y="0"/>
                  </a:moveTo>
                  <a:cubicBezTo>
                    <a:pt x="209" y="33"/>
                    <a:pt x="42" y="118"/>
                    <a:pt x="21" y="287"/>
                  </a:cubicBezTo>
                  <a:cubicBezTo>
                    <a:pt x="0" y="452"/>
                    <a:pt x="123" y="560"/>
                    <a:pt x="271" y="560"/>
                  </a:cubicBezTo>
                  <a:cubicBezTo>
                    <a:pt x="292" y="560"/>
                    <a:pt x="313" y="558"/>
                    <a:pt x="335" y="553"/>
                  </a:cubicBezTo>
                  <a:cubicBezTo>
                    <a:pt x="501" y="521"/>
                    <a:pt x="661" y="341"/>
                    <a:pt x="616" y="163"/>
                  </a:cubicBezTo>
                  <a:cubicBezTo>
                    <a:pt x="589" y="57"/>
                    <a:pt x="472" y="3"/>
                    <a:pt x="3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5"/>
            <p:cNvSpPr/>
            <p:nvPr/>
          </p:nvSpPr>
          <p:spPr>
            <a:xfrm>
              <a:off x="4220192" y="2170864"/>
              <a:ext cx="20727" cy="17507"/>
            </a:xfrm>
            <a:custGeom>
              <a:rect b="b" l="l" r="r" t="t"/>
              <a:pathLst>
                <a:path extrusionOk="0" h="560" w="663">
                  <a:moveTo>
                    <a:pt x="364" y="0"/>
                  </a:moveTo>
                  <a:cubicBezTo>
                    <a:pt x="209" y="33"/>
                    <a:pt x="43" y="119"/>
                    <a:pt x="22" y="287"/>
                  </a:cubicBezTo>
                  <a:cubicBezTo>
                    <a:pt x="1" y="452"/>
                    <a:pt x="124" y="559"/>
                    <a:pt x="273" y="559"/>
                  </a:cubicBezTo>
                  <a:cubicBezTo>
                    <a:pt x="294" y="559"/>
                    <a:pt x="315" y="557"/>
                    <a:pt x="335" y="553"/>
                  </a:cubicBezTo>
                  <a:cubicBezTo>
                    <a:pt x="502" y="521"/>
                    <a:pt x="662" y="340"/>
                    <a:pt x="616" y="163"/>
                  </a:cubicBezTo>
                  <a:cubicBezTo>
                    <a:pt x="590" y="59"/>
                    <a:pt x="475" y="4"/>
                    <a:pt x="3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5" name="Google Shape;1975;p45"/>
          <p:cNvGrpSpPr/>
          <p:nvPr/>
        </p:nvGrpSpPr>
        <p:grpSpPr>
          <a:xfrm rot="2700000">
            <a:off x="8326623" y="808552"/>
            <a:ext cx="203439" cy="327136"/>
            <a:chOff x="4140725" y="520912"/>
            <a:chExt cx="175945" cy="282926"/>
          </a:xfrm>
        </p:grpSpPr>
        <p:sp>
          <p:nvSpPr>
            <p:cNvPr id="1976" name="Google Shape;1976;p45"/>
            <p:cNvSpPr/>
            <p:nvPr/>
          </p:nvSpPr>
          <p:spPr>
            <a:xfrm>
              <a:off x="4195745" y="753342"/>
              <a:ext cx="27292" cy="25635"/>
            </a:xfrm>
            <a:custGeom>
              <a:rect b="b" l="l" r="r" t="t"/>
              <a:pathLst>
                <a:path extrusionOk="0" h="820" w="873">
                  <a:moveTo>
                    <a:pt x="531" y="181"/>
                  </a:moveTo>
                  <a:cubicBezTo>
                    <a:pt x="592" y="235"/>
                    <a:pt x="653" y="290"/>
                    <a:pt x="719" y="336"/>
                  </a:cubicBezTo>
                  <a:cubicBezTo>
                    <a:pt x="640" y="414"/>
                    <a:pt x="572" y="506"/>
                    <a:pt x="483" y="577"/>
                  </a:cubicBezTo>
                  <a:cubicBezTo>
                    <a:pt x="439" y="611"/>
                    <a:pt x="348" y="655"/>
                    <a:pt x="275" y="655"/>
                  </a:cubicBezTo>
                  <a:cubicBezTo>
                    <a:pt x="218" y="655"/>
                    <a:pt x="171" y="628"/>
                    <a:pt x="167" y="549"/>
                  </a:cubicBezTo>
                  <a:cubicBezTo>
                    <a:pt x="167" y="537"/>
                    <a:pt x="165" y="529"/>
                    <a:pt x="161" y="519"/>
                  </a:cubicBezTo>
                  <a:cubicBezTo>
                    <a:pt x="300" y="426"/>
                    <a:pt x="421" y="306"/>
                    <a:pt x="531" y="181"/>
                  </a:cubicBezTo>
                  <a:close/>
                  <a:moveTo>
                    <a:pt x="533" y="0"/>
                  </a:moveTo>
                  <a:cubicBezTo>
                    <a:pt x="507" y="0"/>
                    <a:pt x="480" y="17"/>
                    <a:pt x="466" y="36"/>
                  </a:cubicBezTo>
                  <a:cubicBezTo>
                    <a:pt x="336" y="199"/>
                    <a:pt x="177" y="333"/>
                    <a:pt x="39" y="486"/>
                  </a:cubicBezTo>
                  <a:cubicBezTo>
                    <a:pt x="24" y="499"/>
                    <a:pt x="21" y="518"/>
                    <a:pt x="25" y="534"/>
                  </a:cubicBezTo>
                  <a:cubicBezTo>
                    <a:pt x="24" y="537"/>
                    <a:pt x="23" y="540"/>
                    <a:pt x="21" y="545"/>
                  </a:cubicBezTo>
                  <a:cubicBezTo>
                    <a:pt x="1" y="712"/>
                    <a:pt x="156" y="819"/>
                    <a:pt x="307" y="819"/>
                  </a:cubicBezTo>
                  <a:cubicBezTo>
                    <a:pt x="328" y="819"/>
                    <a:pt x="349" y="817"/>
                    <a:pt x="370" y="813"/>
                  </a:cubicBezTo>
                  <a:cubicBezTo>
                    <a:pt x="576" y="770"/>
                    <a:pt x="802" y="540"/>
                    <a:pt x="861" y="343"/>
                  </a:cubicBezTo>
                  <a:cubicBezTo>
                    <a:pt x="873" y="321"/>
                    <a:pt x="873" y="292"/>
                    <a:pt x="853" y="269"/>
                  </a:cubicBezTo>
                  <a:cubicBezTo>
                    <a:pt x="774" y="173"/>
                    <a:pt x="666" y="93"/>
                    <a:pt x="568" y="13"/>
                  </a:cubicBezTo>
                  <a:cubicBezTo>
                    <a:pt x="557" y="4"/>
                    <a:pt x="545" y="0"/>
                    <a:pt x="5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5"/>
            <p:cNvSpPr/>
            <p:nvPr/>
          </p:nvSpPr>
          <p:spPr>
            <a:xfrm>
              <a:off x="4217347" y="730052"/>
              <a:ext cx="21540" cy="21665"/>
            </a:xfrm>
            <a:custGeom>
              <a:rect b="b" l="l" r="r" t="t"/>
              <a:pathLst>
                <a:path extrusionOk="0" h="693" w="689">
                  <a:moveTo>
                    <a:pt x="340" y="156"/>
                  </a:moveTo>
                  <a:cubicBezTo>
                    <a:pt x="392" y="180"/>
                    <a:pt x="449" y="195"/>
                    <a:pt x="505" y="207"/>
                  </a:cubicBezTo>
                  <a:cubicBezTo>
                    <a:pt x="459" y="332"/>
                    <a:pt x="391" y="438"/>
                    <a:pt x="319" y="550"/>
                  </a:cubicBezTo>
                  <a:cubicBezTo>
                    <a:pt x="275" y="519"/>
                    <a:pt x="229" y="493"/>
                    <a:pt x="184" y="459"/>
                  </a:cubicBezTo>
                  <a:cubicBezTo>
                    <a:pt x="246" y="375"/>
                    <a:pt x="319" y="262"/>
                    <a:pt x="340" y="156"/>
                  </a:cubicBezTo>
                  <a:close/>
                  <a:moveTo>
                    <a:pt x="336" y="1"/>
                  </a:moveTo>
                  <a:cubicBezTo>
                    <a:pt x="319" y="1"/>
                    <a:pt x="302" y="2"/>
                    <a:pt x="286" y="5"/>
                  </a:cubicBezTo>
                  <a:cubicBezTo>
                    <a:pt x="257" y="11"/>
                    <a:pt x="241" y="38"/>
                    <a:pt x="243" y="65"/>
                  </a:cubicBezTo>
                  <a:cubicBezTo>
                    <a:pt x="205" y="112"/>
                    <a:pt x="187" y="172"/>
                    <a:pt x="157" y="225"/>
                  </a:cubicBezTo>
                  <a:cubicBezTo>
                    <a:pt x="118" y="298"/>
                    <a:pt x="72" y="366"/>
                    <a:pt x="20" y="431"/>
                  </a:cubicBezTo>
                  <a:cubicBezTo>
                    <a:pt x="1" y="457"/>
                    <a:pt x="9" y="500"/>
                    <a:pt x="30" y="522"/>
                  </a:cubicBezTo>
                  <a:cubicBezTo>
                    <a:pt x="98" y="595"/>
                    <a:pt x="194" y="680"/>
                    <a:pt x="300" y="683"/>
                  </a:cubicBezTo>
                  <a:cubicBezTo>
                    <a:pt x="308" y="689"/>
                    <a:pt x="316" y="692"/>
                    <a:pt x="325" y="692"/>
                  </a:cubicBezTo>
                  <a:cubicBezTo>
                    <a:pt x="332" y="692"/>
                    <a:pt x="339" y="690"/>
                    <a:pt x="345" y="685"/>
                  </a:cubicBezTo>
                  <a:cubicBezTo>
                    <a:pt x="520" y="569"/>
                    <a:pt x="620" y="370"/>
                    <a:pt x="677" y="175"/>
                  </a:cubicBezTo>
                  <a:cubicBezTo>
                    <a:pt x="689" y="135"/>
                    <a:pt x="666" y="93"/>
                    <a:pt x="626" y="79"/>
                  </a:cubicBezTo>
                  <a:cubicBezTo>
                    <a:pt x="540" y="50"/>
                    <a:pt x="432" y="1"/>
                    <a:pt x="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5"/>
            <p:cNvSpPr/>
            <p:nvPr/>
          </p:nvSpPr>
          <p:spPr>
            <a:xfrm>
              <a:off x="4223099" y="734929"/>
              <a:ext cx="10067" cy="12317"/>
            </a:xfrm>
            <a:custGeom>
              <a:rect b="b" l="l" r="r" t="t"/>
              <a:pathLst>
                <a:path extrusionOk="0" h="394" w="322">
                  <a:moveTo>
                    <a:pt x="157" y="0"/>
                  </a:moveTo>
                  <a:cubicBezTo>
                    <a:pt x="136" y="106"/>
                    <a:pt x="63" y="218"/>
                    <a:pt x="1" y="303"/>
                  </a:cubicBezTo>
                  <a:cubicBezTo>
                    <a:pt x="46" y="335"/>
                    <a:pt x="93" y="361"/>
                    <a:pt x="137" y="394"/>
                  </a:cubicBezTo>
                  <a:cubicBezTo>
                    <a:pt x="208" y="283"/>
                    <a:pt x="276" y="176"/>
                    <a:pt x="322" y="51"/>
                  </a:cubicBezTo>
                  <a:cubicBezTo>
                    <a:pt x="265" y="39"/>
                    <a:pt x="208" y="24"/>
                    <a:pt x="1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5"/>
            <p:cNvSpPr/>
            <p:nvPr/>
          </p:nvSpPr>
          <p:spPr>
            <a:xfrm>
              <a:off x="4198778" y="534855"/>
              <a:ext cx="103416" cy="131459"/>
            </a:xfrm>
            <a:custGeom>
              <a:rect b="b" l="l" r="r" t="t"/>
              <a:pathLst>
                <a:path extrusionOk="0" h="4205" w="3308">
                  <a:moveTo>
                    <a:pt x="1466" y="864"/>
                  </a:moveTo>
                  <a:cubicBezTo>
                    <a:pt x="1495" y="864"/>
                    <a:pt x="1522" y="879"/>
                    <a:pt x="1537" y="914"/>
                  </a:cubicBezTo>
                  <a:cubicBezTo>
                    <a:pt x="1587" y="1032"/>
                    <a:pt x="1620" y="1157"/>
                    <a:pt x="1656" y="1279"/>
                  </a:cubicBezTo>
                  <a:cubicBezTo>
                    <a:pt x="1677" y="1352"/>
                    <a:pt x="1619" y="1398"/>
                    <a:pt x="1559" y="1398"/>
                  </a:cubicBezTo>
                  <a:cubicBezTo>
                    <a:pt x="1518" y="1398"/>
                    <a:pt x="1476" y="1376"/>
                    <a:pt x="1460" y="1326"/>
                  </a:cubicBezTo>
                  <a:cubicBezTo>
                    <a:pt x="1425" y="1213"/>
                    <a:pt x="1386" y="1099"/>
                    <a:pt x="1364" y="980"/>
                  </a:cubicBezTo>
                  <a:cubicBezTo>
                    <a:pt x="1353" y="916"/>
                    <a:pt x="1412" y="864"/>
                    <a:pt x="1466" y="864"/>
                  </a:cubicBezTo>
                  <a:close/>
                  <a:moveTo>
                    <a:pt x="1249" y="1382"/>
                  </a:moveTo>
                  <a:cubicBezTo>
                    <a:pt x="1278" y="1382"/>
                    <a:pt x="1305" y="1396"/>
                    <a:pt x="1318" y="1429"/>
                  </a:cubicBezTo>
                  <a:cubicBezTo>
                    <a:pt x="1374" y="1568"/>
                    <a:pt x="1421" y="1711"/>
                    <a:pt x="1472" y="1853"/>
                  </a:cubicBezTo>
                  <a:cubicBezTo>
                    <a:pt x="1496" y="1922"/>
                    <a:pt x="1439" y="1966"/>
                    <a:pt x="1381" y="1966"/>
                  </a:cubicBezTo>
                  <a:cubicBezTo>
                    <a:pt x="1342" y="1966"/>
                    <a:pt x="1301" y="1945"/>
                    <a:pt x="1286" y="1897"/>
                  </a:cubicBezTo>
                  <a:cubicBezTo>
                    <a:pt x="1241" y="1762"/>
                    <a:pt x="1194" y="1626"/>
                    <a:pt x="1156" y="1490"/>
                  </a:cubicBezTo>
                  <a:cubicBezTo>
                    <a:pt x="1138" y="1429"/>
                    <a:pt x="1196" y="1382"/>
                    <a:pt x="1249" y="1382"/>
                  </a:cubicBezTo>
                  <a:close/>
                  <a:moveTo>
                    <a:pt x="963" y="1815"/>
                  </a:moveTo>
                  <a:cubicBezTo>
                    <a:pt x="993" y="1815"/>
                    <a:pt x="1023" y="1828"/>
                    <a:pt x="1040" y="1858"/>
                  </a:cubicBezTo>
                  <a:cubicBezTo>
                    <a:pt x="1126" y="2012"/>
                    <a:pt x="1192" y="2177"/>
                    <a:pt x="1264" y="2337"/>
                  </a:cubicBezTo>
                  <a:cubicBezTo>
                    <a:pt x="1296" y="2413"/>
                    <a:pt x="1230" y="2478"/>
                    <a:pt x="1169" y="2478"/>
                  </a:cubicBezTo>
                  <a:cubicBezTo>
                    <a:pt x="1139" y="2478"/>
                    <a:pt x="1111" y="2463"/>
                    <a:pt x="1094" y="2427"/>
                  </a:cubicBezTo>
                  <a:cubicBezTo>
                    <a:pt x="1017" y="2261"/>
                    <a:pt x="936" y="2094"/>
                    <a:pt x="876" y="1919"/>
                  </a:cubicBezTo>
                  <a:cubicBezTo>
                    <a:pt x="854" y="1857"/>
                    <a:pt x="908" y="1815"/>
                    <a:pt x="963" y="1815"/>
                  </a:cubicBezTo>
                  <a:close/>
                  <a:moveTo>
                    <a:pt x="2002" y="1"/>
                  </a:moveTo>
                  <a:cubicBezTo>
                    <a:pt x="1531" y="1"/>
                    <a:pt x="1086" y="294"/>
                    <a:pt x="921" y="763"/>
                  </a:cubicBezTo>
                  <a:lnTo>
                    <a:pt x="0" y="3360"/>
                  </a:lnTo>
                  <a:cubicBezTo>
                    <a:pt x="365" y="3506"/>
                    <a:pt x="678" y="3764"/>
                    <a:pt x="1049" y="3912"/>
                  </a:cubicBezTo>
                  <a:cubicBezTo>
                    <a:pt x="1444" y="4072"/>
                    <a:pt x="1856" y="4144"/>
                    <a:pt x="2275" y="4205"/>
                  </a:cubicBezTo>
                  <a:lnTo>
                    <a:pt x="3207" y="1573"/>
                  </a:lnTo>
                  <a:cubicBezTo>
                    <a:pt x="3308" y="1286"/>
                    <a:pt x="3291" y="976"/>
                    <a:pt x="3160" y="699"/>
                  </a:cubicBezTo>
                  <a:cubicBezTo>
                    <a:pt x="3027" y="422"/>
                    <a:pt x="2797" y="214"/>
                    <a:pt x="2510" y="112"/>
                  </a:cubicBezTo>
                  <a:lnTo>
                    <a:pt x="2381" y="66"/>
                  </a:lnTo>
                  <a:cubicBezTo>
                    <a:pt x="2256" y="22"/>
                    <a:pt x="2128" y="1"/>
                    <a:pt x="20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5"/>
            <p:cNvSpPr/>
            <p:nvPr/>
          </p:nvSpPr>
          <p:spPr>
            <a:xfrm>
              <a:off x="4156481" y="648115"/>
              <a:ext cx="110263" cy="141713"/>
            </a:xfrm>
            <a:custGeom>
              <a:rect b="b" l="l" r="r" t="t"/>
              <a:pathLst>
                <a:path extrusionOk="0" h="4533" w="3527">
                  <a:moveTo>
                    <a:pt x="2284" y="2623"/>
                  </a:moveTo>
                  <a:cubicBezTo>
                    <a:pt x="2380" y="2623"/>
                    <a:pt x="2488" y="2672"/>
                    <a:pt x="2575" y="2702"/>
                  </a:cubicBezTo>
                  <a:cubicBezTo>
                    <a:pt x="2614" y="2715"/>
                    <a:pt x="2638" y="2757"/>
                    <a:pt x="2625" y="2797"/>
                  </a:cubicBezTo>
                  <a:cubicBezTo>
                    <a:pt x="2568" y="2992"/>
                    <a:pt x="2468" y="3192"/>
                    <a:pt x="2294" y="3307"/>
                  </a:cubicBezTo>
                  <a:cubicBezTo>
                    <a:pt x="2288" y="3312"/>
                    <a:pt x="2281" y="3314"/>
                    <a:pt x="2274" y="3314"/>
                  </a:cubicBezTo>
                  <a:cubicBezTo>
                    <a:pt x="2264" y="3314"/>
                    <a:pt x="2256" y="3311"/>
                    <a:pt x="2249" y="3306"/>
                  </a:cubicBezTo>
                  <a:cubicBezTo>
                    <a:pt x="2142" y="3302"/>
                    <a:pt x="2047" y="3219"/>
                    <a:pt x="1978" y="3145"/>
                  </a:cubicBezTo>
                  <a:cubicBezTo>
                    <a:pt x="1956" y="3121"/>
                    <a:pt x="1948" y="3078"/>
                    <a:pt x="1968" y="3053"/>
                  </a:cubicBezTo>
                  <a:cubicBezTo>
                    <a:pt x="2019" y="2989"/>
                    <a:pt x="2066" y="2921"/>
                    <a:pt x="2105" y="2848"/>
                  </a:cubicBezTo>
                  <a:cubicBezTo>
                    <a:pt x="2134" y="2794"/>
                    <a:pt x="2154" y="2735"/>
                    <a:pt x="2191" y="2688"/>
                  </a:cubicBezTo>
                  <a:cubicBezTo>
                    <a:pt x="2190" y="2662"/>
                    <a:pt x="2206" y="2635"/>
                    <a:pt x="2234" y="2627"/>
                  </a:cubicBezTo>
                  <a:cubicBezTo>
                    <a:pt x="2250" y="2624"/>
                    <a:pt x="2267" y="2623"/>
                    <a:pt x="2284" y="2623"/>
                  </a:cubicBezTo>
                  <a:close/>
                  <a:moveTo>
                    <a:pt x="1788" y="3364"/>
                  </a:moveTo>
                  <a:cubicBezTo>
                    <a:pt x="1800" y="3364"/>
                    <a:pt x="1812" y="3367"/>
                    <a:pt x="1823" y="3376"/>
                  </a:cubicBezTo>
                  <a:cubicBezTo>
                    <a:pt x="1921" y="3455"/>
                    <a:pt x="2027" y="3535"/>
                    <a:pt x="2108" y="3632"/>
                  </a:cubicBezTo>
                  <a:cubicBezTo>
                    <a:pt x="2128" y="3657"/>
                    <a:pt x="2128" y="3684"/>
                    <a:pt x="2115" y="3707"/>
                  </a:cubicBezTo>
                  <a:cubicBezTo>
                    <a:pt x="2058" y="3905"/>
                    <a:pt x="1832" y="4135"/>
                    <a:pt x="1626" y="4178"/>
                  </a:cubicBezTo>
                  <a:cubicBezTo>
                    <a:pt x="1605" y="4182"/>
                    <a:pt x="1584" y="4184"/>
                    <a:pt x="1563" y="4184"/>
                  </a:cubicBezTo>
                  <a:cubicBezTo>
                    <a:pt x="1413" y="4184"/>
                    <a:pt x="1258" y="4077"/>
                    <a:pt x="1277" y="3910"/>
                  </a:cubicBezTo>
                  <a:cubicBezTo>
                    <a:pt x="1277" y="3906"/>
                    <a:pt x="1280" y="3902"/>
                    <a:pt x="1281" y="3898"/>
                  </a:cubicBezTo>
                  <a:cubicBezTo>
                    <a:pt x="1277" y="3882"/>
                    <a:pt x="1280" y="3864"/>
                    <a:pt x="1293" y="3850"/>
                  </a:cubicBezTo>
                  <a:cubicBezTo>
                    <a:pt x="1433" y="3697"/>
                    <a:pt x="1589" y="3562"/>
                    <a:pt x="1720" y="3400"/>
                  </a:cubicBezTo>
                  <a:cubicBezTo>
                    <a:pt x="1735" y="3380"/>
                    <a:pt x="1762" y="3364"/>
                    <a:pt x="1788" y="3364"/>
                  </a:cubicBezTo>
                  <a:close/>
                  <a:moveTo>
                    <a:pt x="1260" y="1"/>
                  </a:moveTo>
                  <a:lnTo>
                    <a:pt x="212" y="2960"/>
                  </a:lnTo>
                  <a:cubicBezTo>
                    <a:pt x="1" y="3554"/>
                    <a:pt x="313" y="4210"/>
                    <a:pt x="910" y="4421"/>
                  </a:cubicBezTo>
                  <a:lnTo>
                    <a:pt x="1038" y="4467"/>
                  </a:lnTo>
                  <a:cubicBezTo>
                    <a:pt x="1053" y="4473"/>
                    <a:pt x="1071" y="4479"/>
                    <a:pt x="1088" y="4483"/>
                  </a:cubicBezTo>
                  <a:cubicBezTo>
                    <a:pt x="1195" y="4516"/>
                    <a:pt x="1306" y="4532"/>
                    <a:pt x="1416" y="4532"/>
                  </a:cubicBezTo>
                  <a:cubicBezTo>
                    <a:pt x="1585" y="4532"/>
                    <a:pt x="1754" y="4494"/>
                    <a:pt x="1912" y="4418"/>
                  </a:cubicBezTo>
                  <a:cubicBezTo>
                    <a:pt x="2190" y="4287"/>
                    <a:pt x="2398" y="4056"/>
                    <a:pt x="2499" y="3770"/>
                  </a:cubicBezTo>
                  <a:lnTo>
                    <a:pt x="3526" y="867"/>
                  </a:lnTo>
                  <a:lnTo>
                    <a:pt x="3526" y="867"/>
                  </a:lnTo>
                  <a:cubicBezTo>
                    <a:pt x="3522" y="867"/>
                    <a:pt x="3517" y="867"/>
                    <a:pt x="3513" y="867"/>
                  </a:cubicBezTo>
                  <a:cubicBezTo>
                    <a:pt x="2738" y="867"/>
                    <a:pt x="1738" y="593"/>
                    <a:pt x="1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5"/>
            <p:cNvSpPr/>
            <p:nvPr/>
          </p:nvSpPr>
          <p:spPr>
            <a:xfrm>
              <a:off x="4156481" y="648084"/>
              <a:ext cx="57992" cy="138712"/>
            </a:xfrm>
            <a:custGeom>
              <a:rect b="b" l="l" r="r" t="t"/>
              <a:pathLst>
                <a:path extrusionOk="0" h="4437" w="1855">
                  <a:moveTo>
                    <a:pt x="1260" y="0"/>
                  </a:moveTo>
                  <a:lnTo>
                    <a:pt x="212" y="2961"/>
                  </a:lnTo>
                  <a:cubicBezTo>
                    <a:pt x="1" y="3555"/>
                    <a:pt x="313" y="4211"/>
                    <a:pt x="910" y="4422"/>
                  </a:cubicBezTo>
                  <a:lnTo>
                    <a:pt x="948" y="4436"/>
                  </a:lnTo>
                  <a:cubicBezTo>
                    <a:pt x="880" y="4346"/>
                    <a:pt x="837" y="4237"/>
                    <a:pt x="824" y="4091"/>
                  </a:cubicBezTo>
                  <a:cubicBezTo>
                    <a:pt x="797" y="3747"/>
                    <a:pt x="879" y="3420"/>
                    <a:pt x="968" y="3090"/>
                  </a:cubicBezTo>
                  <a:cubicBezTo>
                    <a:pt x="1208" y="2196"/>
                    <a:pt x="1529" y="1335"/>
                    <a:pt x="1855" y="473"/>
                  </a:cubicBezTo>
                  <a:cubicBezTo>
                    <a:pt x="1620" y="347"/>
                    <a:pt x="1412" y="191"/>
                    <a:pt x="12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5"/>
            <p:cNvSpPr/>
            <p:nvPr/>
          </p:nvSpPr>
          <p:spPr>
            <a:xfrm>
              <a:off x="4200747" y="758969"/>
              <a:ext cx="17476" cy="14912"/>
            </a:xfrm>
            <a:custGeom>
              <a:rect b="b" l="l" r="r" t="t"/>
              <a:pathLst>
                <a:path extrusionOk="0" h="477" w="559">
                  <a:moveTo>
                    <a:pt x="371" y="1"/>
                  </a:moveTo>
                  <a:cubicBezTo>
                    <a:pt x="260" y="126"/>
                    <a:pt x="140" y="247"/>
                    <a:pt x="1" y="339"/>
                  </a:cubicBezTo>
                  <a:cubicBezTo>
                    <a:pt x="5" y="349"/>
                    <a:pt x="7" y="357"/>
                    <a:pt x="7" y="369"/>
                  </a:cubicBezTo>
                  <a:cubicBezTo>
                    <a:pt x="11" y="449"/>
                    <a:pt x="57" y="476"/>
                    <a:pt x="114" y="476"/>
                  </a:cubicBezTo>
                  <a:cubicBezTo>
                    <a:pt x="188" y="476"/>
                    <a:pt x="279" y="432"/>
                    <a:pt x="323" y="397"/>
                  </a:cubicBezTo>
                  <a:cubicBezTo>
                    <a:pt x="412" y="326"/>
                    <a:pt x="480" y="234"/>
                    <a:pt x="559" y="156"/>
                  </a:cubicBezTo>
                  <a:cubicBezTo>
                    <a:pt x="494" y="109"/>
                    <a:pt x="432" y="55"/>
                    <a:pt x="3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5"/>
            <p:cNvSpPr/>
            <p:nvPr/>
          </p:nvSpPr>
          <p:spPr>
            <a:xfrm>
              <a:off x="4198746" y="534886"/>
              <a:ext cx="93944" cy="116234"/>
            </a:xfrm>
            <a:custGeom>
              <a:rect b="b" l="l" r="r" t="t"/>
              <a:pathLst>
                <a:path extrusionOk="0" h="3718" w="3005">
                  <a:moveTo>
                    <a:pt x="1467" y="863"/>
                  </a:moveTo>
                  <a:cubicBezTo>
                    <a:pt x="1496" y="863"/>
                    <a:pt x="1523" y="878"/>
                    <a:pt x="1538" y="913"/>
                  </a:cubicBezTo>
                  <a:cubicBezTo>
                    <a:pt x="1588" y="1031"/>
                    <a:pt x="1621" y="1156"/>
                    <a:pt x="1657" y="1278"/>
                  </a:cubicBezTo>
                  <a:cubicBezTo>
                    <a:pt x="1678" y="1351"/>
                    <a:pt x="1620" y="1397"/>
                    <a:pt x="1560" y="1397"/>
                  </a:cubicBezTo>
                  <a:cubicBezTo>
                    <a:pt x="1519" y="1397"/>
                    <a:pt x="1477" y="1375"/>
                    <a:pt x="1461" y="1325"/>
                  </a:cubicBezTo>
                  <a:cubicBezTo>
                    <a:pt x="1426" y="1212"/>
                    <a:pt x="1387" y="1098"/>
                    <a:pt x="1365" y="979"/>
                  </a:cubicBezTo>
                  <a:cubicBezTo>
                    <a:pt x="1354" y="915"/>
                    <a:pt x="1413" y="863"/>
                    <a:pt x="1467" y="863"/>
                  </a:cubicBezTo>
                  <a:close/>
                  <a:moveTo>
                    <a:pt x="1250" y="1381"/>
                  </a:moveTo>
                  <a:cubicBezTo>
                    <a:pt x="1279" y="1381"/>
                    <a:pt x="1306" y="1395"/>
                    <a:pt x="1319" y="1428"/>
                  </a:cubicBezTo>
                  <a:cubicBezTo>
                    <a:pt x="1375" y="1567"/>
                    <a:pt x="1422" y="1712"/>
                    <a:pt x="1471" y="1854"/>
                  </a:cubicBezTo>
                  <a:cubicBezTo>
                    <a:pt x="1495" y="1922"/>
                    <a:pt x="1439" y="1966"/>
                    <a:pt x="1381" y="1966"/>
                  </a:cubicBezTo>
                  <a:cubicBezTo>
                    <a:pt x="1342" y="1966"/>
                    <a:pt x="1301" y="1945"/>
                    <a:pt x="1286" y="1897"/>
                  </a:cubicBezTo>
                  <a:cubicBezTo>
                    <a:pt x="1241" y="1762"/>
                    <a:pt x="1194" y="1627"/>
                    <a:pt x="1156" y="1490"/>
                  </a:cubicBezTo>
                  <a:cubicBezTo>
                    <a:pt x="1139" y="1428"/>
                    <a:pt x="1197" y="1381"/>
                    <a:pt x="1250" y="1381"/>
                  </a:cubicBezTo>
                  <a:close/>
                  <a:moveTo>
                    <a:pt x="1269" y="2403"/>
                  </a:moveTo>
                  <a:cubicBezTo>
                    <a:pt x="1263" y="2414"/>
                    <a:pt x="1257" y="2425"/>
                    <a:pt x="1251" y="2437"/>
                  </a:cubicBezTo>
                  <a:lnTo>
                    <a:pt x="1251" y="2437"/>
                  </a:lnTo>
                  <a:cubicBezTo>
                    <a:pt x="1259" y="2427"/>
                    <a:pt x="1265" y="2415"/>
                    <a:pt x="1269" y="2403"/>
                  </a:cubicBezTo>
                  <a:close/>
                  <a:moveTo>
                    <a:pt x="2003" y="0"/>
                  </a:moveTo>
                  <a:cubicBezTo>
                    <a:pt x="1531" y="0"/>
                    <a:pt x="1087" y="293"/>
                    <a:pt x="919" y="762"/>
                  </a:cubicBezTo>
                  <a:lnTo>
                    <a:pt x="0" y="3359"/>
                  </a:lnTo>
                  <a:cubicBezTo>
                    <a:pt x="232" y="3453"/>
                    <a:pt x="445" y="3591"/>
                    <a:pt x="663" y="3717"/>
                  </a:cubicBezTo>
                  <a:cubicBezTo>
                    <a:pt x="802" y="3349"/>
                    <a:pt x="1007" y="2891"/>
                    <a:pt x="1251" y="2437"/>
                  </a:cubicBezTo>
                  <a:lnTo>
                    <a:pt x="1251" y="2437"/>
                  </a:lnTo>
                  <a:cubicBezTo>
                    <a:pt x="1231" y="2462"/>
                    <a:pt x="1200" y="2477"/>
                    <a:pt x="1170" y="2477"/>
                  </a:cubicBezTo>
                  <a:cubicBezTo>
                    <a:pt x="1140" y="2477"/>
                    <a:pt x="1112" y="2462"/>
                    <a:pt x="1095" y="2426"/>
                  </a:cubicBezTo>
                  <a:cubicBezTo>
                    <a:pt x="1018" y="2260"/>
                    <a:pt x="937" y="2093"/>
                    <a:pt x="877" y="1918"/>
                  </a:cubicBezTo>
                  <a:cubicBezTo>
                    <a:pt x="855" y="1856"/>
                    <a:pt x="909" y="1814"/>
                    <a:pt x="964" y="1814"/>
                  </a:cubicBezTo>
                  <a:cubicBezTo>
                    <a:pt x="994" y="1814"/>
                    <a:pt x="1024" y="1827"/>
                    <a:pt x="1041" y="1857"/>
                  </a:cubicBezTo>
                  <a:cubicBezTo>
                    <a:pt x="1127" y="2011"/>
                    <a:pt x="1193" y="2176"/>
                    <a:pt x="1265" y="2336"/>
                  </a:cubicBezTo>
                  <a:cubicBezTo>
                    <a:pt x="1275" y="2360"/>
                    <a:pt x="1275" y="2383"/>
                    <a:pt x="1269" y="2403"/>
                  </a:cubicBezTo>
                  <a:lnTo>
                    <a:pt x="1269" y="2403"/>
                  </a:lnTo>
                  <a:cubicBezTo>
                    <a:pt x="1763" y="1490"/>
                    <a:pt x="2413" y="597"/>
                    <a:pt x="3005" y="457"/>
                  </a:cubicBezTo>
                  <a:cubicBezTo>
                    <a:pt x="2875" y="301"/>
                    <a:pt x="2705" y="179"/>
                    <a:pt x="2510" y="111"/>
                  </a:cubicBezTo>
                  <a:lnTo>
                    <a:pt x="2381" y="65"/>
                  </a:lnTo>
                  <a:cubicBezTo>
                    <a:pt x="2256" y="21"/>
                    <a:pt x="2129" y="0"/>
                    <a:pt x="2003" y="0"/>
                  </a:cubicBezTo>
                  <a:close/>
                </a:path>
              </a:pathLst>
            </a:custGeom>
            <a:solidFill>
              <a:srgbClr val="000000">
                <a:alpha val="27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5"/>
            <p:cNvSpPr/>
            <p:nvPr/>
          </p:nvSpPr>
          <p:spPr>
            <a:xfrm>
              <a:off x="4140725" y="520912"/>
              <a:ext cx="175945" cy="282926"/>
            </a:xfrm>
            <a:custGeom>
              <a:rect b="b" l="l" r="r" t="t"/>
              <a:pathLst>
                <a:path extrusionOk="0" h="9050" w="5628">
                  <a:moveTo>
                    <a:pt x="3857" y="448"/>
                  </a:moveTo>
                  <a:cubicBezTo>
                    <a:pt x="3983" y="448"/>
                    <a:pt x="4112" y="469"/>
                    <a:pt x="4237" y="514"/>
                  </a:cubicBezTo>
                  <a:lnTo>
                    <a:pt x="4366" y="559"/>
                  </a:lnTo>
                  <a:cubicBezTo>
                    <a:pt x="4653" y="661"/>
                    <a:pt x="4883" y="869"/>
                    <a:pt x="5015" y="1146"/>
                  </a:cubicBezTo>
                  <a:cubicBezTo>
                    <a:pt x="5147" y="1423"/>
                    <a:pt x="5164" y="1733"/>
                    <a:pt x="5063" y="2020"/>
                  </a:cubicBezTo>
                  <a:lnTo>
                    <a:pt x="4130" y="4653"/>
                  </a:lnTo>
                  <a:cubicBezTo>
                    <a:pt x="3713" y="4590"/>
                    <a:pt x="3300" y="4518"/>
                    <a:pt x="2905" y="4360"/>
                  </a:cubicBezTo>
                  <a:cubicBezTo>
                    <a:pt x="2535" y="4212"/>
                    <a:pt x="2222" y="3954"/>
                    <a:pt x="1855" y="3808"/>
                  </a:cubicBezTo>
                  <a:lnTo>
                    <a:pt x="2775" y="1212"/>
                  </a:lnTo>
                  <a:cubicBezTo>
                    <a:pt x="2943" y="741"/>
                    <a:pt x="3386" y="448"/>
                    <a:pt x="3857" y="448"/>
                  </a:cubicBezTo>
                  <a:close/>
                  <a:moveTo>
                    <a:pt x="1763" y="4070"/>
                  </a:moveTo>
                  <a:cubicBezTo>
                    <a:pt x="2241" y="4662"/>
                    <a:pt x="3242" y="4936"/>
                    <a:pt x="4016" y="4936"/>
                  </a:cubicBezTo>
                  <a:cubicBezTo>
                    <a:pt x="4020" y="4936"/>
                    <a:pt x="4025" y="4936"/>
                    <a:pt x="4029" y="4936"/>
                  </a:cubicBezTo>
                  <a:lnTo>
                    <a:pt x="4029" y="4936"/>
                  </a:lnTo>
                  <a:lnTo>
                    <a:pt x="3002" y="7839"/>
                  </a:lnTo>
                  <a:cubicBezTo>
                    <a:pt x="2900" y="8125"/>
                    <a:pt x="2692" y="8356"/>
                    <a:pt x="2415" y="8487"/>
                  </a:cubicBezTo>
                  <a:cubicBezTo>
                    <a:pt x="2257" y="8563"/>
                    <a:pt x="2088" y="8601"/>
                    <a:pt x="1919" y="8601"/>
                  </a:cubicBezTo>
                  <a:cubicBezTo>
                    <a:pt x="1808" y="8601"/>
                    <a:pt x="1698" y="8585"/>
                    <a:pt x="1591" y="8552"/>
                  </a:cubicBezTo>
                  <a:cubicBezTo>
                    <a:pt x="1573" y="8548"/>
                    <a:pt x="1557" y="8542"/>
                    <a:pt x="1541" y="8536"/>
                  </a:cubicBezTo>
                  <a:lnTo>
                    <a:pt x="1411" y="8490"/>
                  </a:lnTo>
                  <a:cubicBezTo>
                    <a:pt x="817" y="8279"/>
                    <a:pt x="505" y="7625"/>
                    <a:pt x="714" y="7029"/>
                  </a:cubicBezTo>
                  <a:lnTo>
                    <a:pt x="1763" y="4070"/>
                  </a:lnTo>
                  <a:close/>
                  <a:moveTo>
                    <a:pt x="3859" y="0"/>
                  </a:moveTo>
                  <a:cubicBezTo>
                    <a:pt x="3203" y="0"/>
                    <a:pt x="2586" y="409"/>
                    <a:pt x="2356" y="1061"/>
                  </a:cubicBezTo>
                  <a:lnTo>
                    <a:pt x="294" y="6879"/>
                  </a:lnTo>
                  <a:cubicBezTo>
                    <a:pt x="1" y="7706"/>
                    <a:pt x="436" y="8620"/>
                    <a:pt x="1264" y="8912"/>
                  </a:cubicBezTo>
                  <a:lnTo>
                    <a:pt x="1393" y="8958"/>
                  </a:lnTo>
                  <a:cubicBezTo>
                    <a:pt x="1565" y="9019"/>
                    <a:pt x="1743" y="9050"/>
                    <a:pt x="1921" y="9050"/>
                  </a:cubicBezTo>
                  <a:cubicBezTo>
                    <a:pt x="2156" y="9050"/>
                    <a:pt x="2389" y="8997"/>
                    <a:pt x="2609" y="8892"/>
                  </a:cubicBezTo>
                  <a:cubicBezTo>
                    <a:pt x="2994" y="8709"/>
                    <a:pt x="3285" y="8387"/>
                    <a:pt x="3425" y="7988"/>
                  </a:cubicBezTo>
                  <a:lnTo>
                    <a:pt x="5486" y="2170"/>
                  </a:lnTo>
                  <a:cubicBezTo>
                    <a:pt x="5627" y="1771"/>
                    <a:pt x="5604" y="1338"/>
                    <a:pt x="5420" y="953"/>
                  </a:cubicBezTo>
                  <a:cubicBezTo>
                    <a:pt x="5237" y="568"/>
                    <a:pt x="4915" y="277"/>
                    <a:pt x="4516" y="137"/>
                  </a:cubicBezTo>
                  <a:lnTo>
                    <a:pt x="4388" y="91"/>
                  </a:lnTo>
                  <a:cubicBezTo>
                    <a:pt x="4364" y="84"/>
                    <a:pt x="4342" y="75"/>
                    <a:pt x="4321" y="69"/>
                  </a:cubicBezTo>
                  <a:cubicBezTo>
                    <a:pt x="4167" y="22"/>
                    <a:pt x="4012" y="0"/>
                    <a:pt x="38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5"/>
            <p:cNvSpPr/>
            <p:nvPr/>
          </p:nvSpPr>
          <p:spPr>
            <a:xfrm>
              <a:off x="4225412" y="591626"/>
              <a:ext cx="13818" cy="20758"/>
            </a:xfrm>
            <a:custGeom>
              <a:rect b="b" l="l" r="r" t="t"/>
              <a:pathLst>
                <a:path extrusionOk="0" h="664" w="442">
                  <a:moveTo>
                    <a:pt x="109" y="0"/>
                  </a:moveTo>
                  <a:cubicBezTo>
                    <a:pt x="55" y="0"/>
                    <a:pt x="1" y="42"/>
                    <a:pt x="23" y="105"/>
                  </a:cubicBezTo>
                  <a:cubicBezTo>
                    <a:pt x="84" y="278"/>
                    <a:pt x="164" y="445"/>
                    <a:pt x="241" y="612"/>
                  </a:cubicBezTo>
                  <a:cubicBezTo>
                    <a:pt x="258" y="649"/>
                    <a:pt x="287" y="664"/>
                    <a:pt x="316" y="664"/>
                  </a:cubicBezTo>
                  <a:cubicBezTo>
                    <a:pt x="377" y="664"/>
                    <a:pt x="441" y="598"/>
                    <a:pt x="409" y="523"/>
                  </a:cubicBezTo>
                  <a:cubicBezTo>
                    <a:pt x="339" y="362"/>
                    <a:pt x="273" y="197"/>
                    <a:pt x="185" y="44"/>
                  </a:cubicBezTo>
                  <a:cubicBezTo>
                    <a:pt x="169" y="13"/>
                    <a:pt x="139" y="0"/>
                    <a:pt x="109"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5"/>
            <p:cNvSpPr/>
            <p:nvPr/>
          </p:nvSpPr>
          <p:spPr>
            <a:xfrm>
              <a:off x="4234322" y="578058"/>
              <a:ext cx="11192" cy="18289"/>
            </a:xfrm>
            <a:custGeom>
              <a:rect b="b" l="l" r="r" t="t"/>
              <a:pathLst>
                <a:path extrusionOk="0" h="585" w="358">
                  <a:moveTo>
                    <a:pt x="111" y="1"/>
                  </a:moveTo>
                  <a:cubicBezTo>
                    <a:pt x="58" y="1"/>
                    <a:pt x="1" y="47"/>
                    <a:pt x="18" y="109"/>
                  </a:cubicBezTo>
                  <a:cubicBezTo>
                    <a:pt x="56" y="246"/>
                    <a:pt x="103" y="381"/>
                    <a:pt x="148" y="516"/>
                  </a:cubicBezTo>
                  <a:cubicBezTo>
                    <a:pt x="163" y="563"/>
                    <a:pt x="204" y="584"/>
                    <a:pt x="244" y="584"/>
                  </a:cubicBezTo>
                  <a:cubicBezTo>
                    <a:pt x="301" y="584"/>
                    <a:pt x="357" y="541"/>
                    <a:pt x="333" y="473"/>
                  </a:cubicBezTo>
                  <a:cubicBezTo>
                    <a:pt x="284" y="331"/>
                    <a:pt x="237" y="187"/>
                    <a:pt x="180" y="48"/>
                  </a:cubicBezTo>
                  <a:cubicBezTo>
                    <a:pt x="167" y="15"/>
                    <a:pt x="140" y="1"/>
                    <a:pt x="111" y="1"/>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5"/>
            <p:cNvSpPr/>
            <p:nvPr/>
          </p:nvSpPr>
          <p:spPr>
            <a:xfrm>
              <a:off x="4241074" y="561865"/>
              <a:ext cx="10192" cy="16725"/>
            </a:xfrm>
            <a:custGeom>
              <a:rect b="b" l="l" r="r" t="t"/>
              <a:pathLst>
                <a:path extrusionOk="0" h="535" w="326">
                  <a:moveTo>
                    <a:pt x="113" y="0"/>
                  </a:moveTo>
                  <a:cubicBezTo>
                    <a:pt x="59" y="0"/>
                    <a:pt x="1" y="52"/>
                    <a:pt x="12" y="116"/>
                  </a:cubicBezTo>
                  <a:cubicBezTo>
                    <a:pt x="34" y="233"/>
                    <a:pt x="74" y="347"/>
                    <a:pt x="109" y="462"/>
                  </a:cubicBezTo>
                  <a:cubicBezTo>
                    <a:pt x="124" y="512"/>
                    <a:pt x="166" y="534"/>
                    <a:pt x="207" y="534"/>
                  </a:cubicBezTo>
                  <a:cubicBezTo>
                    <a:pt x="267" y="534"/>
                    <a:pt x="325" y="488"/>
                    <a:pt x="304" y="415"/>
                  </a:cubicBezTo>
                  <a:cubicBezTo>
                    <a:pt x="268" y="293"/>
                    <a:pt x="235" y="168"/>
                    <a:pt x="185" y="50"/>
                  </a:cubicBezTo>
                  <a:cubicBezTo>
                    <a:pt x="170" y="15"/>
                    <a:pt x="142" y="0"/>
                    <a:pt x="113"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8" name="Google Shape;1988;p45"/>
          <p:cNvGrpSpPr/>
          <p:nvPr/>
        </p:nvGrpSpPr>
        <p:grpSpPr>
          <a:xfrm rot="932766">
            <a:off x="3189410" y="1440323"/>
            <a:ext cx="866432" cy="379652"/>
            <a:chOff x="1352542" y="368950"/>
            <a:chExt cx="796350" cy="348921"/>
          </a:xfrm>
        </p:grpSpPr>
        <p:sp>
          <p:nvSpPr>
            <p:cNvPr id="1989" name="Google Shape;1989;p45"/>
            <p:cNvSpPr/>
            <p:nvPr/>
          </p:nvSpPr>
          <p:spPr>
            <a:xfrm>
              <a:off x="1352542" y="368950"/>
              <a:ext cx="796350" cy="348921"/>
            </a:xfrm>
            <a:custGeom>
              <a:rect b="b" l="l" r="r" t="t"/>
              <a:pathLst>
                <a:path extrusionOk="0" h="11161" w="25473">
                  <a:moveTo>
                    <a:pt x="16250" y="1994"/>
                  </a:moveTo>
                  <a:cubicBezTo>
                    <a:pt x="16267" y="2010"/>
                    <a:pt x="16283" y="2024"/>
                    <a:pt x="16295" y="2041"/>
                  </a:cubicBezTo>
                  <a:cubicBezTo>
                    <a:pt x="16354" y="2113"/>
                    <a:pt x="16372" y="2190"/>
                    <a:pt x="16386" y="2277"/>
                  </a:cubicBezTo>
                  <a:cubicBezTo>
                    <a:pt x="16386" y="2278"/>
                    <a:pt x="16387" y="2279"/>
                    <a:pt x="16387" y="2280"/>
                  </a:cubicBezTo>
                  <a:cubicBezTo>
                    <a:pt x="16168" y="2351"/>
                    <a:pt x="15954" y="2442"/>
                    <a:pt x="15743" y="2538"/>
                  </a:cubicBezTo>
                  <a:lnTo>
                    <a:pt x="15206" y="2778"/>
                  </a:lnTo>
                  <a:cubicBezTo>
                    <a:pt x="14941" y="2893"/>
                    <a:pt x="14676" y="3011"/>
                    <a:pt x="14425" y="3149"/>
                  </a:cubicBezTo>
                  <a:cubicBezTo>
                    <a:pt x="14355" y="3038"/>
                    <a:pt x="14273" y="2933"/>
                    <a:pt x="14185" y="2835"/>
                  </a:cubicBezTo>
                  <a:cubicBezTo>
                    <a:pt x="14493" y="2741"/>
                    <a:pt x="14808" y="2627"/>
                    <a:pt x="15118" y="2502"/>
                  </a:cubicBezTo>
                  <a:lnTo>
                    <a:pt x="15679" y="2264"/>
                  </a:lnTo>
                  <a:cubicBezTo>
                    <a:pt x="15875" y="2175"/>
                    <a:pt x="16065" y="2086"/>
                    <a:pt x="16250" y="1994"/>
                  </a:cubicBezTo>
                  <a:close/>
                  <a:moveTo>
                    <a:pt x="17304" y="549"/>
                  </a:moveTo>
                  <a:cubicBezTo>
                    <a:pt x="18189" y="549"/>
                    <a:pt x="18917" y="1206"/>
                    <a:pt x="18933" y="2026"/>
                  </a:cubicBezTo>
                  <a:cubicBezTo>
                    <a:pt x="18950" y="2859"/>
                    <a:pt x="18231" y="3553"/>
                    <a:pt x="17327" y="3570"/>
                  </a:cubicBezTo>
                  <a:cubicBezTo>
                    <a:pt x="17315" y="3571"/>
                    <a:pt x="17304" y="3571"/>
                    <a:pt x="17292" y="3571"/>
                  </a:cubicBezTo>
                  <a:cubicBezTo>
                    <a:pt x="16707" y="3571"/>
                    <a:pt x="16190" y="3285"/>
                    <a:pt x="15902" y="2852"/>
                  </a:cubicBezTo>
                  <a:cubicBezTo>
                    <a:pt x="16176" y="2728"/>
                    <a:pt x="16449" y="2598"/>
                    <a:pt x="16690" y="2432"/>
                  </a:cubicBezTo>
                  <a:cubicBezTo>
                    <a:pt x="16749" y="2391"/>
                    <a:pt x="16756" y="2322"/>
                    <a:pt x="16726" y="2274"/>
                  </a:cubicBezTo>
                  <a:cubicBezTo>
                    <a:pt x="16726" y="2273"/>
                    <a:pt x="16726" y="2273"/>
                    <a:pt x="16727" y="2271"/>
                  </a:cubicBezTo>
                  <a:cubicBezTo>
                    <a:pt x="16737" y="2136"/>
                    <a:pt x="16673" y="1985"/>
                    <a:pt x="16587" y="1877"/>
                  </a:cubicBezTo>
                  <a:cubicBezTo>
                    <a:pt x="16515" y="1787"/>
                    <a:pt x="16399" y="1674"/>
                    <a:pt x="16269" y="1674"/>
                  </a:cubicBezTo>
                  <a:cubicBezTo>
                    <a:pt x="16247" y="1674"/>
                    <a:pt x="16224" y="1677"/>
                    <a:pt x="16201" y="1685"/>
                  </a:cubicBezTo>
                  <a:cubicBezTo>
                    <a:pt x="16179" y="1691"/>
                    <a:pt x="16164" y="1702"/>
                    <a:pt x="16149" y="1717"/>
                  </a:cubicBezTo>
                  <a:cubicBezTo>
                    <a:pt x="15993" y="1764"/>
                    <a:pt x="15836" y="1813"/>
                    <a:pt x="15676" y="1867"/>
                  </a:cubicBezTo>
                  <a:cubicBezTo>
                    <a:pt x="15780" y="1138"/>
                    <a:pt x="16448" y="565"/>
                    <a:pt x="17266" y="550"/>
                  </a:cubicBezTo>
                  <a:cubicBezTo>
                    <a:pt x="17279" y="550"/>
                    <a:pt x="17291" y="549"/>
                    <a:pt x="17304" y="549"/>
                  </a:cubicBezTo>
                  <a:close/>
                  <a:moveTo>
                    <a:pt x="2629" y="878"/>
                  </a:moveTo>
                  <a:cubicBezTo>
                    <a:pt x="3713" y="878"/>
                    <a:pt x="4603" y="1679"/>
                    <a:pt x="4623" y="2684"/>
                  </a:cubicBezTo>
                  <a:cubicBezTo>
                    <a:pt x="4637" y="3332"/>
                    <a:pt x="4283" y="3910"/>
                    <a:pt x="3738" y="4249"/>
                  </a:cubicBezTo>
                  <a:cubicBezTo>
                    <a:pt x="3658" y="4087"/>
                    <a:pt x="3566" y="3930"/>
                    <a:pt x="3459" y="3785"/>
                  </a:cubicBezTo>
                  <a:cubicBezTo>
                    <a:pt x="3457" y="3778"/>
                    <a:pt x="3459" y="3769"/>
                    <a:pt x="3456" y="3760"/>
                  </a:cubicBezTo>
                  <a:cubicBezTo>
                    <a:pt x="3406" y="3631"/>
                    <a:pt x="3251" y="3594"/>
                    <a:pt x="3106" y="3594"/>
                  </a:cubicBezTo>
                  <a:cubicBezTo>
                    <a:pt x="3063" y="3594"/>
                    <a:pt x="3020" y="3598"/>
                    <a:pt x="2981" y="3603"/>
                  </a:cubicBezTo>
                  <a:cubicBezTo>
                    <a:pt x="2802" y="3628"/>
                    <a:pt x="2614" y="3715"/>
                    <a:pt x="2519" y="3861"/>
                  </a:cubicBezTo>
                  <a:cubicBezTo>
                    <a:pt x="2492" y="3903"/>
                    <a:pt x="2498" y="3949"/>
                    <a:pt x="2523" y="3987"/>
                  </a:cubicBezTo>
                  <a:cubicBezTo>
                    <a:pt x="2577" y="4182"/>
                    <a:pt x="2649" y="4374"/>
                    <a:pt x="2724" y="4565"/>
                  </a:cubicBezTo>
                  <a:cubicBezTo>
                    <a:pt x="2702" y="4569"/>
                    <a:pt x="2681" y="4571"/>
                    <a:pt x="2660" y="4571"/>
                  </a:cubicBezTo>
                  <a:cubicBezTo>
                    <a:pt x="2645" y="4571"/>
                    <a:pt x="2630" y="4571"/>
                    <a:pt x="2615" y="4571"/>
                  </a:cubicBezTo>
                  <a:cubicBezTo>
                    <a:pt x="1534" y="4571"/>
                    <a:pt x="643" y="3770"/>
                    <a:pt x="623" y="2766"/>
                  </a:cubicBezTo>
                  <a:cubicBezTo>
                    <a:pt x="602" y="1748"/>
                    <a:pt x="1483" y="902"/>
                    <a:pt x="2586" y="879"/>
                  </a:cubicBezTo>
                  <a:cubicBezTo>
                    <a:pt x="2600" y="879"/>
                    <a:pt x="2615" y="878"/>
                    <a:pt x="2629" y="878"/>
                  </a:cubicBezTo>
                  <a:close/>
                  <a:moveTo>
                    <a:pt x="18219" y="3933"/>
                  </a:moveTo>
                  <a:cubicBezTo>
                    <a:pt x="18255" y="4149"/>
                    <a:pt x="18301" y="4366"/>
                    <a:pt x="18346" y="4581"/>
                  </a:cubicBezTo>
                  <a:cubicBezTo>
                    <a:pt x="18377" y="4726"/>
                    <a:pt x="18401" y="4877"/>
                    <a:pt x="18435" y="5027"/>
                  </a:cubicBezTo>
                  <a:cubicBezTo>
                    <a:pt x="18440" y="5095"/>
                    <a:pt x="18454" y="5162"/>
                    <a:pt x="18466" y="5230"/>
                  </a:cubicBezTo>
                  <a:cubicBezTo>
                    <a:pt x="18484" y="5325"/>
                    <a:pt x="18496" y="5423"/>
                    <a:pt x="18528" y="5513"/>
                  </a:cubicBezTo>
                  <a:cubicBezTo>
                    <a:pt x="18359" y="5548"/>
                    <a:pt x="18193" y="5596"/>
                    <a:pt x="18039" y="5664"/>
                  </a:cubicBezTo>
                  <a:cubicBezTo>
                    <a:pt x="17995" y="5393"/>
                    <a:pt x="17908" y="5122"/>
                    <a:pt x="17840" y="4856"/>
                  </a:cubicBezTo>
                  <a:cubicBezTo>
                    <a:pt x="17777" y="4602"/>
                    <a:pt x="17725" y="4342"/>
                    <a:pt x="17637" y="4094"/>
                  </a:cubicBezTo>
                  <a:cubicBezTo>
                    <a:pt x="17841" y="4064"/>
                    <a:pt x="18037" y="4009"/>
                    <a:pt x="18219" y="3933"/>
                  </a:cubicBezTo>
                  <a:close/>
                  <a:moveTo>
                    <a:pt x="3059" y="3886"/>
                  </a:moveTo>
                  <a:cubicBezTo>
                    <a:pt x="3111" y="3886"/>
                    <a:pt x="3163" y="3898"/>
                    <a:pt x="3213" y="3907"/>
                  </a:cubicBezTo>
                  <a:cubicBezTo>
                    <a:pt x="3279" y="4076"/>
                    <a:pt x="3357" y="4242"/>
                    <a:pt x="3438" y="4408"/>
                  </a:cubicBezTo>
                  <a:lnTo>
                    <a:pt x="3667" y="4915"/>
                  </a:lnTo>
                  <a:cubicBezTo>
                    <a:pt x="3741" y="5110"/>
                    <a:pt x="3804" y="5319"/>
                    <a:pt x="3900" y="5507"/>
                  </a:cubicBezTo>
                  <a:cubicBezTo>
                    <a:pt x="3767" y="5573"/>
                    <a:pt x="3639" y="5647"/>
                    <a:pt x="3523" y="5732"/>
                  </a:cubicBezTo>
                  <a:cubicBezTo>
                    <a:pt x="3457" y="5498"/>
                    <a:pt x="3351" y="5271"/>
                    <a:pt x="3249" y="5048"/>
                  </a:cubicBezTo>
                  <a:lnTo>
                    <a:pt x="3033" y="4531"/>
                  </a:lnTo>
                  <a:cubicBezTo>
                    <a:pt x="2958" y="4346"/>
                    <a:pt x="2880" y="4163"/>
                    <a:pt x="2792" y="3985"/>
                  </a:cubicBezTo>
                  <a:cubicBezTo>
                    <a:pt x="2862" y="3937"/>
                    <a:pt x="2931" y="3899"/>
                    <a:pt x="3028" y="3888"/>
                  </a:cubicBezTo>
                  <a:cubicBezTo>
                    <a:pt x="3038" y="3887"/>
                    <a:pt x="3049" y="3886"/>
                    <a:pt x="3059" y="3886"/>
                  </a:cubicBezTo>
                  <a:close/>
                  <a:moveTo>
                    <a:pt x="12191" y="2516"/>
                  </a:moveTo>
                  <a:cubicBezTo>
                    <a:pt x="13275" y="2516"/>
                    <a:pt x="14164" y="3318"/>
                    <a:pt x="14185" y="4321"/>
                  </a:cubicBezTo>
                  <a:cubicBezTo>
                    <a:pt x="14197" y="4976"/>
                    <a:pt x="13837" y="5559"/>
                    <a:pt x="13284" y="5897"/>
                  </a:cubicBezTo>
                  <a:cubicBezTo>
                    <a:pt x="13243" y="5688"/>
                    <a:pt x="13204" y="5479"/>
                    <a:pt x="13165" y="5269"/>
                  </a:cubicBezTo>
                  <a:cubicBezTo>
                    <a:pt x="13165" y="5255"/>
                    <a:pt x="13162" y="5242"/>
                    <a:pt x="13158" y="5229"/>
                  </a:cubicBezTo>
                  <a:cubicBezTo>
                    <a:pt x="13156" y="5224"/>
                    <a:pt x="13155" y="5219"/>
                    <a:pt x="13155" y="5211"/>
                  </a:cubicBezTo>
                  <a:cubicBezTo>
                    <a:pt x="13145" y="5154"/>
                    <a:pt x="13093" y="5130"/>
                    <a:pt x="13038" y="5130"/>
                  </a:cubicBezTo>
                  <a:cubicBezTo>
                    <a:pt x="13031" y="5130"/>
                    <a:pt x="13025" y="5131"/>
                    <a:pt x="13018" y="5131"/>
                  </a:cubicBezTo>
                  <a:cubicBezTo>
                    <a:pt x="12907" y="5087"/>
                    <a:pt x="12782" y="5065"/>
                    <a:pt x="12656" y="5065"/>
                  </a:cubicBezTo>
                  <a:cubicBezTo>
                    <a:pt x="12396" y="5065"/>
                    <a:pt x="12134" y="5160"/>
                    <a:pt x="11993" y="5356"/>
                  </a:cubicBezTo>
                  <a:cubicBezTo>
                    <a:pt x="11968" y="5391"/>
                    <a:pt x="11973" y="5433"/>
                    <a:pt x="11995" y="5469"/>
                  </a:cubicBezTo>
                  <a:cubicBezTo>
                    <a:pt x="12030" y="5706"/>
                    <a:pt x="12061" y="5955"/>
                    <a:pt x="12101" y="6205"/>
                  </a:cubicBezTo>
                  <a:cubicBezTo>
                    <a:pt x="11053" y="6168"/>
                    <a:pt x="10203" y="5383"/>
                    <a:pt x="10183" y="4403"/>
                  </a:cubicBezTo>
                  <a:cubicBezTo>
                    <a:pt x="10162" y="3386"/>
                    <a:pt x="11043" y="2540"/>
                    <a:pt x="12146" y="2517"/>
                  </a:cubicBezTo>
                  <a:cubicBezTo>
                    <a:pt x="12161" y="2516"/>
                    <a:pt x="12176" y="2516"/>
                    <a:pt x="12191" y="2516"/>
                  </a:cubicBezTo>
                  <a:close/>
                  <a:moveTo>
                    <a:pt x="12698" y="5361"/>
                  </a:moveTo>
                  <a:cubicBezTo>
                    <a:pt x="12772" y="5361"/>
                    <a:pt x="12845" y="5369"/>
                    <a:pt x="12918" y="5382"/>
                  </a:cubicBezTo>
                  <a:cubicBezTo>
                    <a:pt x="12947" y="5601"/>
                    <a:pt x="12976" y="5820"/>
                    <a:pt x="13004" y="6041"/>
                  </a:cubicBezTo>
                  <a:lnTo>
                    <a:pt x="13081" y="6603"/>
                  </a:lnTo>
                  <a:cubicBezTo>
                    <a:pt x="13103" y="6755"/>
                    <a:pt x="13127" y="6909"/>
                    <a:pt x="13151" y="7062"/>
                  </a:cubicBezTo>
                  <a:cubicBezTo>
                    <a:pt x="12997" y="7083"/>
                    <a:pt x="12847" y="7117"/>
                    <a:pt x="12703" y="7167"/>
                  </a:cubicBezTo>
                  <a:cubicBezTo>
                    <a:pt x="12685" y="7018"/>
                    <a:pt x="12656" y="6869"/>
                    <a:pt x="12623" y="6718"/>
                  </a:cubicBezTo>
                  <a:lnTo>
                    <a:pt x="12482" y="6184"/>
                  </a:lnTo>
                  <a:cubicBezTo>
                    <a:pt x="12410" y="5943"/>
                    <a:pt x="12333" y="5704"/>
                    <a:pt x="12262" y="5474"/>
                  </a:cubicBezTo>
                  <a:cubicBezTo>
                    <a:pt x="12352" y="5434"/>
                    <a:pt x="12442" y="5396"/>
                    <a:pt x="12538" y="5376"/>
                  </a:cubicBezTo>
                  <a:cubicBezTo>
                    <a:pt x="12592" y="5365"/>
                    <a:pt x="12645" y="5361"/>
                    <a:pt x="12698" y="5361"/>
                  </a:cubicBezTo>
                  <a:close/>
                  <a:moveTo>
                    <a:pt x="9975" y="5621"/>
                  </a:moveTo>
                  <a:cubicBezTo>
                    <a:pt x="10066" y="5755"/>
                    <a:pt x="10170" y="5880"/>
                    <a:pt x="10284" y="5994"/>
                  </a:cubicBezTo>
                  <a:cubicBezTo>
                    <a:pt x="9391" y="6315"/>
                    <a:pt x="8493" y="6643"/>
                    <a:pt x="7610" y="6995"/>
                  </a:cubicBezTo>
                  <a:lnTo>
                    <a:pt x="7057" y="7223"/>
                  </a:lnTo>
                  <a:cubicBezTo>
                    <a:pt x="6872" y="7299"/>
                    <a:pt x="6688" y="7376"/>
                    <a:pt x="6505" y="7454"/>
                  </a:cubicBezTo>
                  <a:cubicBezTo>
                    <a:pt x="6419" y="7294"/>
                    <a:pt x="6362" y="7141"/>
                    <a:pt x="6346" y="6960"/>
                  </a:cubicBezTo>
                  <a:cubicBezTo>
                    <a:pt x="6533" y="6917"/>
                    <a:pt x="6720" y="6869"/>
                    <a:pt x="6908" y="6815"/>
                  </a:cubicBezTo>
                  <a:lnTo>
                    <a:pt x="7479" y="6641"/>
                  </a:lnTo>
                  <a:cubicBezTo>
                    <a:pt x="8335" y="6358"/>
                    <a:pt x="9183" y="5993"/>
                    <a:pt x="9975" y="5621"/>
                  </a:cubicBezTo>
                  <a:close/>
                  <a:moveTo>
                    <a:pt x="15363" y="3092"/>
                  </a:moveTo>
                  <a:cubicBezTo>
                    <a:pt x="15748" y="3706"/>
                    <a:pt x="16466" y="4115"/>
                    <a:pt x="17283" y="4116"/>
                  </a:cubicBezTo>
                  <a:cubicBezTo>
                    <a:pt x="17319" y="4372"/>
                    <a:pt x="17393" y="4627"/>
                    <a:pt x="17455" y="4877"/>
                  </a:cubicBezTo>
                  <a:cubicBezTo>
                    <a:pt x="17533" y="5195"/>
                    <a:pt x="17589" y="5532"/>
                    <a:pt x="17711" y="5837"/>
                  </a:cubicBezTo>
                  <a:cubicBezTo>
                    <a:pt x="17127" y="6221"/>
                    <a:pt x="16750" y="6856"/>
                    <a:pt x="16766" y="7564"/>
                  </a:cubicBezTo>
                  <a:cubicBezTo>
                    <a:pt x="16767" y="7642"/>
                    <a:pt x="16773" y="7718"/>
                    <a:pt x="16783" y="7789"/>
                  </a:cubicBezTo>
                  <a:cubicBezTo>
                    <a:pt x="16352" y="7912"/>
                    <a:pt x="15931" y="8073"/>
                    <a:pt x="15507" y="8208"/>
                  </a:cubicBezTo>
                  <a:cubicBezTo>
                    <a:pt x="15501" y="8210"/>
                    <a:pt x="15495" y="8211"/>
                    <a:pt x="15488" y="8213"/>
                  </a:cubicBezTo>
                  <a:cubicBezTo>
                    <a:pt x="15132" y="7520"/>
                    <a:pt x="14367" y="7040"/>
                    <a:pt x="13484" y="7039"/>
                  </a:cubicBezTo>
                  <a:cubicBezTo>
                    <a:pt x="13455" y="6850"/>
                    <a:pt x="13423" y="6662"/>
                    <a:pt x="13389" y="6472"/>
                  </a:cubicBezTo>
                  <a:cubicBezTo>
                    <a:pt x="14230" y="6061"/>
                    <a:pt x="14798" y="5243"/>
                    <a:pt x="14779" y="4309"/>
                  </a:cubicBezTo>
                  <a:cubicBezTo>
                    <a:pt x="14773" y="3996"/>
                    <a:pt x="14700" y="3701"/>
                    <a:pt x="14576" y="3430"/>
                  </a:cubicBezTo>
                  <a:cubicBezTo>
                    <a:pt x="14845" y="3332"/>
                    <a:pt x="15105" y="3211"/>
                    <a:pt x="15363" y="3092"/>
                  </a:cubicBezTo>
                  <a:close/>
                  <a:moveTo>
                    <a:pt x="19001" y="6008"/>
                  </a:moveTo>
                  <a:cubicBezTo>
                    <a:pt x="19888" y="6008"/>
                    <a:pt x="20616" y="6663"/>
                    <a:pt x="20634" y="7485"/>
                  </a:cubicBezTo>
                  <a:cubicBezTo>
                    <a:pt x="20650" y="8318"/>
                    <a:pt x="19931" y="9011"/>
                    <a:pt x="19027" y="9029"/>
                  </a:cubicBezTo>
                  <a:cubicBezTo>
                    <a:pt x="19015" y="9030"/>
                    <a:pt x="19004" y="9030"/>
                    <a:pt x="18992" y="9030"/>
                  </a:cubicBezTo>
                  <a:cubicBezTo>
                    <a:pt x="18106" y="9030"/>
                    <a:pt x="17377" y="8374"/>
                    <a:pt x="17360" y="7552"/>
                  </a:cubicBezTo>
                  <a:cubicBezTo>
                    <a:pt x="17344" y="6719"/>
                    <a:pt x="18063" y="6027"/>
                    <a:pt x="18966" y="6008"/>
                  </a:cubicBezTo>
                  <a:cubicBezTo>
                    <a:pt x="18978" y="6008"/>
                    <a:pt x="18989" y="6008"/>
                    <a:pt x="19001" y="6008"/>
                  </a:cubicBezTo>
                  <a:close/>
                  <a:moveTo>
                    <a:pt x="21152" y="8038"/>
                  </a:moveTo>
                  <a:cubicBezTo>
                    <a:pt x="21421" y="8183"/>
                    <a:pt x="21706" y="8303"/>
                    <a:pt x="21980" y="8434"/>
                  </a:cubicBezTo>
                  <a:lnTo>
                    <a:pt x="22504" y="8697"/>
                  </a:lnTo>
                  <a:cubicBezTo>
                    <a:pt x="22640" y="8766"/>
                    <a:pt x="22778" y="8832"/>
                    <a:pt x="22920" y="8889"/>
                  </a:cubicBezTo>
                  <a:cubicBezTo>
                    <a:pt x="22901" y="8939"/>
                    <a:pt x="22865" y="8990"/>
                    <a:pt x="22834" y="9017"/>
                  </a:cubicBezTo>
                  <a:cubicBezTo>
                    <a:pt x="22775" y="9067"/>
                    <a:pt x="22708" y="9082"/>
                    <a:pt x="22652" y="9124"/>
                  </a:cubicBezTo>
                  <a:cubicBezTo>
                    <a:pt x="22566" y="9068"/>
                    <a:pt x="22477" y="9016"/>
                    <a:pt x="22381" y="8969"/>
                  </a:cubicBezTo>
                  <a:lnTo>
                    <a:pt x="21849" y="8705"/>
                  </a:lnTo>
                  <a:cubicBezTo>
                    <a:pt x="21590" y="8564"/>
                    <a:pt x="21337" y="8407"/>
                    <a:pt x="21066" y="8286"/>
                  </a:cubicBezTo>
                  <a:cubicBezTo>
                    <a:pt x="21100" y="8207"/>
                    <a:pt x="21128" y="8124"/>
                    <a:pt x="21152" y="8038"/>
                  </a:cubicBezTo>
                  <a:close/>
                  <a:moveTo>
                    <a:pt x="16855" y="8098"/>
                  </a:moveTo>
                  <a:cubicBezTo>
                    <a:pt x="16894" y="8219"/>
                    <a:pt x="16945" y="8337"/>
                    <a:pt x="17006" y="8448"/>
                  </a:cubicBezTo>
                  <a:cubicBezTo>
                    <a:pt x="16564" y="8553"/>
                    <a:pt x="16121" y="8697"/>
                    <a:pt x="15684" y="8849"/>
                  </a:cubicBezTo>
                  <a:lnTo>
                    <a:pt x="15107" y="9052"/>
                  </a:lnTo>
                  <a:cubicBezTo>
                    <a:pt x="14900" y="9125"/>
                    <a:pt x="14695" y="9198"/>
                    <a:pt x="14492" y="9266"/>
                  </a:cubicBezTo>
                  <a:cubicBezTo>
                    <a:pt x="14446" y="9228"/>
                    <a:pt x="14399" y="9192"/>
                    <a:pt x="14367" y="9139"/>
                  </a:cubicBezTo>
                  <a:cubicBezTo>
                    <a:pt x="14320" y="9061"/>
                    <a:pt x="14322" y="8984"/>
                    <a:pt x="14320" y="8901"/>
                  </a:cubicBezTo>
                  <a:cubicBezTo>
                    <a:pt x="14569" y="8850"/>
                    <a:pt x="14811" y="8779"/>
                    <a:pt x="15051" y="8699"/>
                  </a:cubicBezTo>
                  <a:lnTo>
                    <a:pt x="15611" y="8507"/>
                  </a:lnTo>
                  <a:cubicBezTo>
                    <a:pt x="15679" y="8484"/>
                    <a:pt x="15746" y="8462"/>
                    <a:pt x="15814" y="8438"/>
                  </a:cubicBezTo>
                  <a:cubicBezTo>
                    <a:pt x="16160" y="8324"/>
                    <a:pt x="16513" y="8223"/>
                    <a:pt x="16855" y="8098"/>
                  </a:cubicBezTo>
                  <a:close/>
                  <a:moveTo>
                    <a:pt x="5112" y="5773"/>
                  </a:moveTo>
                  <a:cubicBezTo>
                    <a:pt x="5762" y="5773"/>
                    <a:pt x="6341" y="6063"/>
                    <a:pt x="6706" y="6512"/>
                  </a:cubicBezTo>
                  <a:cubicBezTo>
                    <a:pt x="6516" y="6595"/>
                    <a:pt x="6329" y="6679"/>
                    <a:pt x="6143" y="6770"/>
                  </a:cubicBezTo>
                  <a:cubicBezTo>
                    <a:pt x="6091" y="6794"/>
                    <a:pt x="6075" y="6838"/>
                    <a:pt x="6082" y="6877"/>
                  </a:cubicBezTo>
                  <a:cubicBezTo>
                    <a:pt x="6008" y="7167"/>
                    <a:pt x="6092" y="7522"/>
                    <a:pt x="6346" y="7719"/>
                  </a:cubicBezTo>
                  <a:cubicBezTo>
                    <a:pt x="6376" y="7741"/>
                    <a:pt x="6408" y="7750"/>
                    <a:pt x="6438" y="7750"/>
                  </a:cubicBezTo>
                  <a:cubicBezTo>
                    <a:pt x="6456" y="7750"/>
                    <a:pt x="6474" y="7747"/>
                    <a:pt x="6490" y="7741"/>
                  </a:cubicBezTo>
                  <a:cubicBezTo>
                    <a:pt x="6493" y="7741"/>
                    <a:pt x="6495" y="7741"/>
                    <a:pt x="6497" y="7741"/>
                  </a:cubicBezTo>
                  <a:cubicBezTo>
                    <a:pt x="6499" y="7741"/>
                    <a:pt x="6501" y="7741"/>
                    <a:pt x="6504" y="7740"/>
                  </a:cubicBezTo>
                  <a:cubicBezTo>
                    <a:pt x="6705" y="7683"/>
                    <a:pt x="6903" y="7624"/>
                    <a:pt x="7104" y="7561"/>
                  </a:cubicBezTo>
                  <a:cubicBezTo>
                    <a:pt x="7104" y="7568"/>
                    <a:pt x="7105" y="7574"/>
                    <a:pt x="7105" y="7582"/>
                  </a:cubicBezTo>
                  <a:cubicBezTo>
                    <a:pt x="7126" y="8596"/>
                    <a:pt x="6245" y="9444"/>
                    <a:pt x="5143" y="9467"/>
                  </a:cubicBezTo>
                  <a:cubicBezTo>
                    <a:pt x="5128" y="9467"/>
                    <a:pt x="5114" y="9467"/>
                    <a:pt x="5099" y="9467"/>
                  </a:cubicBezTo>
                  <a:cubicBezTo>
                    <a:pt x="4015" y="9467"/>
                    <a:pt x="3126" y="8665"/>
                    <a:pt x="3105" y="7661"/>
                  </a:cubicBezTo>
                  <a:cubicBezTo>
                    <a:pt x="3083" y="6643"/>
                    <a:pt x="3964" y="5796"/>
                    <a:pt x="5068" y="5774"/>
                  </a:cubicBezTo>
                  <a:cubicBezTo>
                    <a:pt x="5083" y="5773"/>
                    <a:pt x="5097" y="5773"/>
                    <a:pt x="5112" y="5773"/>
                  </a:cubicBezTo>
                  <a:close/>
                  <a:moveTo>
                    <a:pt x="23600" y="8096"/>
                  </a:moveTo>
                  <a:cubicBezTo>
                    <a:pt x="24280" y="8096"/>
                    <a:pt x="24841" y="8599"/>
                    <a:pt x="24854" y="9230"/>
                  </a:cubicBezTo>
                  <a:cubicBezTo>
                    <a:pt x="24867" y="9870"/>
                    <a:pt x="24314" y="10402"/>
                    <a:pt x="23622" y="10416"/>
                  </a:cubicBezTo>
                  <a:cubicBezTo>
                    <a:pt x="23612" y="10417"/>
                    <a:pt x="23602" y="10417"/>
                    <a:pt x="23592" y="10417"/>
                  </a:cubicBezTo>
                  <a:cubicBezTo>
                    <a:pt x="22926" y="10417"/>
                    <a:pt x="22377" y="9931"/>
                    <a:pt x="22343" y="9318"/>
                  </a:cubicBezTo>
                  <a:lnTo>
                    <a:pt x="22343" y="9318"/>
                  </a:lnTo>
                  <a:cubicBezTo>
                    <a:pt x="22452" y="9361"/>
                    <a:pt x="22562" y="9396"/>
                    <a:pt x="22676" y="9416"/>
                  </a:cubicBezTo>
                  <a:cubicBezTo>
                    <a:pt x="22678" y="9416"/>
                    <a:pt x="22680" y="9416"/>
                    <a:pt x="22682" y="9416"/>
                  </a:cubicBezTo>
                  <a:cubicBezTo>
                    <a:pt x="22690" y="9416"/>
                    <a:pt x="22698" y="9415"/>
                    <a:pt x="22707" y="9415"/>
                  </a:cubicBezTo>
                  <a:cubicBezTo>
                    <a:pt x="22734" y="9421"/>
                    <a:pt x="22763" y="9424"/>
                    <a:pt x="22791" y="9424"/>
                  </a:cubicBezTo>
                  <a:cubicBezTo>
                    <a:pt x="22920" y="9424"/>
                    <a:pt x="23054" y="9364"/>
                    <a:pt x="23138" y="9272"/>
                  </a:cubicBezTo>
                  <a:cubicBezTo>
                    <a:pt x="23250" y="9147"/>
                    <a:pt x="23268" y="8908"/>
                    <a:pt x="23198" y="8761"/>
                  </a:cubicBezTo>
                  <a:cubicBezTo>
                    <a:pt x="23186" y="8734"/>
                    <a:pt x="23167" y="8717"/>
                    <a:pt x="23146" y="8704"/>
                  </a:cubicBezTo>
                  <a:cubicBezTo>
                    <a:pt x="23142" y="8699"/>
                    <a:pt x="23141" y="8696"/>
                    <a:pt x="23136" y="8692"/>
                  </a:cubicBezTo>
                  <a:cubicBezTo>
                    <a:pt x="23010" y="8599"/>
                    <a:pt x="22873" y="8511"/>
                    <a:pt x="22731" y="8425"/>
                  </a:cubicBezTo>
                  <a:cubicBezTo>
                    <a:pt x="22951" y="8230"/>
                    <a:pt x="23245" y="8104"/>
                    <a:pt x="23573" y="8097"/>
                  </a:cubicBezTo>
                  <a:cubicBezTo>
                    <a:pt x="23582" y="8096"/>
                    <a:pt x="23591" y="8096"/>
                    <a:pt x="23600" y="8096"/>
                  </a:cubicBezTo>
                  <a:close/>
                  <a:moveTo>
                    <a:pt x="13476" y="7586"/>
                  </a:moveTo>
                  <a:cubicBezTo>
                    <a:pt x="14101" y="7586"/>
                    <a:pt x="14647" y="7912"/>
                    <a:pt x="14921" y="8392"/>
                  </a:cubicBezTo>
                  <a:cubicBezTo>
                    <a:pt x="14648" y="8481"/>
                    <a:pt x="14377" y="8578"/>
                    <a:pt x="14121" y="8704"/>
                  </a:cubicBezTo>
                  <a:cubicBezTo>
                    <a:pt x="14101" y="8713"/>
                    <a:pt x="14090" y="8724"/>
                    <a:pt x="14079" y="8737"/>
                  </a:cubicBezTo>
                  <a:cubicBezTo>
                    <a:pt x="14054" y="8750"/>
                    <a:pt x="14032" y="8771"/>
                    <a:pt x="14019" y="8801"/>
                  </a:cubicBezTo>
                  <a:cubicBezTo>
                    <a:pt x="13926" y="9029"/>
                    <a:pt x="13983" y="9317"/>
                    <a:pt x="14207" y="9446"/>
                  </a:cubicBezTo>
                  <a:cubicBezTo>
                    <a:pt x="14272" y="9505"/>
                    <a:pt x="14350" y="9549"/>
                    <a:pt x="14436" y="9549"/>
                  </a:cubicBezTo>
                  <a:cubicBezTo>
                    <a:pt x="14455" y="9549"/>
                    <a:pt x="14474" y="9547"/>
                    <a:pt x="14494" y="9543"/>
                  </a:cubicBezTo>
                  <a:cubicBezTo>
                    <a:pt x="14497" y="9543"/>
                    <a:pt x="14498" y="9541"/>
                    <a:pt x="14501" y="9541"/>
                  </a:cubicBezTo>
                  <a:cubicBezTo>
                    <a:pt x="14510" y="9542"/>
                    <a:pt x="14519" y="9543"/>
                    <a:pt x="14528" y="9543"/>
                  </a:cubicBezTo>
                  <a:cubicBezTo>
                    <a:pt x="14542" y="9543"/>
                    <a:pt x="14556" y="9541"/>
                    <a:pt x="14572" y="9537"/>
                  </a:cubicBezTo>
                  <a:cubicBezTo>
                    <a:pt x="14737" y="9490"/>
                    <a:pt x="14905" y="9446"/>
                    <a:pt x="15075" y="9401"/>
                  </a:cubicBezTo>
                  <a:lnTo>
                    <a:pt x="15075" y="9401"/>
                  </a:lnTo>
                  <a:cubicBezTo>
                    <a:pt x="14920" y="10077"/>
                    <a:pt x="14279" y="10592"/>
                    <a:pt x="13503" y="10608"/>
                  </a:cubicBezTo>
                  <a:cubicBezTo>
                    <a:pt x="13491" y="10608"/>
                    <a:pt x="13479" y="10608"/>
                    <a:pt x="13467" y="10608"/>
                  </a:cubicBezTo>
                  <a:cubicBezTo>
                    <a:pt x="12581" y="10608"/>
                    <a:pt x="11852" y="9953"/>
                    <a:pt x="11836" y="9130"/>
                  </a:cubicBezTo>
                  <a:cubicBezTo>
                    <a:pt x="11818" y="8297"/>
                    <a:pt x="12538" y="7605"/>
                    <a:pt x="13441" y="7586"/>
                  </a:cubicBezTo>
                  <a:cubicBezTo>
                    <a:pt x="13453" y="7586"/>
                    <a:pt x="13465" y="7586"/>
                    <a:pt x="13476" y="7586"/>
                  </a:cubicBezTo>
                  <a:close/>
                  <a:moveTo>
                    <a:pt x="17308" y="1"/>
                  </a:moveTo>
                  <a:cubicBezTo>
                    <a:pt x="17291" y="1"/>
                    <a:pt x="17273" y="1"/>
                    <a:pt x="17256" y="1"/>
                  </a:cubicBezTo>
                  <a:cubicBezTo>
                    <a:pt x="16033" y="26"/>
                    <a:pt x="15056" y="959"/>
                    <a:pt x="15066" y="2086"/>
                  </a:cubicBezTo>
                  <a:cubicBezTo>
                    <a:pt x="14672" y="2237"/>
                    <a:pt x="14284" y="2404"/>
                    <a:pt x="13927" y="2587"/>
                  </a:cubicBezTo>
                  <a:cubicBezTo>
                    <a:pt x="13469" y="2203"/>
                    <a:pt x="12860" y="1967"/>
                    <a:pt x="12195" y="1967"/>
                  </a:cubicBezTo>
                  <a:cubicBezTo>
                    <a:pt x="12175" y="1967"/>
                    <a:pt x="12155" y="1968"/>
                    <a:pt x="12135" y="1968"/>
                  </a:cubicBezTo>
                  <a:cubicBezTo>
                    <a:pt x="10704" y="1997"/>
                    <a:pt x="9562" y="3096"/>
                    <a:pt x="9589" y="4416"/>
                  </a:cubicBezTo>
                  <a:cubicBezTo>
                    <a:pt x="9595" y="4736"/>
                    <a:pt x="9671" y="5037"/>
                    <a:pt x="9799" y="5313"/>
                  </a:cubicBezTo>
                  <a:cubicBezTo>
                    <a:pt x="8959" y="5626"/>
                    <a:pt x="8095" y="5935"/>
                    <a:pt x="7257" y="6279"/>
                  </a:cubicBezTo>
                  <a:cubicBezTo>
                    <a:pt x="6791" y="5642"/>
                    <a:pt x="6002" y="5225"/>
                    <a:pt x="5112" y="5225"/>
                  </a:cubicBezTo>
                  <a:cubicBezTo>
                    <a:pt x="5093" y="5225"/>
                    <a:pt x="5075" y="5226"/>
                    <a:pt x="5056" y="5226"/>
                  </a:cubicBezTo>
                  <a:cubicBezTo>
                    <a:pt x="4763" y="5232"/>
                    <a:pt x="4482" y="5284"/>
                    <a:pt x="4218" y="5374"/>
                  </a:cubicBezTo>
                  <a:cubicBezTo>
                    <a:pt x="4168" y="5163"/>
                    <a:pt x="4069" y="4955"/>
                    <a:pt x="3978" y="4763"/>
                  </a:cubicBezTo>
                  <a:cubicBezTo>
                    <a:pt x="4736" y="4330"/>
                    <a:pt x="5236" y="3554"/>
                    <a:pt x="5220" y="2675"/>
                  </a:cubicBezTo>
                  <a:cubicBezTo>
                    <a:pt x="5192" y="1372"/>
                    <a:pt x="4039" y="332"/>
                    <a:pt x="2633" y="332"/>
                  </a:cubicBezTo>
                  <a:cubicBezTo>
                    <a:pt x="2614" y="332"/>
                    <a:pt x="2595" y="332"/>
                    <a:pt x="2575" y="332"/>
                  </a:cubicBezTo>
                  <a:cubicBezTo>
                    <a:pt x="1143" y="360"/>
                    <a:pt x="0" y="1459"/>
                    <a:pt x="27" y="2780"/>
                  </a:cubicBezTo>
                  <a:cubicBezTo>
                    <a:pt x="55" y="4083"/>
                    <a:pt x="1208" y="5123"/>
                    <a:pt x="2614" y="5123"/>
                  </a:cubicBezTo>
                  <a:cubicBezTo>
                    <a:pt x="2633" y="5123"/>
                    <a:pt x="2653" y="5123"/>
                    <a:pt x="2672" y="5123"/>
                  </a:cubicBezTo>
                  <a:cubicBezTo>
                    <a:pt x="2760" y="5122"/>
                    <a:pt x="2849" y="5116"/>
                    <a:pt x="2935" y="5105"/>
                  </a:cubicBezTo>
                  <a:cubicBezTo>
                    <a:pt x="3038" y="5382"/>
                    <a:pt x="3127" y="5673"/>
                    <a:pt x="3278" y="5930"/>
                  </a:cubicBezTo>
                  <a:cubicBezTo>
                    <a:pt x="2792" y="6376"/>
                    <a:pt x="2495" y="6996"/>
                    <a:pt x="2510" y="7676"/>
                  </a:cubicBezTo>
                  <a:cubicBezTo>
                    <a:pt x="2536" y="8979"/>
                    <a:pt x="3692" y="10019"/>
                    <a:pt x="5098" y="10019"/>
                  </a:cubicBezTo>
                  <a:cubicBezTo>
                    <a:pt x="5117" y="10019"/>
                    <a:pt x="5135" y="10019"/>
                    <a:pt x="5154" y="10019"/>
                  </a:cubicBezTo>
                  <a:cubicBezTo>
                    <a:pt x="6586" y="9988"/>
                    <a:pt x="7729" y="8891"/>
                    <a:pt x="7701" y="7570"/>
                  </a:cubicBezTo>
                  <a:cubicBezTo>
                    <a:pt x="7700" y="7503"/>
                    <a:pt x="7694" y="7437"/>
                    <a:pt x="7687" y="7372"/>
                  </a:cubicBezTo>
                  <a:cubicBezTo>
                    <a:pt x="8671" y="7040"/>
                    <a:pt x="9645" y="6653"/>
                    <a:pt x="10592" y="6256"/>
                  </a:cubicBezTo>
                  <a:cubicBezTo>
                    <a:pt x="11031" y="6571"/>
                    <a:pt x="11582" y="6760"/>
                    <a:pt x="12179" y="6760"/>
                  </a:cubicBezTo>
                  <a:cubicBezTo>
                    <a:pt x="12187" y="6760"/>
                    <a:pt x="12195" y="6760"/>
                    <a:pt x="12203" y="6760"/>
                  </a:cubicBezTo>
                  <a:cubicBezTo>
                    <a:pt x="12246" y="6950"/>
                    <a:pt x="12298" y="7138"/>
                    <a:pt x="12362" y="7318"/>
                  </a:cubicBezTo>
                  <a:cubicBezTo>
                    <a:pt x="11680" y="7682"/>
                    <a:pt x="11224" y="8369"/>
                    <a:pt x="11241" y="9146"/>
                  </a:cubicBezTo>
                  <a:cubicBezTo>
                    <a:pt x="11265" y="10266"/>
                    <a:pt x="12257" y="11160"/>
                    <a:pt x="13463" y="11160"/>
                  </a:cubicBezTo>
                  <a:cubicBezTo>
                    <a:pt x="13480" y="11160"/>
                    <a:pt x="13498" y="11160"/>
                    <a:pt x="13515" y="11160"/>
                  </a:cubicBezTo>
                  <a:cubicBezTo>
                    <a:pt x="14678" y="11136"/>
                    <a:pt x="15617" y="10292"/>
                    <a:pt x="15699" y="9243"/>
                  </a:cubicBezTo>
                  <a:cubicBezTo>
                    <a:pt x="16219" y="9108"/>
                    <a:pt x="16738" y="8960"/>
                    <a:pt x="17225" y="8770"/>
                  </a:cubicBezTo>
                  <a:cubicBezTo>
                    <a:pt x="17632" y="9263"/>
                    <a:pt x="18272" y="9582"/>
                    <a:pt x="18990" y="9582"/>
                  </a:cubicBezTo>
                  <a:cubicBezTo>
                    <a:pt x="19007" y="9582"/>
                    <a:pt x="19025" y="9582"/>
                    <a:pt x="19042" y="9581"/>
                  </a:cubicBezTo>
                  <a:cubicBezTo>
                    <a:pt x="19852" y="9564"/>
                    <a:pt x="20554" y="9147"/>
                    <a:pt x="20933" y="8541"/>
                  </a:cubicBezTo>
                  <a:cubicBezTo>
                    <a:pt x="21163" y="8715"/>
                    <a:pt x="21431" y="8855"/>
                    <a:pt x="21687" y="8990"/>
                  </a:cubicBezTo>
                  <a:cubicBezTo>
                    <a:pt x="21713" y="9004"/>
                    <a:pt x="21741" y="9019"/>
                    <a:pt x="21768" y="9033"/>
                  </a:cubicBezTo>
                  <a:cubicBezTo>
                    <a:pt x="21755" y="9120"/>
                    <a:pt x="21748" y="9207"/>
                    <a:pt x="21749" y="9297"/>
                  </a:cubicBezTo>
                  <a:cubicBezTo>
                    <a:pt x="21767" y="10227"/>
                    <a:pt x="22591" y="10969"/>
                    <a:pt x="23594" y="10969"/>
                  </a:cubicBezTo>
                  <a:cubicBezTo>
                    <a:pt x="23608" y="10969"/>
                    <a:pt x="23622" y="10968"/>
                    <a:pt x="23636" y="10968"/>
                  </a:cubicBezTo>
                  <a:cubicBezTo>
                    <a:pt x="24657" y="10947"/>
                    <a:pt x="25472" y="10164"/>
                    <a:pt x="25452" y="9221"/>
                  </a:cubicBezTo>
                  <a:cubicBezTo>
                    <a:pt x="25430" y="8289"/>
                    <a:pt x="24606" y="7547"/>
                    <a:pt x="23604" y="7547"/>
                  </a:cubicBezTo>
                  <a:cubicBezTo>
                    <a:pt x="23590" y="7547"/>
                    <a:pt x="23576" y="7548"/>
                    <a:pt x="23563" y="7548"/>
                  </a:cubicBezTo>
                  <a:cubicBezTo>
                    <a:pt x="23020" y="7559"/>
                    <a:pt x="22537" y="7786"/>
                    <a:pt x="22205" y="8137"/>
                  </a:cubicBezTo>
                  <a:cubicBezTo>
                    <a:pt x="21880" y="7979"/>
                    <a:pt x="21541" y="7846"/>
                    <a:pt x="21213" y="7752"/>
                  </a:cubicBezTo>
                  <a:cubicBezTo>
                    <a:pt x="21224" y="7661"/>
                    <a:pt x="21231" y="7569"/>
                    <a:pt x="21229" y="7474"/>
                  </a:cubicBezTo>
                  <a:cubicBezTo>
                    <a:pt x="21206" y="6354"/>
                    <a:pt x="20213" y="5460"/>
                    <a:pt x="19007" y="5460"/>
                  </a:cubicBezTo>
                  <a:cubicBezTo>
                    <a:pt x="18990" y="5460"/>
                    <a:pt x="18973" y="5460"/>
                    <a:pt x="18955" y="5460"/>
                  </a:cubicBezTo>
                  <a:cubicBezTo>
                    <a:pt x="18945" y="5460"/>
                    <a:pt x="18936" y="5461"/>
                    <a:pt x="18925" y="5463"/>
                  </a:cubicBezTo>
                  <a:cubicBezTo>
                    <a:pt x="18924" y="5430"/>
                    <a:pt x="18920" y="5397"/>
                    <a:pt x="18913" y="5362"/>
                  </a:cubicBezTo>
                  <a:cubicBezTo>
                    <a:pt x="18909" y="5272"/>
                    <a:pt x="18882" y="5175"/>
                    <a:pt x="18849" y="5082"/>
                  </a:cubicBezTo>
                  <a:cubicBezTo>
                    <a:pt x="18821" y="4930"/>
                    <a:pt x="18779" y="4778"/>
                    <a:pt x="18745" y="4624"/>
                  </a:cubicBezTo>
                  <a:cubicBezTo>
                    <a:pt x="18679" y="4338"/>
                    <a:pt x="18616" y="4051"/>
                    <a:pt x="18528" y="3770"/>
                  </a:cubicBezTo>
                  <a:cubicBezTo>
                    <a:pt x="19143" y="3392"/>
                    <a:pt x="19544" y="2744"/>
                    <a:pt x="19529" y="2015"/>
                  </a:cubicBezTo>
                  <a:cubicBezTo>
                    <a:pt x="19506" y="895"/>
                    <a:pt x="18514" y="1"/>
                    <a:pt x="17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5"/>
            <p:cNvSpPr/>
            <p:nvPr/>
          </p:nvSpPr>
          <p:spPr>
            <a:xfrm>
              <a:off x="2051018" y="622074"/>
              <a:ext cx="78938" cy="72529"/>
            </a:xfrm>
            <a:custGeom>
              <a:rect b="b" l="l" r="r" t="t"/>
              <a:pathLst>
                <a:path extrusionOk="0" h="2320" w="2525">
                  <a:moveTo>
                    <a:pt x="1259" y="0"/>
                  </a:moveTo>
                  <a:cubicBezTo>
                    <a:pt x="1249" y="0"/>
                    <a:pt x="1240" y="0"/>
                    <a:pt x="1230" y="1"/>
                  </a:cubicBezTo>
                  <a:cubicBezTo>
                    <a:pt x="902" y="7"/>
                    <a:pt x="608" y="133"/>
                    <a:pt x="388" y="329"/>
                  </a:cubicBezTo>
                  <a:cubicBezTo>
                    <a:pt x="530" y="414"/>
                    <a:pt x="667" y="503"/>
                    <a:pt x="793" y="595"/>
                  </a:cubicBezTo>
                  <a:cubicBezTo>
                    <a:pt x="798" y="599"/>
                    <a:pt x="800" y="602"/>
                    <a:pt x="803" y="607"/>
                  </a:cubicBezTo>
                  <a:cubicBezTo>
                    <a:pt x="824" y="620"/>
                    <a:pt x="843" y="637"/>
                    <a:pt x="855" y="664"/>
                  </a:cubicBezTo>
                  <a:cubicBezTo>
                    <a:pt x="923" y="811"/>
                    <a:pt x="907" y="1050"/>
                    <a:pt x="795" y="1175"/>
                  </a:cubicBezTo>
                  <a:cubicBezTo>
                    <a:pt x="711" y="1267"/>
                    <a:pt x="577" y="1327"/>
                    <a:pt x="448" y="1327"/>
                  </a:cubicBezTo>
                  <a:cubicBezTo>
                    <a:pt x="420" y="1327"/>
                    <a:pt x="391" y="1324"/>
                    <a:pt x="364" y="1318"/>
                  </a:cubicBezTo>
                  <a:cubicBezTo>
                    <a:pt x="357" y="1318"/>
                    <a:pt x="349" y="1320"/>
                    <a:pt x="342" y="1320"/>
                  </a:cubicBezTo>
                  <a:cubicBezTo>
                    <a:pt x="339" y="1320"/>
                    <a:pt x="336" y="1319"/>
                    <a:pt x="333" y="1319"/>
                  </a:cubicBezTo>
                  <a:cubicBezTo>
                    <a:pt x="219" y="1299"/>
                    <a:pt x="110" y="1264"/>
                    <a:pt x="0" y="1221"/>
                  </a:cubicBezTo>
                  <a:lnTo>
                    <a:pt x="0" y="1221"/>
                  </a:lnTo>
                  <a:cubicBezTo>
                    <a:pt x="34" y="1835"/>
                    <a:pt x="583" y="2320"/>
                    <a:pt x="1251" y="2320"/>
                  </a:cubicBezTo>
                  <a:cubicBezTo>
                    <a:pt x="1261" y="2320"/>
                    <a:pt x="1270" y="2320"/>
                    <a:pt x="1279" y="2319"/>
                  </a:cubicBezTo>
                  <a:cubicBezTo>
                    <a:pt x="1970" y="2305"/>
                    <a:pt x="2524" y="1774"/>
                    <a:pt x="2511" y="1133"/>
                  </a:cubicBezTo>
                  <a:cubicBezTo>
                    <a:pt x="2498" y="504"/>
                    <a:pt x="1939" y="0"/>
                    <a:pt x="1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5"/>
            <p:cNvSpPr/>
            <p:nvPr/>
          </p:nvSpPr>
          <p:spPr>
            <a:xfrm>
              <a:off x="1371361" y="396491"/>
              <a:ext cx="126144" cy="115390"/>
            </a:xfrm>
            <a:custGeom>
              <a:rect b="b" l="l" r="r" t="t"/>
              <a:pathLst>
                <a:path extrusionOk="0" h="3691" w="4035">
                  <a:moveTo>
                    <a:pt x="2029" y="1"/>
                  </a:moveTo>
                  <a:cubicBezTo>
                    <a:pt x="2014" y="1"/>
                    <a:pt x="1999" y="1"/>
                    <a:pt x="1984" y="1"/>
                  </a:cubicBezTo>
                  <a:cubicBezTo>
                    <a:pt x="880" y="23"/>
                    <a:pt x="0" y="870"/>
                    <a:pt x="21" y="1888"/>
                  </a:cubicBezTo>
                  <a:cubicBezTo>
                    <a:pt x="41" y="2889"/>
                    <a:pt x="929" y="3691"/>
                    <a:pt x="2011" y="3691"/>
                  </a:cubicBezTo>
                  <a:cubicBezTo>
                    <a:pt x="2027" y="3691"/>
                    <a:pt x="2043" y="3690"/>
                    <a:pt x="2058" y="3690"/>
                  </a:cubicBezTo>
                  <a:cubicBezTo>
                    <a:pt x="2081" y="3690"/>
                    <a:pt x="2100" y="3688"/>
                    <a:pt x="2123" y="3687"/>
                  </a:cubicBezTo>
                  <a:cubicBezTo>
                    <a:pt x="2047" y="3495"/>
                    <a:pt x="1975" y="3304"/>
                    <a:pt x="1921" y="3109"/>
                  </a:cubicBezTo>
                  <a:cubicBezTo>
                    <a:pt x="1896" y="3070"/>
                    <a:pt x="1890" y="3024"/>
                    <a:pt x="1917" y="2982"/>
                  </a:cubicBezTo>
                  <a:cubicBezTo>
                    <a:pt x="2014" y="2836"/>
                    <a:pt x="2201" y="2750"/>
                    <a:pt x="2379" y="2725"/>
                  </a:cubicBezTo>
                  <a:cubicBezTo>
                    <a:pt x="2418" y="2719"/>
                    <a:pt x="2462" y="2716"/>
                    <a:pt x="2507" y="2716"/>
                  </a:cubicBezTo>
                  <a:cubicBezTo>
                    <a:pt x="2650" y="2716"/>
                    <a:pt x="2805" y="2753"/>
                    <a:pt x="2854" y="2882"/>
                  </a:cubicBezTo>
                  <a:cubicBezTo>
                    <a:pt x="2857" y="2890"/>
                    <a:pt x="2857" y="2898"/>
                    <a:pt x="2857" y="2907"/>
                  </a:cubicBezTo>
                  <a:cubicBezTo>
                    <a:pt x="2964" y="3052"/>
                    <a:pt x="3056" y="3209"/>
                    <a:pt x="3136" y="3371"/>
                  </a:cubicBezTo>
                  <a:cubicBezTo>
                    <a:pt x="3681" y="3032"/>
                    <a:pt x="4035" y="2454"/>
                    <a:pt x="4021" y="1805"/>
                  </a:cubicBezTo>
                  <a:cubicBezTo>
                    <a:pt x="4001" y="802"/>
                    <a:pt x="3111" y="1"/>
                    <a:pt x="20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5"/>
            <p:cNvSpPr/>
            <p:nvPr/>
          </p:nvSpPr>
          <p:spPr>
            <a:xfrm>
              <a:off x="2011097" y="620230"/>
              <a:ext cx="58023" cy="33982"/>
            </a:xfrm>
            <a:custGeom>
              <a:rect b="b" l="l" r="r" t="t"/>
              <a:pathLst>
                <a:path extrusionOk="0" h="1087" w="1856">
                  <a:moveTo>
                    <a:pt x="88" y="0"/>
                  </a:moveTo>
                  <a:cubicBezTo>
                    <a:pt x="63" y="85"/>
                    <a:pt x="36" y="168"/>
                    <a:pt x="1" y="248"/>
                  </a:cubicBezTo>
                  <a:cubicBezTo>
                    <a:pt x="272" y="369"/>
                    <a:pt x="526" y="526"/>
                    <a:pt x="784" y="667"/>
                  </a:cubicBezTo>
                  <a:lnTo>
                    <a:pt x="1317" y="931"/>
                  </a:lnTo>
                  <a:cubicBezTo>
                    <a:pt x="1411" y="978"/>
                    <a:pt x="1500" y="1030"/>
                    <a:pt x="1588" y="1086"/>
                  </a:cubicBezTo>
                  <a:cubicBezTo>
                    <a:pt x="1643" y="1044"/>
                    <a:pt x="1713" y="1029"/>
                    <a:pt x="1770" y="979"/>
                  </a:cubicBezTo>
                  <a:cubicBezTo>
                    <a:pt x="1801" y="952"/>
                    <a:pt x="1838" y="901"/>
                    <a:pt x="1855" y="851"/>
                  </a:cubicBezTo>
                  <a:cubicBezTo>
                    <a:pt x="1715" y="793"/>
                    <a:pt x="1577" y="727"/>
                    <a:pt x="1439" y="659"/>
                  </a:cubicBezTo>
                  <a:lnTo>
                    <a:pt x="916" y="396"/>
                  </a:lnTo>
                  <a:cubicBezTo>
                    <a:pt x="640" y="265"/>
                    <a:pt x="356" y="144"/>
                    <a:pt x="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5"/>
            <p:cNvSpPr/>
            <p:nvPr/>
          </p:nvSpPr>
          <p:spPr>
            <a:xfrm>
              <a:off x="1721896" y="606162"/>
              <a:ext cx="101759" cy="94475"/>
            </a:xfrm>
            <a:custGeom>
              <a:rect b="b" l="l" r="r" t="t"/>
              <a:pathLst>
                <a:path extrusionOk="0" h="3022" w="3255">
                  <a:moveTo>
                    <a:pt x="1661" y="0"/>
                  </a:moveTo>
                  <a:cubicBezTo>
                    <a:pt x="1648" y="0"/>
                    <a:pt x="1636" y="0"/>
                    <a:pt x="1623" y="0"/>
                  </a:cubicBezTo>
                  <a:cubicBezTo>
                    <a:pt x="721" y="18"/>
                    <a:pt x="1" y="711"/>
                    <a:pt x="17" y="1543"/>
                  </a:cubicBezTo>
                  <a:cubicBezTo>
                    <a:pt x="34" y="2365"/>
                    <a:pt x="762" y="3021"/>
                    <a:pt x="1647" y="3021"/>
                  </a:cubicBezTo>
                  <a:cubicBezTo>
                    <a:pt x="1660" y="3021"/>
                    <a:pt x="1672" y="3021"/>
                    <a:pt x="1684" y="3021"/>
                  </a:cubicBezTo>
                  <a:cubicBezTo>
                    <a:pt x="2461" y="3005"/>
                    <a:pt x="3101" y="2490"/>
                    <a:pt x="3255" y="1816"/>
                  </a:cubicBezTo>
                  <a:lnTo>
                    <a:pt x="3255" y="1816"/>
                  </a:lnTo>
                  <a:cubicBezTo>
                    <a:pt x="3085" y="1860"/>
                    <a:pt x="2917" y="1905"/>
                    <a:pt x="2752" y="1952"/>
                  </a:cubicBezTo>
                  <a:cubicBezTo>
                    <a:pt x="2739" y="1955"/>
                    <a:pt x="2725" y="1956"/>
                    <a:pt x="2712" y="1956"/>
                  </a:cubicBezTo>
                  <a:cubicBezTo>
                    <a:pt x="2702" y="1956"/>
                    <a:pt x="2692" y="1955"/>
                    <a:pt x="2683" y="1954"/>
                  </a:cubicBezTo>
                  <a:cubicBezTo>
                    <a:pt x="2681" y="1954"/>
                    <a:pt x="2679" y="1957"/>
                    <a:pt x="2677" y="1957"/>
                  </a:cubicBezTo>
                  <a:cubicBezTo>
                    <a:pt x="2658" y="1961"/>
                    <a:pt x="2640" y="1963"/>
                    <a:pt x="2621" y="1963"/>
                  </a:cubicBezTo>
                  <a:cubicBezTo>
                    <a:pt x="2534" y="1963"/>
                    <a:pt x="2455" y="1919"/>
                    <a:pt x="2390" y="1859"/>
                  </a:cubicBezTo>
                  <a:cubicBezTo>
                    <a:pt x="2166" y="1731"/>
                    <a:pt x="2109" y="1442"/>
                    <a:pt x="2202" y="1214"/>
                  </a:cubicBezTo>
                  <a:cubicBezTo>
                    <a:pt x="2214" y="1183"/>
                    <a:pt x="2236" y="1163"/>
                    <a:pt x="2261" y="1151"/>
                  </a:cubicBezTo>
                  <a:cubicBezTo>
                    <a:pt x="2272" y="1138"/>
                    <a:pt x="2284" y="1127"/>
                    <a:pt x="2303" y="1117"/>
                  </a:cubicBezTo>
                  <a:cubicBezTo>
                    <a:pt x="2559" y="990"/>
                    <a:pt x="2830" y="895"/>
                    <a:pt x="3104" y="806"/>
                  </a:cubicBezTo>
                  <a:cubicBezTo>
                    <a:pt x="2829" y="327"/>
                    <a:pt x="2286" y="0"/>
                    <a:pt x="16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5"/>
            <p:cNvSpPr/>
            <p:nvPr/>
          </p:nvSpPr>
          <p:spPr>
            <a:xfrm>
              <a:off x="1800144" y="622074"/>
              <a:ext cx="84002" cy="36546"/>
            </a:xfrm>
            <a:custGeom>
              <a:rect b="b" l="l" r="r" t="t"/>
              <a:pathLst>
                <a:path extrusionOk="0" h="1169" w="2687">
                  <a:moveTo>
                    <a:pt x="2535" y="1"/>
                  </a:moveTo>
                  <a:cubicBezTo>
                    <a:pt x="2194" y="126"/>
                    <a:pt x="1841" y="228"/>
                    <a:pt x="1495" y="341"/>
                  </a:cubicBezTo>
                  <a:cubicBezTo>
                    <a:pt x="1427" y="363"/>
                    <a:pt x="1359" y="387"/>
                    <a:pt x="1292" y="410"/>
                  </a:cubicBezTo>
                  <a:lnTo>
                    <a:pt x="732" y="602"/>
                  </a:lnTo>
                  <a:cubicBezTo>
                    <a:pt x="491" y="682"/>
                    <a:pt x="249" y="753"/>
                    <a:pt x="1" y="804"/>
                  </a:cubicBezTo>
                  <a:cubicBezTo>
                    <a:pt x="3" y="887"/>
                    <a:pt x="1" y="962"/>
                    <a:pt x="48" y="1042"/>
                  </a:cubicBezTo>
                  <a:cubicBezTo>
                    <a:pt x="80" y="1095"/>
                    <a:pt x="127" y="1131"/>
                    <a:pt x="172" y="1169"/>
                  </a:cubicBezTo>
                  <a:cubicBezTo>
                    <a:pt x="375" y="1101"/>
                    <a:pt x="581" y="1029"/>
                    <a:pt x="788" y="955"/>
                  </a:cubicBezTo>
                  <a:lnTo>
                    <a:pt x="1364" y="752"/>
                  </a:lnTo>
                  <a:cubicBezTo>
                    <a:pt x="1801" y="600"/>
                    <a:pt x="2244" y="456"/>
                    <a:pt x="2686" y="351"/>
                  </a:cubicBezTo>
                  <a:cubicBezTo>
                    <a:pt x="2626" y="240"/>
                    <a:pt x="2574" y="122"/>
                    <a:pt x="25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5"/>
            <p:cNvSpPr/>
            <p:nvPr/>
          </p:nvSpPr>
          <p:spPr>
            <a:xfrm>
              <a:off x="1439855" y="490401"/>
              <a:ext cx="34670" cy="57679"/>
            </a:xfrm>
            <a:custGeom>
              <a:rect b="b" l="l" r="r" t="t"/>
              <a:pathLst>
                <a:path extrusionOk="0" h="1845" w="1109">
                  <a:moveTo>
                    <a:pt x="269" y="0"/>
                  </a:moveTo>
                  <a:cubicBezTo>
                    <a:pt x="258" y="0"/>
                    <a:pt x="247" y="1"/>
                    <a:pt x="236" y="2"/>
                  </a:cubicBezTo>
                  <a:cubicBezTo>
                    <a:pt x="141" y="12"/>
                    <a:pt x="71" y="50"/>
                    <a:pt x="1" y="98"/>
                  </a:cubicBezTo>
                  <a:cubicBezTo>
                    <a:pt x="89" y="278"/>
                    <a:pt x="167" y="460"/>
                    <a:pt x="241" y="644"/>
                  </a:cubicBezTo>
                  <a:lnTo>
                    <a:pt x="458" y="1162"/>
                  </a:lnTo>
                  <a:cubicBezTo>
                    <a:pt x="559" y="1386"/>
                    <a:pt x="666" y="1612"/>
                    <a:pt x="731" y="1845"/>
                  </a:cubicBezTo>
                  <a:cubicBezTo>
                    <a:pt x="848" y="1761"/>
                    <a:pt x="975" y="1686"/>
                    <a:pt x="1109" y="1621"/>
                  </a:cubicBezTo>
                  <a:cubicBezTo>
                    <a:pt x="1012" y="1434"/>
                    <a:pt x="948" y="1224"/>
                    <a:pt x="875" y="1029"/>
                  </a:cubicBezTo>
                  <a:lnTo>
                    <a:pt x="646" y="521"/>
                  </a:lnTo>
                  <a:cubicBezTo>
                    <a:pt x="565" y="356"/>
                    <a:pt x="487" y="190"/>
                    <a:pt x="422" y="20"/>
                  </a:cubicBezTo>
                  <a:cubicBezTo>
                    <a:pt x="372" y="11"/>
                    <a:pt x="320" y="0"/>
                    <a:pt x="2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5"/>
            <p:cNvSpPr/>
            <p:nvPr/>
          </p:nvSpPr>
          <p:spPr>
            <a:xfrm>
              <a:off x="1903870" y="491776"/>
              <a:ext cx="27886" cy="54240"/>
            </a:xfrm>
            <a:custGeom>
              <a:rect b="b" l="l" r="r" t="t"/>
              <a:pathLst>
                <a:path extrusionOk="0" h="1735" w="892">
                  <a:moveTo>
                    <a:pt x="582" y="1"/>
                  </a:moveTo>
                  <a:cubicBezTo>
                    <a:pt x="400" y="78"/>
                    <a:pt x="204" y="134"/>
                    <a:pt x="0" y="162"/>
                  </a:cubicBezTo>
                  <a:cubicBezTo>
                    <a:pt x="85" y="411"/>
                    <a:pt x="140" y="671"/>
                    <a:pt x="203" y="925"/>
                  </a:cubicBezTo>
                  <a:cubicBezTo>
                    <a:pt x="271" y="1193"/>
                    <a:pt x="358" y="1462"/>
                    <a:pt x="402" y="1734"/>
                  </a:cubicBezTo>
                  <a:cubicBezTo>
                    <a:pt x="556" y="1667"/>
                    <a:pt x="721" y="1619"/>
                    <a:pt x="891" y="1583"/>
                  </a:cubicBezTo>
                  <a:cubicBezTo>
                    <a:pt x="859" y="1493"/>
                    <a:pt x="847" y="1395"/>
                    <a:pt x="829" y="1298"/>
                  </a:cubicBezTo>
                  <a:cubicBezTo>
                    <a:pt x="817" y="1230"/>
                    <a:pt x="803" y="1163"/>
                    <a:pt x="798" y="1095"/>
                  </a:cubicBezTo>
                  <a:cubicBezTo>
                    <a:pt x="764" y="947"/>
                    <a:pt x="740" y="795"/>
                    <a:pt x="709" y="650"/>
                  </a:cubicBezTo>
                  <a:cubicBezTo>
                    <a:pt x="662" y="434"/>
                    <a:pt x="616" y="218"/>
                    <a:pt x="5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5"/>
            <p:cNvSpPr/>
            <p:nvPr/>
          </p:nvSpPr>
          <p:spPr>
            <a:xfrm>
              <a:off x="1735870" y="536543"/>
              <a:ext cx="27792" cy="56491"/>
            </a:xfrm>
            <a:custGeom>
              <a:rect b="b" l="l" r="r" t="t"/>
              <a:pathLst>
                <a:path extrusionOk="0" h="1807" w="889">
                  <a:moveTo>
                    <a:pt x="435" y="1"/>
                  </a:moveTo>
                  <a:cubicBezTo>
                    <a:pt x="383" y="1"/>
                    <a:pt x="330" y="5"/>
                    <a:pt x="276" y="16"/>
                  </a:cubicBezTo>
                  <a:cubicBezTo>
                    <a:pt x="178" y="34"/>
                    <a:pt x="90" y="73"/>
                    <a:pt x="0" y="114"/>
                  </a:cubicBezTo>
                  <a:cubicBezTo>
                    <a:pt x="71" y="344"/>
                    <a:pt x="149" y="582"/>
                    <a:pt x="221" y="825"/>
                  </a:cubicBezTo>
                  <a:lnTo>
                    <a:pt x="361" y="1358"/>
                  </a:lnTo>
                  <a:cubicBezTo>
                    <a:pt x="394" y="1508"/>
                    <a:pt x="423" y="1657"/>
                    <a:pt x="441" y="1807"/>
                  </a:cubicBezTo>
                  <a:cubicBezTo>
                    <a:pt x="585" y="1758"/>
                    <a:pt x="735" y="1723"/>
                    <a:pt x="889" y="1702"/>
                  </a:cubicBezTo>
                  <a:cubicBezTo>
                    <a:pt x="865" y="1549"/>
                    <a:pt x="841" y="1397"/>
                    <a:pt x="819" y="1243"/>
                  </a:cubicBezTo>
                  <a:lnTo>
                    <a:pt x="742" y="681"/>
                  </a:lnTo>
                  <a:cubicBezTo>
                    <a:pt x="714" y="460"/>
                    <a:pt x="685" y="241"/>
                    <a:pt x="656" y="22"/>
                  </a:cubicBezTo>
                  <a:cubicBezTo>
                    <a:pt x="582" y="9"/>
                    <a:pt x="509" y="1"/>
                    <a:pt x="4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5"/>
            <p:cNvSpPr/>
            <p:nvPr/>
          </p:nvSpPr>
          <p:spPr>
            <a:xfrm>
              <a:off x="1795924" y="431285"/>
              <a:ext cx="68871" cy="36077"/>
            </a:xfrm>
            <a:custGeom>
              <a:rect b="b" l="l" r="r" t="t"/>
              <a:pathLst>
                <a:path extrusionOk="0" h="1154" w="2203">
                  <a:moveTo>
                    <a:pt x="2065" y="0"/>
                  </a:moveTo>
                  <a:cubicBezTo>
                    <a:pt x="1881" y="92"/>
                    <a:pt x="1690" y="182"/>
                    <a:pt x="1495" y="270"/>
                  </a:cubicBezTo>
                  <a:lnTo>
                    <a:pt x="934" y="508"/>
                  </a:lnTo>
                  <a:cubicBezTo>
                    <a:pt x="623" y="633"/>
                    <a:pt x="310" y="746"/>
                    <a:pt x="0" y="839"/>
                  </a:cubicBezTo>
                  <a:cubicBezTo>
                    <a:pt x="89" y="939"/>
                    <a:pt x="169" y="1043"/>
                    <a:pt x="241" y="1154"/>
                  </a:cubicBezTo>
                  <a:cubicBezTo>
                    <a:pt x="491" y="1017"/>
                    <a:pt x="757" y="899"/>
                    <a:pt x="1022" y="784"/>
                  </a:cubicBezTo>
                  <a:lnTo>
                    <a:pt x="1559" y="544"/>
                  </a:lnTo>
                  <a:cubicBezTo>
                    <a:pt x="1771" y="448"/>
                    <a:pt x="1984" y="357"/>
                    <a:pt x="2203" y="286"/>
                  </a:cubicBezTo>
                  <a:cubicBezTo>
                    <a:pt x="2203" y="285"/>
                    <a:pt x="2201" y="284"/>
                    <a:pt x="2201" y="283"/>
                  </a:cubicBezTo>
                  <a:cubicBezTo>
                    <a:pt x="2188" y="196"/>
                    <a:pt x="2169" y="119"/>
                    <a:pt x="2111" y="47"/>
                  </a:cubicBezTo>
                  <a:cubicBezTo>
                    <a:pt x="2098" y="30"/>
                    <a:pt x="2081" y="15"/>
                    <a:pt x="20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5"/>
            <p:cNvSpPr/>
            <p:nvPr/>
          </p:nvSpPr>
          <p:spPr>
            <a:xfrm>
              <a:off x="1670221" y="447541"/>
              <a:ext cx="126175" cy="115390"/>
            </a:xfrm>
            <a:custGeom>
              <a:rect b="b" l="l" r="r" t="t"/>
              <a:pathLst>
                <a:path extrusionOk="0" h="3691" w="4036">
                  <a:moveTo>
                    <a:pt x="2027" y="0"/>
                  </a:moveTo>
                  <a:cubicBezTo>
                    <a:pt x="2013" y="0"/>
                    <a:pt x="1998" y="0"/>
                    <a:pt x="1984" y="1"/>
                  </a:cubicBezTo>
                  <a:cubicBezTo>
                    <a:pt x="882" y="24"/>
                    <a:pt x="0" y="870"/>
                    <a:pt x="21" y="1888"/>
                  </a:cubicBezTo>
                  <a:cubicBezTo>
                    <a:pt x="41" y="2869"/>
                    <a:pt x="891" y="3654"/>
                    <a:pt x="1939" y="3691"/>
                  </a:cubicBezTo>
                  <a:cubicBezTo>
                    <a:pt x="1899" y="3441"/>
                    <a:pt x="1868" y="3192"/>
                    <a:pt x="1833" y="2955"/>
                  </a:cubicBezTo>
                  <a:cubicBezTo>
                    <a:pt x="1812" y="2919"/>
                    <a:pt x="1806" y="2877"/>
                    <a:pt x="1831" y="2842"/>
                  </a:cubicBezTo>
                  <a:cubicBezTo>
                    <a:pt x="1972" y="2645"/>
                    <a:pt x="2235" y="2550"/>
                    <a:pt x="2495" y="2550"/>
                  </a:cubicBezTo>
                  <a:cubicBezTo>
                    <a:pt x="2621" y="2550"/>
                    <a:pt x="2746" y="2572"/>
                    <a:pt x="2856" y="2616"/>
                  </a:cubicBezTo>
                  <a:cubicBezTo>
                    <a:pt x="2863" y="2615"/>
                    <a:pt x="2870" y="2615"/>
                    <a:pt x="2877" y="2615"/>
                  </a:cubicBezTo>
                  <a:cubicBezTo>
                    <a:pt x="2931" y="2615"/>
                    <a:pt x="2982" y="2641"/>
                    <a:pt x="2993" y="2696"/>
                  </a:cubicBezTo>
                  <a:cubicBezTo>
                    <a:pt x="2994" y="2702"/>
                    <a:pt x="2994" y="2708"/>
                    <a:pt x="2996" y="2713"/>
                  </a:cubicBezTo>
                  <a:cubicBezTo>
                    <a:pt x="3001" y="2726"/>
                    <a:pt x="3003" y="2741"/>
                    <a:pt x="3003" y="2754"/>
                  </a:cubicBezTo>
                  <a:cubicBezTo>
                    <a:pt x="3043" y="2963"/>
                    <a:pt x="3082" y="3173"/>
                    <a:pt x="3122" y="3382"/>
                  </a:cubicBezTo>
                  <a:cubicBezTo>
                    <a:pt x="3675" y="3044"/>
                    <a:pt x="4035" y="2461"/>
                    <a:pt x="4023" y="1806"/>
                  </a:cubicBezTo>
                  <a:cubicBezTo>
                    <a:pt x="4002" y="801"/>
                    <a:pt x="3111" y="0"/>
                    <a:pt x="20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5"/>
            <p:cNvSpPr/>
            <p:nvPr/>
          </p:nvSpPr>
          <p:spPr>
            <a:xfrm>
              <a:off x="1894710" y="556800"/>
              <a:ext cx="103416" cy="94475"/>
            </a:xfrm>
            <a:custGeom>
              <a:rect b="b" l="l" r="r" t="t"/>
              <a:pathLst>
                <a:path extrusionOk="0" h="3022" w="3308">
                  <a:moveTo>
                    <a:pt x="1660" y="1"/>
                  </a:moveTo>
                  <a:cubicBezTo>
                    <a:pt x="1648" y="1"/>
                    <a:pt x="1635" y="1"/>
                    <a:pt x="1623" y="1"/>
                  </a:cubicBezTo>
                  <a:cubicBezTo>
                    <a:pt x="720" y="19"/>
                    <a:pt x="1" y="711"/>
                    <a:pt x="17" y="1544"/>
                  </a:cubicBezTo>
                  <a:cubicBezTo>
                    <a:pt x="34" y="2366"/>
                    <a:pt x="763" y="3022"/>
                    <a:pt x="1649" y="3022"/>
                  </a:cubicBezTo>
                  <a:cubicBezTo>
                    <a:pt x="1661" y="3022"/>
                    <a:pt x="1672" y="3022"/>
                    <a:pt x="1684" y="3021"/>
                  </a:cubicBezTo>
                  <a:cubicBezTo>
                    <a:pt x="2586" y="3003"/>
                    <a:pt x="3307" y="2310"/>
                    <a:pt x="3291" y="1477"/>
                  </a:cubicBezTo>
                  <a:cubicBezTo>
                    <a:pt x="3273" y="656"/>
                    <a:pt x="2546" y="1"/>
                    <a:pt x="16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5"/>
            <p:cNvSpPr/>
            <p:nvPr/>
          </p:nvSpPr>
          <p:spPr>
            <a:xfrm>
              <a:off x="1550896" y="544671"/>
              <a:ext cx="123112" cy="57335"/>
            </a:xfrm>
            <a:custGeom>
              <a:rect b="b" l="l" r="r" t="t"/>
              <a:pathLst>
                <a:path extrusionOk="0" h="1834" w="3938">
                  <a:moveTo>
                    <a:pt x="3629" y="1"/>
                  </a:moveTo>
                  <a:cubicBezTo>
                    <a:pt x="2837" y="375"/>
                    <a:pt x="1990" y="739"/>
                    <a:pt x="1133" y="1021"/>
                  </a:cubicBezTo>
                  <a:lnTo>
                    <a:pt x="562" y="1196"/>
                  </a:lnTo>
                  <a:cubicBezTo>
                    <a:pt x="374" y="1249"/>
                    <a:pt x="187" y="1297"/>
                    <a:pt x="0" y="1340"/>
                  </a:cubicBezTo>
                  <a:cubicBezTo>
                    <a:pt x="17" y="1520"/>
                    <a:pt x="73" y="1673"/>
                    <a:pt x="160" y="1833"/>
                  </a:cubicBezTo>
                  <a:cubicBezTo>
                    <a:pt x="343" y="1755"/>
                    <a:pt x="527" y="1677"/>
                    <a:pt x="712" y="1602"/>
                  </a:cubicBezTo>
                  <a:lnTo>
                    <a:pt x="1265" y="1375"/>
                  </a:lnTo>
                  <a:cubicBezTo>
                    <a:pt x="2148" y="1024"/>
                    <a:pt x="3046" y="696"/>
                    <a:pt x="3937" y="374"/>
                  </a:cubicBezTo>
                  <a:cubicBezTo>
                    <a:pt x="3822" y="260"/>
                    <a:pt x="3718" y="135"/>
                    <a:pt x="3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5"/>
            <p:cNvSpPr/>
            <p:nvPr/>
          </p:nvSpPr>
          <p:spPr>
            <a:xfrm>
              <a:off x="1842566" y="386113"/>
              <a:ext cx="102416" cy="94475"/>
            </a:xfrm>
            <a:custGeom>
              <a:rect b="b" l="l" r="r" t="t"/>
              <a:pathLst>
                <a:path extrusionOk="0" h="3022" w="3276">
                  <a:moveTo>
                    <a:pt x="1629" y="0"/>
                  </a:moveTo>
                  <a:cubicBezTo>
                    <a:pt x="1616" y="0"/>
                    <a:pt x="1604" y="1"/>
                    <a:pt x="1591" y="1"/>
                  </a:cubicBezTo>
                  <a:cubicBezTo>
                    <a:pt x="773" y="18"/>
                    <a:pt x="105" y="590"/>
                    <a:pt x="1" y="1318"/>
                  </a:cubicBezTo>
                  <a:cubicBezTo>
                    <a:pt x="161" y="1265"/>
                    <a:pt x="318" y="1215"/>
                    <a:pt x="474" y="1168"/>
                  </a:cubicBezTo>
                  <a:cubicBezTo>
                    <a:pt x="489" y="1153"/>
                    <a:pt x="505" y="1142"/>
                    <a:pt x="526" y="1136"/>
                  </a:cubicBezTo>
                  <a:cubicBezTo>
                    <a:pt x="549" y="1128"/>
                    <a:pt x="572" y="1125"/>
                    <a:pt x="594" y="1125"/>
                  </a:cubicBezTo>
                  <a:cubicBezTo>
                    <a:pt x="723" y="1125"/>
                    <a:pt x="840" y="1239"/>
                    <a:pt x="912" y="1328"/>
                  </a:cubicBezTo>
                  <a:cubicBezTo>
                    <a:pt x="998" y="1436"/>
                    <a:pt x="1063" y="1586"/>
                    <a:pt x="1052" y="1722"/>
                  </a:cubicBezTo>
                  <a:cubicBezTo>
                    <a:pt x="1052" y="1724"/>
                    <a:pt x="1052" y="1724"/>
                    <a:pt x="1051" y="1725"/>
                  </a:cubicBezTo>
                  <a:cubicBezTo>
                    <a:pt x="1081" y="1773"/>
                    <a:pt x="1075" y="1842"/>
                    <a:pt x="1015" y="1884"/>
                  </a:cubicBezTo>
                  <a:cubicBezTo>
                    <a:pt x="774" y="2049"/>
                    <a:pt x="502" y="2180"/>
                    <a:pt x="227" y="2303"/>
                  </a:cubicBezTo>
                  <a:cubicBezTo>
                    <a:pt x="516" y="2735"/>
                    <a:pt x="1032" y="3022"/>
                    <a:pt x="1619" y="3022"/>
                  </a:cubicBezTo>
                  <a:cubicBezTo>
                    <a:pt x="1630" y="3022"/>
                    <a:pt x="1641" y="3022"/>
                    <a:pt x="1653" y="3021"/>
                  </a:cubicBezTo>
                  <a:cubicBezTo>
                    <a:pt x="2555" y="3004"/>
                    <a:pt x="3275" y="2311"/>
                    <a:pt x="3258" y="1478"/>
                  </a:cubicBezTo>
                  <a:cubicBezTo>
                    <a:pt x="3242" y="657"/>
                    <a:pt x="2514" y="0"/>
                    <a:pt x="16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5"/>
            <p:cNvSpPr/>
            <p:nvPr/>
          </p:nvSpPr>
          <p:spPr>
            <a:xfrm>
              <a:off x="1448952" y="549360"/>
              <a:ext cx="126394" cy="115577"/>
            </a:xfrm>
            <a:custGeom>
              <a:rect b="b" l="l" r="r" t="t"/>
              <a:pathLst>
                <a:path extrusionOk="0" h="3697" w="4043">
                  <a:moveTo>
                    <a:pt x="2028" y="0"/>
                  </a:moveTo>
                  <a:cubicBezTo>
                    <a:pt x="2013" y="0"/>
                    <a:pt x="1999" y="0"/>
                    <a:pt x="1984" y="1"/>
                  </a:cubicBezTo>
                  <a:cubicBezTo>
                    <a:pt x="880" y="27"/>
                    <a:pt x="0" y="872"/>
                    <a:pt x="21" y="1890"/>
                  </a:cubicBezTo>
                  <a:cubicBezTo>
                    <a:pt x="42" y="2894"/>
                    <a:pt x="931" y="3696"/>
                    <a:pt x="2015" y="3696"/>
                  </a:cubicBezTo>
                  <a:cubicBezTo>
                    <a:pt x="2030" y="3696"/>
                    <a:pt x="2044" y="3696"/>
                    <a:pt x="2059" y="3696"/>
                  </a:cubicBezTo>
                  <a:cubicBezTo>
                    <a:pt x="3162" y="3673"/>
                    <a:pt x="4042" y="2826"/>
                    <a:pt x="4021" y="1808"/>
                  </a:cubicBezTo>
                  <a:cubicBezTo>
                    <a:pt x="4021" y="1802"/>
                    <a:pt x="4020" y="1796"/>
                    <a:pt x="4020" y="1787"/>
                  </a:cubicBezTo>
                  <a:cubicBezTo>
                    <a:pt x="3819" y="1850"/>
                    <a:pt x="3621" y="1911"/>
                    <a:pt x="3421" y="1967"/>
                  </a:cubicBezTo>
                  <a:cubicBezTo>
                    <a:pt x="3418" y="1968"/>
                    <a:pt x="3416" y="1968"/>
                    <a:pt x="3413" y="1968"/>
                  </a:cubicBezTo>
                  <a:cubicBezTo>
                    <a:pt x="3411" y="1968"/>
                    <a:pt x="3409" y="1968"/>
                    <a:pt x="3406" y="1968"/>
                  </a:cubicBezTo>
                  <a:cubicBezTo>
                    <a:pt x="3390" y="1974"/>
                    <a:pt x="3373" y="1977"/>
                    <a:pt x="3355" y="1977"/>
                  </a:cubicBezTo>
                  <a:cubicBezTo>
                    <a:pt x="3324" y="1977"/>
                    <a:pt x="3292" y="1967"/>
                    <a:pt x="3262" y="1944"/>
                  </a:cubicBezTo>
                  <a:cubicBezTo>
                    <a:pt x="3009" y="1750"/>
                    <a:pt x="2924" y="1395"/>
                    <a:pt x="2999" y="1104"/>
                  </a:cubicBezTo>
                  <a:cubicBezTo>
                    <a:pt x="2991" y="1064"/>
                    <a:pt x="3007" y="1021"/>
                    <a:pt x="3059" y="996"/>
                  </a:cubicBezTo>
                  <a:cubicBezTo>
                    <a:pt x="3245" y="907"/>
                    <a:pt x="3432" y="823"/>
                    <a:pt x="3622" y="739"/>
                  </a:cubicBezTo>
                  <a:cubicBezTo>
                    <a:pt x="3257" y="291"/>
                    <a:pt x="2678" y="0"/>
                    <a:pt x="20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5"/>
            <p:cNvSpPr/>
            <p:nvPr/>
          </p:nvSpPr>
          <p:spPr>
            <a:xfrm>
              <a:off x="2051018" y="655143"/>
              <a:ext cx="78938" cy="38672"/>
            </a:xfrm>
            <a:custGeom>
              <a:rect b="b" l="l" r="r" t="t"/>
              <a:pathLst>
                <a:path extrusionOk="0" h="1237" w="2525">
                  <a:moveTo>
                    <a:pt x="2507" y="0"/>
                  </a:moveTo>
                  <a:cubicBezTo>
                    <a:pt x="2318" y="327"/>
                    <a:pt x="1972" y="580"/>
                    <a:pt x="1500" y="657"/>
                  </a:cubicBezTo>
                  <a:cubicBezTo>
                    <a:pt x="1443" y="667"/>
                    <a:pt x="1385" y="671"/>
                    <a:pt x="1326" y="671"/>
                  </a:cubicBezTo>
                  <a:cubicBezTo>
                    <a:pt x="956" y="671"/>
                    <a:pt x="568" y="493"/>
                    <a:pt x="312" y="232"/>
                  </a:cubicBezTo>
                  <a:cubicBezTo>
                    <a:pt x="205" y="212"/>
                    <a:pt x="101" y="178"/>
                    <a:pt x="0" y="138"/>
                  </a:cubicBezTo>
                  <a:lnTo>
                    <a:pt x="0" y="138"/>
                  </a:lnTo>
                  <a:cubicBezTo>
                    <a:pt x="33" y="752"/>
                    <a:pt x="583" y="1237"/>
                    <a:pt x="1250" y="1237"/>
                  </a:cubicBezTo>
                  <a:cubicBezTo>
                    <a:pt x="1260" y="1237"/>
                    <a:pt x="1269" y="1237"/>
                    <a:pt x="1278" y="1236"/>
                  </a:cubicBezTo>
                  <a:cubicBezTo>
                    <a:pt x="1970" y="1222"/>
                    <a:pt x="2524" y="691"/>
                    <a:pt x="2511" y="50"/>
                  </a:cubicBezTo>
                  <a:cubicBezTo>
                    <a:pt x="2511" y="34"/>
                    <a:pt x="2509" y="17"/>
                    <a:pt x="2507" y="0"/>
                  </a:cubicBezTo>
                  <a:close/>
                </a:path>
              </a:pathLst>
            </a:custGeom>
            <a:solidFill>
              <a:srgbClr val="000000">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5"/>
            <p:cNvSpPr/>
            <p:nvPr/>
          </p:nvSpPr>
          <p:spPr>
            <a:xfrm>
              <a:off x="1371674" y="418156"/>
              <a:ext cx="125832" cy="93725"/>
            </a:xfrm>
            <a:custGeom>
              <a:rect b="b" l="l" r="r" t="t"/>
              <a:pathLst>
                <a:path extrusionOk="0" h="2998" w="4025">
                  <a:moveTo>
                    <a:pt x="452" y="0"/>
                  </a:moveTo>
                  <a:lnTo>
                    <a:pt x="452" y="0"/>
                  </a:lnTo>
                  <a:cubicBezTo>
                    <a:pt x="168" y="326"/>
                    <a:pt x="0" y="742"/>
                    <a:pt x="11" y="1193"/>
                  </a:cubicBezTo>
                  <a:cubicBezTo>
                    <a:pt x="31" y="2196"/>
                    <a:pt x="922" y="2997"/>
                    <a:pt x="2003" y="2997"/>
                  </a:cubicBezTo>
                  <a:cubicBezTo>
                    <a:pt x="2018" y="2997"/>
                    <a:pt x="2033" y="2997"/>
                    <a:pt x="2048" y="2997"/>
                  </a:cubicBezTo>
                  <a:cubicBezTo>
                    <a:pt x="2071" y="2997"/>
                    <a:pt x="2090" y="2995"/>
                    <a:pt x="2113" y="2994"/>
                  </a:cubicBezTo>
                  <a:cubicBezTo>
                    <a:pt x="2037" y="2802"/>
                    <a:pt x="1965" y="2611"/>
                    <a:pt x="1911" y="2416"/>
                  </a:cubicBezTo>
                  <a:cubicBezTo>
                    <a:pt x="1886" y="2377"/>
                    <a:pt x="1880" y="2331"/>
                    <a:pt x="1907" y="2289"/>
                  </a:cubicBezTo>
                  <a:cubicBezTo>
                    <a:pt x="2004" y="2143"/>
                    <a:pt x="2191" y="2057"/>
                    <a:pt x="2369" y="2032"/>
                  </a:cubicBezTo>
                  <a:cubicBezTo>
                    <a:pt x="2408" y="2026"/>
                    <a:pt x="2452" y="2023"/>
                    <a:pt x="2497" y="2023"/>
                  </a:cubicBezTo>
                  <a:cubicBezTo>
                    <a:pt x="2640" y="2023"/>
                    <a:pt x="2795" y="2060"/>
                    <a:pt x="2844" y="2189"/>
                  </a:cubicBezTo>
                  <a:cubicBezTo>
                    <a:pt x="2847" y="2197"/>
                    <a:pt x="2847" y="2205"/>
                    <a:pt x="2847" y="2214"/>
                  </a:cubicBezTo>
                  <a:cubicBezTo>
                    <a:pt x="2954" y="2359"/>
                    <a:pt x="3046" y="2516"/>
                    <a:pt x="3126" y="2678"/>
                  </a:cubicBezTo>
                  <a:cubicBezTo>
                    <a:pt x="3671" y="2339"/>
                    <a:pt x="4025" y="1761"/>
                    <a:pt x="4011" y="1112"/>
                  </a:cubicBezTo>
                  <a:cubicBezTo>
                    <a:pt x="4005" y="784"/>
                    <a:pt x="3906" y="480"/>
                    <a:pt x="3738" y="217"/>
                  </a:cubicBezTo>
                  <a:lnTo>
                    <a:pt x="3738" y="217"/>
                  </a:lnTo>
                  <a:cubicBezTo>
                    <a:pt x="3817" y="750"/>
                    <a:pt x="3644" y="1230"/>
                    <a:pt x="2996" y="1609"/>
                  </a:cubicBezTo>
                  <a:cubicBezTo>
                    <a:pt x="2663" y="1804"/>
                    <a:pt x="2245" y="1946"/>
                    <a:pt x="1845" y="1946"/>
                  </a:cubicBezTo>
                  <a:cubicBezTo>
                    <a:pt x="1498" y="1946"/>
                    <a:pt x="1165" y="1840"/>
                    <a:pt x="911" y="1570"/>
                  </a:cubicBezTo>
                  <a:cubicBezTo>
                    <a:pt x="537" y="1170"/>
                    <a:pt x="367" y="550"/>
                    <a:pt x="4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5"/>
            <p:cNvSpPr/>
            <p:nvPr/>
          </p:nvSpPr>
          <p:spPr>
            <a:xfrm>
              <a:off x="1722272" y="628165"/>
              <a:ext cx="101416" cy="71654"/>
            </a:xfrm>
            <a:custGeom>
              <a:rect b="b" l="l" r="r" t="t"/>
              <a:pathLst>
                <a:path extrusionOk="0" h="2292" w="3244">
                  <a:moveTo>
                    <a:pt x="246" y="0"/>
                  </a:moveTo>
                  <a:cubicBezTo>
                    <a:pt x="90" y="237"/>
                    <a:pt x="0" y="516"/>
                    <a:pt x="6" y="813"/>
                  </a:cubicBezTo>
                  <a:cubicBezTo>
                    <a:pt x="23" y="1636"/>
                    <a:pt x="752" y="2291"/>
                    <a:pt x="1638" y="2291"/>
                  </a:cubicBezTo>
                  <a:cubicBezTo>
                    <a:pt x="1650" y="2291"/>
                    <a:pt x="1662" y="2291"/>
                    <a:pt x="1673" y="2291"/>
                  </a:cubicBezTo>
                  <a:cubicBezTo>
                    <a:pt x="2451" y="2275"/>
                    <a:pt x="3092" y="1760"/>
                    <a:pt x="3244" y="1085"/>
                  </a:cubicBezTo>
                  <a:lnTo>
                    <a:pt x="3244" y="1085"/>
                  </a:lnTo>
                  <a:cubicBezTo>
                    <a:pt x="3076" y="1130"/>
                    <a:pt x="2908" y="1174"/>
                    <a:pt x="2743" y="1220"/>
                  </a:cubicBezTo>
                  <a:cubicBezTo>
                    <a:pt x="2727" y="1224"/>
                    <a:pt x="2712" y="1226"/>
                    <a:pt x="2697" y="1226"/>
                  </a:cubicBezTo>
                  <a:cubicBezTo>
                    <a:pt x="2688" y="1226"/>
                    <a:pt x="2679" y="1225"/>
                    <a:pt x="2671" y="1224"/>
                  </a:cubicBezTo>
                  <a:cubicBezTo>
                    <a:pt x="2669" y="1224"/>
                    <a:pt x="2667" y="1226"/>
                    <a:pt x="2665" y="1226"/>
                  </a:cubicBezTo>
                  <a:cubicBezTo>
                    <a:pt x="2662" y="1226"/>
                    <a:pt x="2658" y="1226"/>
                    <a:pt x="2655" y="1226"/>
                  </a:cubicBezTo>
                  <a:cubicBezTo>
                    <a:pt x="2651" y="1226"/>
                    <a:pt x="2648" y="1226"/>
                    <a:pt x="2645" y="1227"/>
                  </a:cubicBezTo>
                  <a:cubicBezTo>
                    <a:pt x="2391" y="1345"/>
                    <a:pt x="2079" y="1404"/>
                    <a:pt x="1769" y="1404"/>
                  </a:cubicBezTo>
                  <a:cubicBezTo>
                    <a:pt x="1305" y="1404"/>
                    <a:pt x="843" y="1273"/>
                    <a:pt x="581" y="1019"/>
                  </a:cubicBezTo>
                  <a:cubicBezTo>
                    <a:pt x="326" y="772"/>
                    <a:pt x="212" y="375"/>
                    <a:pt x="246" y="0"/>
                  </a:cubicBezTo>
                  <a:close/>
                </a:path>
              </a:pathLst>
            </a:custGeom>
            <a:solidFill>
              <a:srgbClr val="000000">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5"/>
            <p:cNvSpPr/>
            <p:nvPr/>
          </p:nvSpPr>
          <p:spPr>
            <a:xfrm>
              <a:off x="1764443" y="491245"/>
              <a:ext cx="31950" cy="62087"/>
            </a:xfrm>
            <a:custGeom>
              <a:rect b="b" l="l" r="r" t="t"/>
              <a:pathLst>
                <a:path extrusionOk="0" h="1986" w="1022">
                  <a:moveTo>
                    <a:pt x="948" y="1"/>
                  </a:moveTo>
                  <a:cubicBezTo>
                    <a:pt x="929" y="413"/>
                    <a:pt x="766" y="814"/>
                    <a:pt x="411" y="1145"/>
                  </a:cubicBezTo>
                  <a:cubicBezTo>
                    <a:pt x="287" y="1260"/>
                    <a:pt x="150" y="1349"/>
                    <a:pt x="1" y="1419"/>
                  </a:cubicBezTo>
                  <a:cubicBezTo>
                    <a:pt x="36" y="1609"/>
                    <a:pt x="72" y="1797"/>
                    <a:pt x="108" y="1985"/>
                  </a:cubicBezTo>
                  <a:cubicBezTo>
                    <a:pt x="661" y="1647"/>
                    <a:pt x="1021" y="1064"/>
                    <a:pt x="1009" y="409"/>
                  </a:cubicBezTo>
                  <a:cubicBezTo>
                    <a:pt x="1005" y="268"/>
                    <a:pt x="984" y="132"/>
                    <a:pt x="948" y="1"/>
                  </a:cubicBezTo>
                  <a:close/>
                </a:path>
              </a:pathLst>
            </a:custGeom>
            <a:solidFill>
              <a:srgbClr val="A52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5"/>
            <p:cNvSpPr/>
            <p:nvPr/>
          </p:nvSpPr>
          <p:spPr>
            <a:xfrm>
              <a:off x="1670471" y="460734"/>
              <a:ext cx="60305" cy="102197"/>
            </a:xfrm>
            <a:custGeom>
              <a:rect b="b" l="l" r="r" t="t"/>
              <a:pathLst>
                <a:path extrusionOk="0" h="3269" w="1929">
                  <a:moveTo>
                    <a:pt x="750" y="0"/>
                  </a:moveTo>
                  <a:cubicBezTo>
                    <a:pt x="291" y="348"/>
                    <a:pt x="1" y="879"/>
                    <a:pt x="12" y="1467"/>
                  </a:cubicBezTo>
                  <a:cubicBezTo>
                    <a:pt x="32" y="2447"/>
                    <a:pt x="882" y="3232"/>
                    <a:pt x="1929" y="3269"/>
                  </a:cubicBezTo>
                  <a:cubicBezTo>
                    <a:pt x="1890" y="3019"/>
                    <a:pt x="1859" y="2770"/>
                    <a:pt x="1824" y="2533"/>
                  </a:cubicBezTo>
                  <a:cubicBezTo>
                    <a:pt x="1819" y="2523"/>
                    <a:pt x="1814" y="2513"/>
                    <a:pt x="1811" y="2502"/>
                  </a:cubicBezTo>
                  <a:cubicBezTo>
                    <a:pt x="1501" y="2423"/>
                    <a:pt x="1215" y="2263"/>
                    <a:pt x="1000" y="2023"/>
                  </a:cubicBezTo>
                  <a:cubicBezTo>
                    <a:pt x="503" y="1468"/>
                    <a:pt x="439" y="630"/>
                    <a:pt x="7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5"/>
            <p:cNvSpPr/>
            <p:nvPr/>
          </p:nvSpPr>
          <p:spPr>
            <a:xfrm>
              <a:off x="1894898" y="564678"/>
              <a:ext cx="103229" cy="86566"/>
            </a:xfrm>
            <a:custGeom>
              <a:rect b="b" l="l" r="r" t="t"/>
              <a:pathLst>
                <a:path extrusionOk="0" h="2769" w="3302">
                  <a:moveTo>
                    <a:pt x="747" y="1"/>
                  </a:moveTo>
                  <a:cubicBezTo>
                    <a:pt x="296" y="278"/>
                    <a:pt x="1" y="755"/>
                    <a:pt x="11" y="1291"/>
                  </a:cubicBezTo>
                  <a:cubicBezTo>
                    <a:pt x="28" y="2113"/>
                    <a:pt x="757" y="2769"/>
                    <a:pt x="1643" y="2769"/>
                  </a:cubicBezTo>
                  <a:cubicBezTo>
                    <a:pt x="1655" y="2769"/>
                    <a:pt x="1666" y="2769"/>
                    <a:pt x="1678" y="2768"/>
                  </a:cubicBezTo>
                  <a:cubicBezTo>
                    <a:pt x="2580" y="2750"/>
                    <a:pt x="3301" y="2057"/>
                    <a:pt x="3285" y="1224"/>
                  </a:cubicBezTo>
                  <a:cubicBezTo>
                    <a:pt x="3283" y="1129"/>
                    <a:pt x="3270" y="1035"/>
                    <a:pt x="3249" y="944"/>
                  </a:cubicBezTo>
                  <a:cubicBezTo>
                    <a:pt x="3040" y="1502"/>
                    <a:pt x="2389" y="1936"/>
                    <a:pt x="1734" y="1936"/>
                  </a:cubicBezTo>
                  <a:cubicBezTo>
                    <a:pt x="1512" y="1936"/>
                    <a:pt x="1289" y="1886"/>
                    <a:pt x="1084" y="1774"/>
                  </a:cubicBezTo>
                  <a:cubicBezTo>
                    <a:pt x="304" y="1348"/>
                    <a:pt x="296" y="542"/>
                    <a:pt x="7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5"/>
            <p:cNvSpPr/>
            <p:nvPr/>
          </p:nvSpPr>
          <p:spPr>
            <a:xfrm>
              <a:off x="1849662" y="440658"/>
              <a:ext cx="93975" cy="39109"/>
            </a:xfrm>
            <a:custGeom>
              <a:rect b="b" l="l" r="r" t="t"/>
              <a:pathLst>
                <a:path extrusionOk="0" h="1251" w="3006">
                  <a:moveTo>
                    <a:pt x="3005" y="1"/>
                  </a:moveTo>
                  <a:lnTo>
                    <a:pt x="3005" y="1"/>
                  </a:lnTo>
                  <a:cubicBezTo>
                    <a:pt x="2742" y="301"/>
                    <a:pt x="2314" y="486"/>
                    <a:pt x="1873" y="486"/>
                  </a:cubicBezTo>
                  <a:cubicBezTo>
                    <a:pt x="1632" y="486"/>
                    <a:pt x="1387" y="431"/>
                    <a:pt x="1162" y="310"/>
                  </a:cubicBezTo>
                  <a:cubicBezTo>
                    <a:pt x="1028" y="237"/>
                    <a:pt x="919" y="153"/>
                    <a:pt x="830" y="59"/>
                  </a:cubicBezTo>
                  <a:cubicBezTo>
                    <a:pt x="822" y="79"/>
                    <a:pt x="810" y="99"/>
                    <a:pt x="788" y="112"/>
                  </a:cubicBezTo>
                  <a:cubicBezTo>
                    <a:pt x="547" y="278"/>
                    <a:pt x="275" y="409"/>
                    <a:pt x="0" y="532"/>
                  </a:cubicBezTo>
                  <a:cubicBezTo>
                    <a:pt x="289" y="963"/>
                    <a:pt x="805" y="1251"/>
                    <a:pt x="1392" y="1251"/>
                  </a:cubicBezTo>
                  <a:cubicBezTo>
                    <a:pt x="1403" y="1251"/>
                    <a:pt x="1414" y="1251"/>
                    <a:pt x="1426" y="1250"/>
                  </a:cubicBezTo>
                  <a:cubicBezTo>
                    <a:pt x="2219" y="1234"/>
                    <a:pt x="2871" y="697"/>
                    <a:pt x="3005" y="1"/>
                  </a:cubicBezTo>
                  <a:close/>
                </a:path>
              </a:pathLst>
            </a:custGeom>
            <a:solidFill>
              <a:srgbClr val="000000">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5"/>
            <p:cNvSpPr/>
            <p:nvPr/>
          </p:nvSpPr>
          <p:spPr>
            <a:xfrm>
              <a:off x="1842535" y="386832"/>
              <a:ext cx="42142" cy="40485"/>
            </a:xfrm>
            <a:custGeom>
              <a:rect b="b" l="l" r="r" t="t"/>
              <a:pathLst>
                <a:path extrusionOk="0" h="1295" w="1348">
                  <a:moveTo>
                    <a:pt x="1348" y="1"/>
                  </a:moveTo>
                  <a:lnTo>
                    <a:pt x="1348" y="1"/>
                  </a:lnTo>
                  <a:cubicBezTo>
                    <a:pt x="644" y="113"/>
                    <a:pt x="94" y="640"/>
                    <a:pt x="0" y="1295"/>
                  </a:cubicBezTo>
                  <a:cubicBezTo>
                    <a:pt x="161" y="1242"/>
                    <a:pt x="318" y="1192"/>
                    <a:pt x="474" y="1145"/>
                  </a:cubicBezTo>
                  <a:cubicBezTo>
                    <a:pt x="490" y="1130"/>
                    <a:pt x="506" y="1119"/>
                    <a:pt x="527" y="1113"/>
                  </a:cubicBezTo>
                  <a:cubicBezTo>
                    <a:pt x="550" y="1106"/>
                    <a:pt x="573" y="1103"/>
                    <a:pt x="595" y="1103"/>
                  </a:cubicBezTo>
                  <a:cubicBezTo>
                    <a:pt x="659" y="1103"/>
                    <a:pt x="719" y="1129"/>
                    <a:pt x="772" y="1168"/>
                  </a:cubicBezTo>
                  <a:cubicBezTo>
                    <a:pt x="740" y="737"/>
                    <a:pt x="968" y="282"/>
                    <a:pt x="1348" y="1"/>
                  </a:cubicBezTo>
                  <a:close/>
                </a:path>
              </a:pathLst>
            </a:custGeom>
            <a:solidFill>
              <a:srgbClr val="000000">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5"/>
            <p:cNvSpPr/>
            <p:nvPr/>
          </p:nvSpPr>
          <p:spPr>
            <a:xfrm>
              <a:off x="1449108" y="553637"/>
              <a:ext cx="126238" cy="110513"/>
            </a:xfrm>
            <a:custGeom>
              <a:rect b="b" l="l" r="r" t="t"/>
              <a:pathLst>
                <a:path extrusionOk="0" h="3535" w="4038">
                  <a:moveTo>
                    <a:pt x="1208" y="1"/>
                  </a:moveTo>
                  <a:lnTo>
                    <a:pt x="1208" y="1"/>
                  </a:lnTo>
                  <a:cubicBezTo>
                    <a:pt x="493" y="296"/>
                    <a:pt x="0" y="963"/>
                    <a:pt x="16" y="1728"/>
                  </a:cubicBezTo>
                  <a:cubicBezTo>
                    <a:pt x="37" y="2732"/>
                    <a:pt x="926" y="3534"/>
                    <a:pt x="2010" y="3534"/>
                  </a:cubicBezTo>
                  <a:cubicBezTo>
                    <a:pt x="2025" y="3534"/>
                    <a:pt x="2039" y="3534"/>
                    <a:pt x="2054" y="3534"/>
                  </a:cubicBezTo>
                  <a:cubicBezTo>
                    <a:pt x="3157" y="3511"/>
                    <a:pt x="4037" y="2664"/>
                    <a:pt x="4016" y="1646"/>
                  </a:cubicBezTo>
                  <a:cubicBezTo>
                    <a:pt x="4016" y="1640"/>
                    <a:pt x="4015" y="1634"/>
                    <a:pt x="4015" y="1626"/>
                  </a:cubicBezTo>
                  <a:cubicBezTo>
                    <a:pt x="3986" y="1636"/>
                    <a:pt x="3957" y="1644"/>
                    <a:pt x="3928" y="1652"/>
                  </a:cubicBezTo>
                  <a:cubicBezTo>
                    <a:pt x="3724" y="2247"/>
                    <a:pt x="2992" y="2617"/>
                    <a:pt x="2280" y="2617"/>
                  </a:cubicBezTo>
                  <a:cubicBezTo>
                    <a:pt x="1947" y="2617"/>
                    <a:pt x="1619" y="2536"/>
                    <a:pt x="1351" y="2359"/>
                  </a:cubicBezTo>
                  <a:cubicBezTo>
                    <a:pt x="434" y="1754"/>
                    <a:pt x="550" y="662"/>
                    <a:pt x="1208" y="1"/>
                  </a:cubicBezTo>
                  <a:close/>
                </a:path>
              </a:pathLst>
            </a:custGeom>
            <a:solidFill>
              <a:srgbClr val="000000">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3" name="Google Shape;2013;p45"/>
          <p:cNvGrpSpPr/>
          <p:nvPr/>
        </p:nvGrpSpPr>
        <p:grpSpPr>
          <a:xfrm>
            <a:off x="8134505" y="4468344"/>
            <a:ext cx="799481" cy="529951"/>
            <a:chOff x="5610704" y="3001420"/>
            <a:chExt cx="968481" cy="641975"/>
          </a:xfrm>
        </p:grpSpPr>
        <p:sp>
          <p:nvSpPr>
            <p:cNvPr id="2014" name="Google Shape;2014;p45"/>
            <p:cNvSpPr/>
            <p:nvPr/>
          </p:nvSpPr>
          <p:spPr>
            <a:xfrm>
              <a:off x="5829003" y="3332854"/>
              <a:ext cx="277611" cy="217306"/>
            </a:xfrm>
            <a:custGeom>
              <a:rect b="b" l="l" r="r" t="t"/>
              <a:pathLst>
                <a:path extrusionOk="0" h="6951" w="8880">
                  <a:moveTo>
                    <a:pt x="5884" y="1617"/>
                  </a:moveTo>
                  <a:cubicBezTo>
                    <a:pt x="5924" y="1617"/>
                    <a:pt x="5964" y="1636"/>
                    <a:pt x="5986" y="1679"/>
                  </a:cubicBezTo>
                  <a:cubicBezTo>
                    <a:pt x="6089" y="1877"/>
                    <a:pt x="6191" y="2073"/>
                    <a:pt x="6304" y="2265"/>
                  </a:cubicBezTo>
                  <a:cubicBezTo>
                    <a:pt x="6405" y="2436"/>
                    <a:pt x="6567" y="2608"/>
                    <a:pt x="6619" y="2802"/>
                  </a:cubicBezTo>
                  <a:cubicBezTo>
                    <a:pt x="6642" y="2887"/>
                    <a:pt x="6570" y="2968"/>
                    <a:pt x="6490" y="2968"/>
                  </a:cubicBezTo>
                  <a:cubicBezTo>
                    <a:pt x="6469" y="2968"/>
                    <a:pt x="6447" y="2962"/>
                    <a:pt x="6427" y="2950"/>
                  </a:cubicBezTo>
                  <a:cubicBezTo>
                    <a:pt x="6246" y="2836"/>
                    <a:pt x="6136" y="2606"/>
                    <a:pt x="6033" y="2422"/>
                  </a:cubicBezTo>
                  <a:cubicBezTo>
                    <a:pt x="5919" y="2217"/>
                    <a:pt x="5825" y="2000"/>
                    <a:pt x="5755" y="1776"/>
                  </a:cubicBezTo>
                  <a:cubicBezTo>
                    <a:pt x="5726" y="1686"/>
                    <a:pt x="5807" y="1617"/>
                    <a:pt x="5884" y="1617"/>
                  </a:cubicBezTo>
                  <a:close/>
                  <a:moveTo>
                    <a:pt x="5042" y="2001"/>
                  </a:moveTo>
                  <a:cubicBezTo>
                    <a:pt x="5082" y="2001"/>
                    <a:pt x="5121" y="2019"/>
                    <a:pt x="5144" y="2063"/>
                  </a:cubicBezTo>
                  <a:cubicBezTo>
                    <a:pt x="5253" y="2271"/>
                    <a:pt x="5344" y="2489"/>
                    <a:pt x="5454" y="2696"/>
                  </a:cubicBezTo>
                  <a:cubicBezTo>
                    <a:pt x="5557" y="2888"/>
                    <a:pt x="5680" y="3071"/>
                    <a:pt x="5753" y="3278"/>
                  </a:cubicBezTo>
                  <a:cubicBezTo>
                    <a:pt x="5783" y="3358"/>
                    <a:pt x="5711" y="3420"/>
                    <a:pt x="5638" y="3420"/>
                  </a:cubicBezTo>
                  <a:cubicBezTo>
                    <a:pt x="5610" y="3420"/>
                    <a:pt x="5582" y="3410"/>
                    <a:pt x="5561" y="3389"/>
                  </a:cubicBezTo>
                  <a:cubicBezTo>
                    <a:pt x="5251" y="3087"/>
                    <a:pt x="5029" y="2573"/>
                    <a:pt x="4910" y="2162"/>
                  </a:cubicBezTo>
                  <a:cubicBezTo>
                    <a:pt x="4884" y="2070"/>
                    <a:pt x="4965" y="2001"/>
                    <a:pt x="5042" y="2001"/>
                  </a:cubicBezTo>
                  <a:close/>
                  <a:moveTo>
                    <a:pt x="4323" y="2377"/>
                  </a:moveTo>
                  <a:cubicBezTo>
                    <a:pt x="4362" y="2377"/>
                    <a:pt x="4399" y="2395"/>
                    <a:pt x="4419" y="2437"/>
                  </a:cubicBezTo>
                  <a:cubicBezTo>
                    <a:pt x="4517" y="2641"/>
                    <a:pt x="4606" y="2847"/>
                    <a:pt x="4690" y="3055"/>
                  </a:cubicBezTo>
                  <a:cubicBezTo>
                    <a:pt x="4773" y="3258"/>
                    <a:pt x="4889" y="3468"/>
                    <a:pt x="4905" y="3689"/>
                  </a:cubicBezTo>
                  <a:cubicBezTo>
                    <a:pt x="4910" y="3758"/>
                    <a:pt x="4842" y="3811"/>
                    <a:pt x="4778" y="3811"/>
                  </a:cubicBezTo>
                  <a:cubicBezTo>
                    <a:pt x="4748" y="3811"/>
                    <a:pt x="4720" y="3800"/>
                    <a:pt x="4699" y="3774"/>
                  </a:cubicBezTo>
                  <a:cubicBezTo>
                    <a:pt x="4570" y="3614"/>
                    <a:pt x="4514" y="3410"/>
                    <a:pt x="4440" y="3218"/>
                  </a:cubicBezTo>
                  <a:cubicBezTo>
                    <a:pt x="4352" y="2992"/>
                    <a:pt x="4268" y="2764"/>
                    <a:pt x="4194" y="2532"/>
                  </a:cubicBezTo>
                  <a:cubicBezTo>
                    <a:pt x="4166" y="2445"/>
                    <a:pt x="4248" y="2377"/>
                    <a:pt x="4323" y="2377"/>
                  </a:cubicBezTo>
                  <a:close/>
                  <a:moveTo>
                    <a:pt x="3602" y="2810"/>
                  </a:moveTo>
                  <a:cubicBezTo>
                    <a:pt x="3642" y="2810"/>
                    <a:pt x="3682" y="2828"/>
                    <a:pt x="3705" y="2869"/>
                  </a:cubicBezTo>
                  <a:cubicBezTo>
                    <a:pt x="3840" y="3102"/>
                    <a:pt x="3961" y="3338"/>
                    <a:pt x="4079" y="3582"/>
                  </a:cubicBezTo>
                  <a:cubicBezTo>
                    <a:pt x="4175" y="3781"/>
                    <a:pt x="4311" y="3983"/>
                    <a:pt x="4319" y="4208"/>
                  </a:cubicBezTo>
                  <a:cubicBezTo>
                    <a:pt x="4321" y="4278"/>
                    <a:pt x="4262" y="4319"/>
                    <a:pt x="4202" y="4319"/>
                  </a:cubicBezTo>
                  <a:cubicBezTo>
                    <a:pt x="4173" y="4319"/>
                    <a:pt x="4144" y="4309"/>
                    <a:pt x="4122" y="4289"/>
                  </a:cubicBezTo>
                  <a:cubicBezTo>
                    <a:pt x="3945" y="4133"/>
                    <a:pt x="3865" y="3859"/>
                    <a:pt x="3767" y="3647"/>
                  </a:cubicBezTo>
                  <a:cubicBezTo>
                    <a:pt x="3660" y="3420"/>
                    <a:pt x="3566" y="3197"/>
                    <a:pt x="3478" y="2963"/>
                  </a:cubicBezTo>
                  <a:cubicBezTo>
                    <a:pt x="3445" y="2874"/>
                    <a:pt x="3524" y="2810"/>
                    <a:pt x="3602" y="2810"/>
                  </a:cubicBezTo>
                  <a:close/>
                  <a:moveTo>
                    <a:pt x="7281" y="0"/>
                  </a:moveTo>
                  <a:cubicBezTo>
                    <a:pt x="7275" y="6"/>
                    <a:pt x="7270" y="14"/>
                    <a:pt x="7263" y="19"/>
                  </a:cubicBezTo>
                  <a:cubicBezTo>
                    <a:pt x="6213" y="748"/>
                    <a:pt x="5154" y="1466"/>
                    <a:pt x="4076" y="2153"/>
                  </a:cubicBezTo>
                  <a:cubicBezTo>
                    <a:pt x="3288" y="2655"/>
                    <a:pt x="2606" y="3342"/>
                    <a:pt x="1780" y="3786"/>
                  </a:cubicBezTo>
                  <a:cubicBezTo>
                    <a:pt x="1550" y="3910"/>
                    <a:pt x="1223" y="4099"/>
                    <a:pt x="938" y="4099"/>
                  </a:cubicBezTo>
                  <a:cubicBezTo>
                    <a:pt x="908" y="4099"/>
                    <a:pt x="880" y="4097"/>
                    <a:pt x="851" y="4093"/>
                  </a:cubicBezTo>
                  <a:cubicBezTo>
                    <a:pt x="584" y="4054"/>
                    <a:pt x="490" y="3872"/>
                    <a:pt x="339" y="3670"/>
                  </a:cubicBezTo>
                  <a:cubicBezTo>
                    <a:pt x="224" y="3517"/>
                    <a:pt x="113" y="3361"/>
                    <a:pt x="0" y="3206"/>
                  </a:cubicBezTo>
                  <a:lnTo>
                    <a:pt x="0" y="3206"/>
                  </a:lnTo>
                  <a:cubicBezTo>
                    <a:pt x="291" y="3942"/>
                    <a:pt x="578" y="4680"/>
                    <a:pt x="867" y="5416"/>
                  </a:cubicBezTo>
                  <a:cubicBezTo>
                    <a:pt x="1137" y="5930"/>
                    <a:pt x="1411" y="6440"/>
                    <a:pt x="1689" y="6950"/>
                  </a:cubicBezTo>
                  <a:cubicBezTo>
                    <a:pt x="4072" y="5509"/>
                    <a:pt x="6502" y="4155"/>
                    <a:pt x="8880" y="2707"/>
                  </a:cubicBezTo>
                  <a:cubicBezTo>
                    <a:pt x="8328" y="1825"/>
                    <a:pt x="7797" y="916"/>
                    <a:pt x="72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5"/>
            <p:cNvSpPr/>
            <p:nvPr/>
          </p:nvSpPr>
          <p:spPr>
            <a:xfrm>
              <a:off x="5696298" y="3469311"/>
              <a:ext cx="95319" cy="90286"/>
            </a:xfrm>
            <a:custGeom>
              <a:rect b="b" l="l" r="r" t="t"/>
              <a:pathLst>
                <a:path extrusionOk="0" h="2888" w="3049">
                  <a:moveTo>
                    <a:pt x="2538" y="1"/>
                  </a:moveTo>
                  <a:cubicBezTo>
                    <a:pt x="1726" y="576"/>
                    <a:pt x="880" y="1201"/>
                    <a:pt x="1" y="1691"/>
                  </a:cubicBezTo>
                  <a:cubicBezTo>
                    <a:pt x="80" y="1925"/>
                    <a:pt x="109" y="2177"/>
                    <a:pt x="180" y="2414"/>
                  </a:cubicBezTo>
                  <a:cubicBezTo>
                    <a:pt x="229" y="2574"/>
                    <a:pt x="291" y="2729"/>
                    <a:pt x="333" y="2887"/>
                  </a:cubicBezTo>
                  <a:cubicBezTo>
                    <a:pt x="1090" y="2122"/>
                    <a:pt x="2113" y="1469"/>
                    <a:pt x="3048" y="930"/>
                  </a:cubicBezTo>
                  <a:cubicBezTo>
                    <a:pt x="2878" y="620"/>
                    <a:pt x="2708" y="310"/>
                    <a:pt x="25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5"/>
            <p:cNvSpPr/>
            <p:nvPr/>
          </p:nvSpPr>
          <p:spPr>
            <a:xfrm>
              <a:off x="5610704" y="3001420"/>
              <a:ext cx="968481" cy="641975"/>
            </a:xfrm>
            <a:custGeom>
              <a:rect b="b" l="l" r="r" t="t"/>
              <a:pathLst>
                <a:path extrusionOk="0" h="20535" w="30979">
                  <a:moveTo>
                    <a:pt x="22886" y="3694"/>
                  </a:moveTo>
                  <a:cubicBezTo>
                    <a:pt x="23313" y="4371"/>
                    <a:pt x="23692" y="5071"/>
                    <a:pt x="24077" y="5770"/>
                  </a:cubicBezTo>
                  <a:cubicBezTo>
                    <a:pt x="23674" y="6025"/>
                    <a:pt x="23270" y="6275"/>
                    <a:pt x="22861" y="6519"/>
                  </a:cubicBezTo>
                  <a:cubicBezTo>
                    <a:pt x="22791" y="6359"/>
                    <a:pt x="22716" y="6199"/>
                    <a:pt x="22642" y="6040"/>
                  </a:cubicBezTo>
                  <a:cubicBezTo>
                    <a:pt x="22513" y="5395"/>
                    <a:pt x="22331" y="4734"/>
                    <a:pt x="22100" y="4146"/>
                  </a:cubicBezTo>
                  <a:cubicBezTo>
                    <a:pt x="22361" y="3995"/>
                    <a:pt x="22624" y="3845"/>
                    <a:pt x="22886" y="3694"/>
                  </a:cubicBezTo>
                  <a:close/>
                  <a:moveTo>
                    <a:pt x="20570" y="3255"/>
                  </a:moveTo>
                  <a:cubicBezTo>
                    <a:pt x="20765" y="3582"/>
                    <a:pt x="20957" y="3910"/>
                    <a:pt x="21149" y="4239"/>
                  </a:cubicBezTo>
                  <a:lnTo>
                    <a:pt x="21345" y="4579"/>
                  </a:lnTo>
                  <a:cubicBezTo>
                    <a:pt x="21637" y="5098"/>
                    <a:pt x="21918" y="5624"/>
                    <a:pt x="22173" y="6171"/>
                  </a:cubicBezTo>
                  <a:cubicBezTo>
                    <a:pt x="22264" y="6370"/>
                    <a:pt x="22353" y="6572"/>
                    <a:pt x="22438" y="6771"/>
                  </a:cubicBezTo>
                  <a:lnTo>
                    <a:pt x="22573" y="7107"/>
                  </a:lnTo>
                  <a:cubicBezTo>
                    <a:pt x="22760" y="7573"/>
                    <a:pt x="22933" y="8045"/>
                    <a:pt x="23096" y="8518"/>
                  </a:cubicBezTo>
                  <a:cubicBezTo>
                    <a:pt x="21227" y="9821"/>
                    <a:pt x="19351" y="11112"/>
                    <a:pt x="17427" y="12340"/>
                  </a:cubicBezTo>
                  <a:cubicBezTo>
                    <a:pt x="17003" y="12611"/>
                    <a:pt x="16577" y="12875"/>
                    <a:pt x="16149" y="13137"/>
                  </a:cubicBezTo>
                  <a:cubicBezTo>
                    <a:pt x="15119" y="11190"/>
                    <a:pt x="13954" y="9269"/>
                    <a:pt x="12789" y="7403"/>
                  </a:cubicBezTo>
                  <a:cubicBezTo>
                    <a:pt x="13227" y="7136"/>
                    <a:pt x="13666" y="6872"/>
                    <a:pt x="14111" y="6618"/>
                  </a:cubicBezTo>
                  <a:cubicBezTo>
                    <a:pt x="16223" y="5411"/>
                    <a:pt x="18407" y="4354"/>
                    <a:pt x="20570" y="3255"/>
                  </a:cubicBezTo>
                  <a:close/>
                  <a:moveTo>
                    <a:pt x="12588" y="7525"/>
                  </a:moveTo>
                  <a:cubicBezTo>
                    <a:pt x="13618" y="9470"/>
                    <a:pt x="14696" y="11443"/>
                    <a:pt x="15864" y="13309"/>
                  </a:cubicBezTo>
                  <a:cubicBezTo>
                    <a:pt x="13486" y="14760"/>
                    <a:pt x="11057" y="16113"/>
                    <a:pt x="8673" y="17553"/>
                  </a:cubicBezTo>
                  <a:cubicBezTo>
                    <a:pt x="8396" y="17043"/>
                    <a:pt x="8122" y="16533"/>
                    <a:pt x="7851" y="16020"/>
                  </a:cubicBezTo>
                  <a:cubicBezTo>
                    <a:pt x="7280" y="14562"/>
                    <a:pt x="6712" y="13100"/>
                    <a:pt x="6123" y="11648"/>
                  </a:cubicBezTo>
                  <a:cubicBezTo>
                    <a:pt x="8310" y="10326"/>
                    <a:pt x="10410" y="8867"/>
                    <a:pt x="12588" y="7525"/>
                  </a:cubicBezTo>
                  <a:close/>
                  <a:moveTo>
                    <a:pt x="5276" y="14966"/>
                  </a:moveTo>
                  <a:cubicBezTo>
                    <a:pt x="5446" y="15276"/>
                    <a:pt x="5617" y="15585"/>
                    <a:pt x="5786" y="15896"/>
                  </a:cubicBezTo>
                  <a:cubicBezTo>
                    <a:pt x="4852" y="16437"/>
                    <a:pt x="3828" y="17090"/>
                    <a:pt x="3071" y="17854"/>
                  </a:cubicBezTo>
                  <a:cubicBezTo>
                    <a:pt x="3029" y="17694"/>
                    <a:pt x="2967" y="17541"/>
                    <a:pt x="2918" y="17380"/>
                  </a:cubicBezTo>
                  <a:cubicBezTo>
                    <a:pt x="2847" y="17142"/>
                    <a:pt x="2818" y="16891"/>
                    <a:pt x="2739" y="16657"/>
                  </a:cubicBezTo>
                  <a:cubicBezTo>
                    <a:pt x="3618" y="16167"/>
                    <a:pt x="4464" y="15542"/>
                    <a:pt x="5276" y="14966"/>
                  </a:cubicBezTo>
                  <a:close/>
                  <a:moveTo>
                    <a:pt x="5218" y="11563"/>
                  </a:moveTo>
                  <a:cubicBezTo>
                    <a:pt x="5816" y="12946"/>
                    <a:pt x="6499" y="14297"/>
                    <a:pt x="7181" y="15637"/>
                  </a:cubicBezTo>
                  <a:cubicBezTo>
                    <a:pt x="7670" y="16598"/>
                    <a:pt x="8162" y="17569"/>
                    <a:pt x="8684" y="18520"/>
                  </a:cubicBezTo>
                  <a:cubicBezTo>
                    <a:pt x="8460" y="18641"/>
                    <a:pt x="8227" y="18750"/>
                    <a:pt x="7983" y="18842"/>
                  </a:cubicBezTo>
                  <a:cubicBezTo>
                    <a:pt x="6608" y="16722"/>
                    <a:pt x="5409" y="14481"/>
                    <a:pt x="4187" y="12266"/>
                  </a:cubicBezTo>
                  <a:cubicBezTo>
                    <a:pt x="4535" y="12038"/>
                    <a:pt x="4879" y="11805"/>
                    <a:pt x="5218" y="11563"/>
                  </a:cubicBezTo>
                  <a:close/>
                  <a:moveTo>
                    <a:pt x="1244" y="15741"/>
                  </a:moveTo>
                  <a:cubicBezTo>
                    <a:pt x="1974" y="17056"/>
                    <a:pt x="2740" y="18373"/>
                    <a:pt x="3539" y="19649"/>
                  </a:cubicBezTo>
                  <a:cubicBezTo>
                    <a:pt x="3286" y="19791"/>
                    <a:pt x="3032" y="19925"/>
                    <a:pt x="2772" y="20054"/>
                  </a:cubicBezTo>
                  <a:cubicBezTo>
                    <a:pt x="2084" y="18761"/>
                    <a:pt x="1283" y="17517"/>
                    <a:pt x="448" y="16317"/>
                  </a:cubicBezTo>
                  <a:cubicBezTo>
                    <a:pt x="710" y="16121"/>
                    <a:pt x="976" y="15931"/>
                    <a:pt x="1244" y="15741"/>
                  </a:cubicBezTo>
                  <a:close/>
                  <a:moveTo>
                    <a:pt x="30793" y="1"/>
                  </a:moveTo>
                  <a:cubicBezTo>
                    <a:pt x="30773" y="1"/>
                    <a:pt x="30752" y="6"/>
                    <a:pt x="30730" y="18"/>
                  </a:cubicBezTo>
                  <a:cubicBezTo>
                    <a:pt x="28358" y="1321"/>
                    <a:pt x="25898" y="2650"/>
                    <a:pt x="23728" y="4277"/>
                  </a:cubicBezTo>
                  <a:cubicBezTo>
                    <a:pt x="23554" y="4020"/>
                    <a:pt x="23375" y="3765"/>
                    <a:pt x="23189" y="3520"/>
                  </a:cubicBezTo>
                  <a:lnTo>
                    <a:pt x="22930" y="3184"/>
                  </a:lnTo>
                  <a:lnTo>
                    <a:pt x="22656" y="3335"/>
                  </a:lnTo>
                  <a:cubicBezTo>
                    <a:pt x="22277" y="3547"/>
                    <a:pt x="21902" y="3764"/>
                    <a:pt x="21534" y="3993"/>
                  </a:cubicBezTo>
                  <a:cubicBezTo>
                    <a:pt x="21340" y="3677"/>
                    <a:pt x="21139" y="3367"/>
                    <a:pt x="20930" y="3070"/>
                  </a:cubicBezTo>
                  <a:lnTo>
                    <a:pt x="20647" y="2678"/>
                  </a:lnTo>
                  <a:lnTo>
                    <a:pt x="20315" y="2830"/>
                  </a:lnTo>
                  <a:cubicBezTo>
                    <a:pt x="18113" y="3849"/>
                    <a:pt x="15976" y="5061"/>
                    <a:pt x="13894" y="6250"/>
                  </a:cubicBezTo>
                  <a:cubicBezTo>
                    <a:pt x="11085" y="7856"/>
                    <a:pt x="8128" y="9515"/>
                    <a:pt x="5611" y="11566"/>
                  </a:cubicBezTo>
                  <a:cubicBezTo>
                    <a:pt x="5576" y="11496"/>
                    <a:pt x="5540" y="11425"/>
                    <a:pt x="5504" y="11355"/>
                  </a:cubicBezTo>
                  <a:lnTo>
                    <a:pt x="5292" y="10946"/>
                  </a:lnTo>
                  <a:lnTo>
                    <a:pt x="5029" y="11128"/>
                  </a:lnTo>
                  <a:cubicBezTo>
                    <a:pt x="4675" y="11378"/>
                    <a:pt x="4326" y="11638"/>
                    <a:pt x="3984" y="11902"/>
                  </a:cubicBezTo>
                  <a:lnTo>
                    <a:pt x="3718" y="12107"/>
                  </a:lnTo>
                  <a:lnTo>
                    <a:pt x="3904" y="12449"/>
                  </a:lnTo>
                  <a:cubicBezTo>
                    <a:pt x="4295" y="13174"/>
                    <a:pt x="4688" y="13898"/>
                    <a:pt x="5083" y="14622"/>
                  </a:cubicBezTo>
                  <a:cubicBezTo>
                    <a:pt x="4134" y="15220"/>
                    <a:pt x="3112" y="15829"/>
                    <a:pt x="2253" y="16557"/>
                  </a:cubicBezTo>
                  <a:cubicBezTo>
                    <a:pt x="2030" y="16205"/>
                    <a:pt x="1806" y="15855"/>
                    <a:pt x="1578" y="15510"/>
                  </a:cubicBezTo>
                  <a:lnTo>
                    <a:pt x="1385" y="15220"/>
                  </a:lnTo>
                  <a:lnTo>
                    <a:pt x="1069" y="15431"/>
                  </a:lnTo>
                  <a:cubicBezTo>
                    <a:pt x="790" y="15625"/>
                    <a:pt x="517" y="15829"/>
                    <a:pt x="254" y="16043"/>
                  </a:cubicBezTo>
                  <a:lnTo>
                    <a:pt x="0" y="16255"/>
                  </a:lnTo>
                  <a:lnTo>
                    <a:pt x="172" y="16524"/>
                  </a:lnTo>
                  <a:cubicBezTo>
                    <a:pt x="941" y="17745"/>
                    <a:pt x="1663" y="18990"/>
                    <a:pt x="2392" y="20233"/>
                  </a:cubicBezTo>
                  <a:lnTo>
                    <a:pt x="2569" y="20534"/>
                  </a:lnTo>
                  <a:lnTo>
                    <a:pt x="2940" y="20377"/>
                  </a:lnTo>
                  <a:cubicBezTo>
                    <a:pt x="3213" y="20254"/>
                    <a:pt x="3482" y="20119"/>
                    <a:pt x="3742" y="19971"/>
                  </a:cubicBezTo>
                  <a:lnTo>
                    <a:pt x="4114" y="19744"/>
                  </a:lnTo>
                  <a:lnTo>
                    <a:pt x="3940" y="19416"/>
                  </a:lnTo>
                  <a:cubicBezTo>
                    <a:pt x="3702" y="18977"/>
                    <a:pt x="3454" y="18542"/>
                    <a:pt x="3201" y="18109"/>
                  </a:cubicBezTo>
                  <a:cubicBezTo>
                    <a:pt x="3711" y="17845"/>
                    <a:pt x="4172" y="17478"/>
                    <a:pt x="4645" y="17152"/>
                  </a:cubicBezTo>
                  <a:cubicBezTo>
                    <a:pt x="5087" y="16848"/>
                    <a:pt x="5541" y="16558"/>
                    <a:pt x="5978" y="16243"/>
                  </a:cubicBezTo>
                  <a:cubicBezTo>
                    <a:pt x="6010" y="16303"/>
                    <a:pt x="6043" y="16363"/>
                    <a:pt x="6077" y="16422"/>
                  </a:cubicBezTo>
                  <a:cubicBezTo>
                    <a:pt x="6551" y="17280"/>
                    <a:pt x="7033" y="18147"/>
                    <a:pt x="7566" y="18977"/>
                  </a:cubicBezTo>
                  <a:lnTo>
                    <a:pt x="7773" y="19294"/>
                  </a:lnTo>
                  <a:lnTo>
                    <a:pt x="8200" y="19171"/>
                  </a:lnTo>
                  <a:cubicBezTo>
                    <a:pt x="8436" y="19093"/>
                    <a:pt x="8667" y="18999"/>
                    <a:pt x="8889" y="18890"/>
                  </a:cubicBezTo>
                  <a:lnTo>
                    <a:pt x="9281" y="18676"/>
                  </a:lnTo>
                  <a:lnTo>
                    <a:pt x="9075" y="18294"/>
                  </a:lnTo>
                  <a:lnTo>
                    <a:pt x="8830" y="17842"/>
                  </a:lnTo>
                  <a:cubicBezTo>
                    <a:pt x="11340" y="16621"/>
                    <a:pt x="13762" y="15161"/>
                    <a:pt x="16130" y="13661"/>
                  </a:cubicBezTo>
                  <a:cubicBezTo>
                    <a:pt x="16143" y="13664"/>
                    <a:pt x="16155" y="13666"/>
                    <a:pt x="16167" y="13666"/>
                  </a:cubicBezTo>
                  <a:cubicBezTo>
                    <a:pt x="16239" y="13666"/>
                    <a:pt x="16309" y="13613"/>
                    <a:pt x="16322" y="13539"/>
                  </a:cubicBezTo>
                  <a:cubicBezTo>
                    <a:pt x="16812" y="13229"/>
                    <a:pt x="17301" y="12917"/>
                    <a:pt x="17788" y="12604"/>
                  </a:cubicBezTo>
                  <a:cubicBezTo>
                    <a:pt x="19629" y="11419"/>
                    <a:pt x="21456" y="10201"/>
                    <a:pt x="23236" y="8918"/>
                  </a:cubicBezTo>
                  <a:lnTo>
                    <a:pt x="23642" y="8623"/>
                  </a:lnTo>
                  <a:lnTo>
                    <a:pt x="23518" y="8226"/>
                  </a:lnTo>
                  <a:cubicBezTo>
                    <a:pt x="23370" y="7773"/>
                    <a:pt x="23199" y="7321"/>
                    <a:pt x="23013" y="6873"/>
                  </a:cubicBezTo>
                  <a:cubicBezTo>
                    <a:pt x="23443" y="6640"/>
                    <a:pt x="23866" y="6395"/>
                    <a:pt x="24278" y="6133"/>
                  </a:cubicBezTo>
                  <a:lnTo>
                    <a:pt x="24645" y="5891"/>
                  </a:lnTo>
                  <a:lnTo>
                    <a:pt x="24470" y="5524"/>
                  </a:lnTo>
                  <a:cubicBezTo>
                    <a:pt x="24301" y="5189"/>
                    <a:pt x="24109" y="4861"/>
                    <a:pt x="23905" y="4542"/>
                  </a:cubicBezTo>
                  <a:cubicBezTo>
                    <a:pt x="26284" y="3234"/>
                    <a:pt x="28549" y="1664"/>
                    <a:pt x="30861" y="242"/>
                  </a:cubicBezTo>
                  <a:cubicBezTo>
                    <a:pt x="30978" y="167"/>
                    <a:pt x="30906" y="1"/>
                    <a:pt x="307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5"/>
            <p:cNvSpPr/>
            <p:nvPr/>
          </p:nvSpPr>
          <p:spPr>
            <a:xfrm>
              <a:off x="5936637" y="3420668"/>
              <a:ext cx="27448" cy="47175"/>
            </a:xfrm>
            <a:custGeom>
              <a:rect b="b" l="l" r="r" t="t"/>
              <a:pathLst>
                <a:path extrusionOk="0" h="1509" w="878">
                  <a:moveTo>
                    <a:pt x="157" y="1"/>
                  </a:moveTo>
                  <a:cubicBezTo>
                    <a:pt x="79" y="1"/>
                    <a:pt x="1" y="65"/>
                    <a:pt x="34" y="153"/>
                  </a:cubicBezTo>
                  <a:cubicBezTo>
                    <a:pt x="122" y="386"/>
                    <a:pt x="217" y="611"/>
                    <a:pt x="321" y="836"/>
                  </a:cubicBezTo>
                  <a:cubicBezTo>
                    <a:pt x="419" y="1049"/>
                    <a:pt x="498" y="1323"/>
                    <a:pt x="678" y="1479"/>
                  </a:cubicBezTo>
                  <a:cubicBezTo>
                    <a:pt x="701" y="1499"/>
                    <a:pt x="730" y="1508"/>
                    <a:pt x="759" y="1508"/>
                  </a:cubicBezTo>
                  <a:cubicBezTo>
                    <a:pt x="819" y="1508"/>
                    <a:pt x="877" y="1468"/>
                    <a:pt x="875" y="1396"/>
                  </a:cubicBezTo>
                  <a:cubicBezTo>
                    <a:pt x="867" y="1173"/>
                    <a:pt x="731" y="971"/>
                    <a:pt x="634" y="772"/>
                  </a:cubicBezTo>
                  <a:cubicBezTo>
                    <a:pt x="517" y="528"/>
                    <a:pt x="396" y="292"/>
                    <a:pt x="261" y="59"/>
                  </a:cubicBezTo>
                  <a:cubicBezTo>
                    <a:pt x="237" y="18"/>
                    <a:pt x="197"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5"/>
            <p:cNvSpPr/>
            <p:nvPr/>
          </p:nvSpPr>
          <p:spPr>
            <a:xfrm>
              <a:off x="5959239" y="3407194"/>
              <a:ext cx="23259" cy="44830"/>
            </a:xfrm>
            <a:custGeom>
              <a:rect b="b" l="l" r="r" t="t"/>
              <a:pathLst>
                <a:path extrusionOk="0" h="1434" w="744">
                  <a:moveTo>
                    <a:pt x="157" y="0"/>
                  </a:moveTo>
                  <a:cubicBezTo>
                    <a:pt x="81" y="0"/>
                    <a:pt x="0" y="68"/>
                    <a:pt x="28" y="156"/>
                  </a:cubicBezTo>
                  <a:cubicBezTo>
                    <a:pt x="102" y="387"/>
                    <a:pt x="187" y="615"/>
                    <a:pt x="274" y="842"/>
                  </a:cubicBezTo>
                  <a:cubicBezTo>
                    <a:pt x="348" y="1032"/>
                    <a:pt x="404" y="1238"/>
                    <a:pt x="533" y="1397"/>
                  </a:cubicBezTo>
                  <a:cubicBezTo>
                    <a:pt x="554" y="1423"/>
                    <a:pt x="582" y="1433"/>
                    <a:pt x="611" y="1433"/>
                  </a:cubicBezTo>
                  <a:cubicBezTo>
                    <a:pt x="675" y="1433"/>
                    <a:pt x="744" y="1381"/>
                    <a:pt x="739" y="1313"/>
                  </a:cubicBezTo>
                  <a:cubicBezTo>
                    <a:pt x="722" y="1093"/>
                    <a:pt x="606" y="881"/>
                    <a:pt x="524" y="678"/>
                  </a:cubicBezTo>
                  <a:cubicBezTo>
                    <a:pt x="439" y="470"/>
                    <a:pt x="350" y="265"/>
                    <a:pt x="253" y="62"/>
                  </a:cubicBezTo>
                  <a:cubicBezTo>
                    <a:pt x="233" y="18"/>
                    <a:pt x="196"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5"/>
            <p:cNvSpPr/>
            <p:nvPr/>
          </p:nvSpPr>
          <p:spPr>
            <a:xfrm>
              <a:off x="5981716" y="3395315"/>
              <a:ext cx="28105" cy="44455"/>
            </a:xfrm>
            <a:custGeom>
              <a:rect b="b" l="l" r="r" t="t"/>
              <a:pathLst>
                <a:path extrusionOk="0" h="1422" w="899">
                  <a:moveTo>
                    <a:pt x="158" y="1"/>
                  </a:moveTo>
                  <a:cubicBezTo>
                    <a:pt x="81" y="1"/>
                    <a:pt x="0" y="71"/>
                    <a:pt x="27" y="163"/>
                  </a:cubicBezTo>
                  <a:cubicBezTo>
                    <a:pt x="144" y="574"/>
                    <a:pt x="366" y="1089"/>
                    <a:pt x="678" y="1390"/>
                  </a:cubicBezTo>
                  <a:cubicBezTo>
                    <a:pt x="699" y="1412"/>
                    <a:pt x="727" y="1421"/>
                    <a:pt x="755" y="1421"/>
                  </a:cubicBezTo>
                  <a:cubicBezTo>
                    <a:pt x="826" y="1421"/>
                    <a:pt x="899" y="1359"/>
                    <a:pt x="870" y="1278"/>
                  </a:cubicBezTo>
                  <a:cubicBezTo>
                    <a:pt x="797" y="1071"/>
                    <a:pt x="673" y="889"/>
                    <a:pt x="570" y="697"/>
                  </a:cubicBezTo>
                  <a:cubicBezTo>
                    <a:pt x="460" y="489"/>
                    <a:pt x="370" y="272"/>
                    <a:pt x="261" y="64"/>
                  </a:cubicBezTo>
                  <a:cubicBezTo>
                    <a:pt x="238" y="20"/>
                    <a:pt x="199" y="1"/>
                    <a:pt x="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5"/>
            <p:cNvSpPr/>
            <p:nvPr/>
          </p:nvSpPr>
          <p:spPr>
            <a:xfrm>
              <a:off x="6008007" y="3383342"/>
              <a:ext cx="28636" cy="42267"/>
            </a:xfrm>
            <a:custGeom>
              <a:rect b="b" l="l" r="r" t="t"/>
              <a:pathLst>
                <a:path extrusionOk="0" h="1352" w="916">
                  <a:moveTo>
                    <a:pt x="159" y="1"/>
                  </a:moveTo>
                  <a:cubicBezTo>
                    <a:pt x="81" y="1"/>
                    <a:pt x="0" y="70"/>
                    <a:pt x="29" y="160"/>
                  </a:cubicBezTo>
                  <a:cubicBezTo>
                    <a:pt x="99" y="384"/>
                    <a:pt x="193" y="602"/>
                    <a:pt x="307" y="806"/>
                  </a:cubicBezTo>
                  <a:cubicBezTo>
                    <a:pt x="408" y="989"/>
                    <a:pt x="520" y="1218"/>
                    <a:pt x="701" y="1333"/>
                  </a:cubicBezTo>
                  <a:cubicBezTo>
                    <a:pt x="722" y="1346"/>
                    <a:pt x="744" y="1352"/>
                    <a:pt x="765" y="1352"/>
                  </a:cubicBezTo>
                  <a:cubicBezTo>
                    <a:pt x="845" y="1352"/>
                    <a:pt x="916" y="1271"/>
                    <a:pt x="893" y="1186"/>
                  </a:cubicBezTo>
                  <a:cubicBezTo>
                    <a:pt x="842" y="992"/>
                    <a:pt x="680" y="821"/>
                    <a:pt x="578" y="649"/>
                  </a:cubicBezTo>
                  <a:cubicBezTo>
                    <a:pt x="464" y="457"/>
                    <a:pt x="363" y="260"/>
                    <a:pt x="260" y="62"/>
                  </a:cubicBezTo>
                  <a:cubicBezTo>
                    <a:pt x="238" y="19"/>
                    <a:pt x="199" y="1"/>
                    <a:pt x="1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5"/>
            <p:cNvSpPr/>
            <p:nvPr/>
          </p:nvSpPr>
          <p:spPr>
            <a:xfrm>
              <a:off x="6100541" y="3331010"/>
              <a:ext cx="22603" cy="36202"/>
            </a:xfrm>
            <a:custGeom>
              <a:rect b="b" l="l" r="r" t="t"/>
              <a:pathLst>
                <a:path extrusionOk="0" h="1158" w="723">
                  <a:moveTo>
                    <a:pt x="176" y="0"/>
                  </a:moveTo>
                  <a:cubicBezTo>
                    <a:pt x="90" y="0"/>
                    <a:pt x="1" y="98"/>
                    <a:pt x="48" y="205"/>
                  </a:cubicBezTo>
                  <a:cubicBezTo>
                    <a:pt x="121" y="369"/>
                    <a:pt x="190" y="533"/>
                    <a:pt x="266" y="695"/>
                  </a:cubicBezTo>
                  <a:cubicBezTo>
                    <a:pt x="335" y="845"/>
                    <a:pt x="391" y="1005"/>
                    <a:pt x="506" y="1125"/>
                  </a:cubicBezTo>
                  <a:cubicBezTo>
                    <a:pt x="528" y="1147"/>
                    <a:pt x="559" y="1157"/>
                    <a:pt x="590" y="1157"/>
                  </a:cubicBezTo>
                  <a:cubicBezTo>
                    <a:pt x="655" y="1157"/>
                    <a:pt x="723" y="1112"/>
                    <a:pt x="714" y="1039"/>
                  </a:cubicBezTo>
                  <a:cubicBezTo>
                    <a:pt x="694" y="870"/>
                    <a:pt x="610" y="730"/>
                    <a:pt x="536" y="578"/>
                  </a:cubicBezTo>
                  <a:cubicBezTo>
                    <a:pt x="453" y="407"/>
                    <a:pt x="364" y="239"/>
                    <a:pt x="278" y="69"/>
                  </a:cubicBezTo>
                  <a:cubicBezTo>
                    <a:pt x="253" y="21"/>
                    <a:pt x="215"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5"/>
            <p:cNvSpPr/>
            <p:nvPr/>
          </p:nvSpPr>
          <p:spPr>
            <a:xfrm>
              <a:off x="6124831" y="3307251"/>
              <a:ext cx="26980" cy="42861"/>
            </a:xfrm>
            <a:custGeom>
              <a:rect b="b" l="l" r="r" t="t"/>
              <a:pathLst>
                <a:path extrusionOk="0" h="1371" w="863">
                  <a:moveTo>
                    <a:pt x="161" y="0"/>
                  </a:moveTo>
                  <a:cubicBezTo>
                    <a:pt x="78" y="0"/>
                    <a:pt x="0" y="83"/>
                    <a:pt x="52" y="182"/>
                  </a:cubicBezTo>
                  <a:cubicBezTo>
                    <a:pt x="246" y="549"/>
                    <a:pt x="396" y="974"/>
                    <a:pt x="634" y="1315"/>
                  </a:cubicBezTo>
                  <a:cubicBezTo>
                    <a:pt x="661" y="1354"/>
                    <a:pt x="698" y="1371"/>
                    <a:pt x="733" y="1371"/>
                  </a:cubicBezTo>
                  <a:cubicBezTo>
                    <a:pt x="800" y="1371"/>
                    <a:pt x="862" y="1311"/>
                    <a:pt x="849" y="1225"/>
                  </a:cubicBezTo>
                  <a:cubicBezTo>
                    <a:pt x="782" y="808"/>
                    <a:pt x="509" y="393"/>
                    <a:pt x="266" y="57"/>
                  </a:cubicBezTo>
                  <a:cubicBezTo>
                    <a:pt x="238" y="17"/>
                    <a:pt x="199"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5"/>
            <p:cNvSpPr/>
            <p:nvPr/>
          </p:nvSpPr>
          <p:spPr>
            <a:xfrm>
              <a:off x="6158375" y="3291589"/>
              <a:ext cx="24041" cy="41048"/>
            </a:xfrm>
            <a:custGeom>
              <a:rect b="b" l="l" r="r" t="t"/>
              <a:pathLst>
                <a:path extrusionOk="0" h="1313" w="769">
                  <a:moveTo>
                    <a:pt x="180" y="0"/>
                  </a:moveTo>
                  <a:cubicBezTo>
                    <a:pt x="93" y="0"/>
                    <a:pt x="1" y="85"/>
                    <a:pt x="24" y="186"/>
                  </a:cubicBezTo>
                  <a:cubicBezTo>
                    <a:pt x="71" y="399"/>
                    <a:pt x="155" y="601"/>
                    <a:pt x="243" y="799"/>
                  </a:cubicBezTo>
                  <a:cubicBezTo>
                    <a:pt x="323" y="977"/>
                    <a:pt x="401" y="1190"/>
                    <a:pt x="573" y="1295"/>
                  </a:cubicBezTo>
                  <a:cubicBezTo>
                    <a:pt x="593" y="1307"/>
                    <a:pt x="614" y="1313"/>
                    <a:pt x="636" y="1313"/>
                  </a:cubicBezTo>
                  <a:cubicBezTo>
                    <a:pt x="703" y="1313"/>
                    <a:pt x="769" y="1258"/>
                    <a:pt x="766" y="1185"/>
                  </a:cubicBezTo>
                  <a:cubicBezTo>
                    <a:pt x="760" y="995"/>
                    <a:pt x="637" y="830"/>
                    <a:pt x="555" y="662"/>
                  </a:cubicBezTo>
                  <a:cubicBezTo>
                    <a:pt x="462" y="469"/>
                    <a:pt x="384" y="268"/>
                    <a:pt x="291" y="75"/>
                  </a:cubicBezTo>
                  <a:cubicBezTo>
                    <a:pt x="266" y="22"/>
                    <a:pt x="224" y="0"/>
                    <a:pt x="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5"/>
            <p:cNvSpPr/>
            <p:nvPr/>
          </p:nvSpPr>
          <p:spPr>
            <a:xfrm>
              <a:off x="6188698" y="3274333"/>
              <a:ext cx="29481" cy="41485"/>
            </a:xfrm>
            <a:custGeom>
              <a:rect b="b" l="l" r="r" t="t"/>
              <a:pathLst>
                <a:path extrusionOk="0" h="1327" w="943">
                  <a:moveTo>
                    <a:pt x="166" y="0"/>
                  </a:moveTo>
                  <a:cubicBezTo>
                    <a:pt x="87" y="0"/>
                    <a:pt x="1" y="78"/>
                    <a:pt x="35" y="161"/>
                  </a:cubicBezTo>
                  <a:cubicBezTo>
                    <a:pt x="120" y="364"/>
                    <a:pt x="227" y="555"/>
                    <a:pt x="337" y="744"/>
                  </a:cubicBezTo>
                  <a:cubicBezTo>
                    <a:pt x="444" y="929"/>
                    <a:pt x="536" y="1156"/>
                    <a:pt x="703" y="1291"/>
                  </a:cubicBezTo>
                  <a:cubicBezTo>
                    <a:pt x="732" y="1316"/>
                    <a:pt x="765" y="1326"/>
                    <a:pt x="797" y="1326"/>
                  </a:cubicBezTo>
                  <a:cubicBezTo>
                    <a:pt x="875" y="1326"/>
                    <a:pt x="943" y="1259"/>
                    <a:pt x="924" y="1163"/>
                  </a:cubicBezTo>
                  <a:cubicBezTo>
                    <a:pt x="883" y="952"/>
                    <a:pt x="728" y="762"/>
                    <a:pt x="617" y="581"/>
                  </a:cubicBezTo>
                  <a:cubicBezTo>
                    <a:pt x="503" y="394"/>
                    <a:pt x="385" y="208"/>
                    <a:pt x="248" y="38"/>
                  </a:cubicBezTo>
                  <a:cubicBezTo>
                    <a:pt x="226" y="12"/>
                    <a:pt x="197" y="0"/>
                    <a:pt x="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5"/>
            <p:cNvSpPr/>
            <p:nvPr/>
          </p:nvSpPr>
          <p:spPr>
            <a:xfrm>
              <a:off x="6223680" y="3251418"/>
              <a:ext cx="26229" cy="44955"/>
            </a:xfrm>
            <a:custGeom>
              <a:rect b="b" l="l" r="r" t="t"/>
              <a:pathLst>
                <a:path extrusionOk="0" h="1438" w="839">
                  <a:moveTo>
                    <a:pt x="194" y="0"/>
                  </a:moveTo>
                  <a:cubicBezTo>
                    <a:pt x="101" y="0"/>
                    <a:pt x="1" y="81"/>
                    <a:pt x="44" y="184"/>
                  </a:cubicBezTo>
                  <a:cubicBezTo>
                    <a:pt x="128" y="393"/>
                    <a:pt x="212" y="604"/>
                    <a:pt x="302" y="812"/>
                  </a:cubicBezTo>
                  <a:cubicBezTo>
                    <a:pt x="389" y="1013"/>
                    <a:pt x="457" y="1244"/>
                    <a:pt x="613" y="1401"/>
                  </a:cubicBezTo>
                  <a:cubicBezTo>
                    <a:pt x="638" y="1426"/>
                    <a:pt x="670" y="1437"/>
                    <a:pt x="702" y="1437"/>
                  </a:cubicBezTo>
                  <a:cubicBezTo>
                    <a:pt x="770" y="1437"/>
                    <a:pt x="839" y="1387"/>
                    <a:pt x="833" y="1310"/>
                  </a:cubicBezTo>
                  <a:cubicBezTo>
                    <a:pt x="819" y="1102"/>
                    <a:pt x="710" y="914"/>
                    <a:pt x="624" y="727"/>
                  </a:cubicBezTo>
                  <a:cubicBezTo>
                    <a:pt x="523" y="507"/>
                    <a:pt x="416" y="289"/>
                    <a:pt x="310" y="71"/>
                  </a:cubicBezTo>
                  <a:cubicBezTo>
                    <a:pt x="286" y="21"/>
                    <a:pt x="241" y="0"/>
                    <a:pt x="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5"/>
            <p:cNvSpPr/>
            <p:nvPr/>
          </p:nvSpPr>
          <p:spPr>
            <a:xfrm>
              <a:off x="6263663" y="3231942"/>
              <a:ext cx="27323" cy="40422"/>
            </a:xfrm>
            <a:custGeom>
              <a:rect b="b" l="l" r="r" t="t"/>
              <a:pathLst>
                <a:path extrusionOk="0" h="1293" w="874">
                  <a:moveTo>
                    <a:pt x="164" y="0"/>
                  </a:moveTo>
                  <a:cubicBezTo>
                    <a:pt x="82" y="0"/>
                    <a:pt x="0" y="64"/>
                    <a:pt x="36" y="162"/>
                  </a:cubicBezTo>
                  <a:cubicBezTo>
                    <a:pt x="173" y="526"/>
                    <a:pt x="330" y="905"/>
                    <a:pt x="554" y="1225"/>
                  </a:cubicBezTo>
                  <a:cubicBezTo>
                    <a:pt x="586" y="1271"/>
                    <a:pt x="638" y="1292"/>
                    <a:pt x="689" y="1292"/>
                  </a:cubicBezTo>
                  <a:cubicBezTo>
                    <a:pt x="783" y="1292"/>
                    <a:pt x="874" y="1221"/>
                    <a:pt x="835" y="1107"/>
                  </a:cubicBezTo>
                  <a:cubicBezTo>
                    <a:pt x="707" y="735"/>
                    <a:pt x="496" y="386"/>
                    <a:pt x="280" y="59"/>
                  </a:cubicBezTo>
                  <a:cubicBezTo>
                    <a:pt x="253" y="18"/>
                    <a:pt x="208" y="0"/>
                    <a:pt x="1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5"/>
            <p:cNvSpPr/>
            <p:nvPr/>
          </p:nvSpPr>
          <p:spPr>
            <a:xfrm>
              <a:off x="6301552" y="3116869"/>
              <a:ext cx="61837" cy="88379"/>
            </a:xfrm>
            <a:custGeom>
              <a:rect b="b" l="l" r="r" t="t"/>
              <a:pathLst>
                <a:path extrusionOk="0" h="2827" w="1978">
                  <a:moveTo>
                    <a:pt x="787" y="1"/>
                  </a:moveTo>
                  <a:cubicBezTo>
                    <a:pt x="523" y="151"/>
                    <a:pt x="262" y="302"/>
                    <a:pt x="1" y="453"/>
                  </a:cubicBezTo>
                  <a:cubicBezTo>
                    <a:pt x="234" y="1041"/>
                    <a:pt x="414" y="1701"/>
                    <a:pt x="543" y="2347"/>
                  </a:cubicBezTo>
                  <a:cubicBezTo>
                    <a:pt x="617" y="2506"/>
                    <a:pt x="692" y="2665"/>
                    <a:pt x="762" y="2826"/>
                  </a:cubicBezTo>
                  <a:cubicBezTo>
                    <a:pt x="1171" y="2582"/>
                    <a:pt x="1575" y="2332"/>
                    <a:pt x="1978" y="2077"/>
                  </a:cubicBezTo>
                  <a:cubicBezTo>
                    <a:pt x="1593" y="1378"/>
                    <a:pt x="1214" y="678"/>
                    <a:pt x="7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5"/>
            <p:cNvSpPr/>
            <p:nvPr/>
          </p:nvSpPr>
          <p:spPr>
            <a:xfrm>
              <a:off x="6010476" y="3103113"/>
              <a:ext cx="322285" cy="308999"/>
            </a:xfrm>
            <a:custGeom>
              <a:rect b="b" l="l" r="r" t="t"/>
              <a:pathLst>
                <a:path extrusionOk="0" h="9884" w="10309">
                  <a:moveTo>
                    <a:pt x="8263" y="4121"/>
                  </a:moveTo>
                  <a:cubicBezTo>
                    <a:pt x="8307" y="4121"/>
                    <a:pt x="8352" y="4139"/>
                    <a:pt x="8379" y="4180"/>
                  </a:cubicBezTo>
                  <a:cubicBezTo>
                    <a:pt x="8595" y="4505"/>
                    <a:pt x="8806" y="4856"/>
                    <a:pt x="8934" y="5228"/>
                  </a:cubicBezTo>
                  <a:cubicBezTo>
                    <a:pt x="8974" y="5342"/>
                    <a:pt x="8884" y="5413"/>
                    <a:pt x="8790" y="5413"/>
                  </a:cubicBezTo>
                  <a:cubicBezTo>
                    <a:pt x="8739" y="5413"/>
                    <a:pt x="8688" y="5392"/>
                    <a:pt x="8655" y="5346"/>
                  </a:cubicBezTo>
                  <a:cubicBezTo>
                    <a:pt x="8431" y="5026"/>
                    <a:pt x="8272" y="4648"/>
                    <a:pt x="8136" y="4283"/>
                  </a:cubicBezTo>
                  <a:cubicBezTo>
                    <a:pt x="8099" y="4185"/>
                    <a:pt x="8181" y="4121"/>
                    <a:pt x="8263" y="4121"/>
                  </a:cubicBezTo>
                  <a:close/>
                  <a:moveTo>
                    <a:pt x="7013" y="4745"/>
                  </a:moveTo>
                  <a:cubicBezTo>
                    <a:pt x="7060" y="4745"/>
                    <a:pt x="7105" y="4766"/>
                    <a:pt x="7129" y="4815"/>
                  </a:cubicBezTo>
                  <a:cubicBezTo>
                    <a:pt x="7236" y="5032"/>
                    <a:pt x="7343" y="5250"/>
                    <a:pt x="7443" y="5471"/>
                  </a:cubicBezTo>
                  <a:cubicBezTo>
                    <a:pt x="7528" y="5658"/>
                    <a:pt x="7639" y="5846"/>
                    <a:pt x="7651" y="6054"/>
                  </a:cubicBezTo>
                  <a:cubicBezTo>
                    <a:pt x="7655" y="6131"/>
                    <a:pt x="7587" y="6181"/>
                    <a:pt x="7519" y="6181"/>
                  </a:cubicBezTo>
                  <a:cubicBezTo>
                    <a:pt x="7487" y="6181"/>
                    <a:pt x="7455" y="6170"/>
                    <a:pt x="7431" y="6145"/>
                  </a:cubicBezTo>
                  <a:cubicBezTo>
                    <a:pt x="7275" y="5988"/>
                    <a:pt x="7205" y="5756"/>
                    <a:pt x="7120" y="5556"/>
                  </a:cubicBezTo>
                  <a:cubicBezTo>
                    <a:pt x="7030" y="5348"/>
                    <a:pt x="6947" y="5137"/>
                    <a:pt x="6861" y="4928"/>
                  </a:cubicBezTo>
                  <a:cubicBezTo>
                    <a:pt x="6820" y="4825"/>
                    <a:pt x="6920" y="4745"/>
                    <a:pt x="7013" y="4745"/>
                  </a:cubicBezTo>
                  <a:close/>
                  <a:moveTo>
                    <a:pt x="5867" y="5477"/>
                  </a:moveTo>
                  <a:cubicBezTo>
                    <a:pt x="5898" y="5477"/>
                    <a:pt x="5927" y="5489"/>
                    <a:pt x="5949" y="5515"/>
                  </a:cubicBezTo>
                  <a:cubicBezTo>
                    <a:pt x="6086" y="5687"/>
                    <a:pt x="6204" y="5871"/>
                    <a:pt x="6318" y="6058"/>
                  </a:cubicBezTo>
                  <a:cubicBezTo>
                    <a:pt x="6429" y="6239"/>
                    <a:pt x="6584" y="6429"/>
                    <a:pt x="6625" y="6640"/>
                  </a:cubicBezTo>
                  <a:cubicBezTo>
                    <a:pt x="6644" y="6737"/>
                    <a:pt x="6576" y="6804"/>
                    <a:pt x="6497" y="6804"/>
                  </a:cubicBezTo>
                  <a:cubicBezTo>
                    <a:pt x="6466" y="6804"/>
                    <a:pt x="6432" y="6794"/>
                    <a:pt x="6403" y="6769"/>
                  </a:cubicBezTo>
                  <a:cubicBezTo>
                    <a:pt x="6237" y="6632"/>
                    <a:pt x="6143" y="6406"/>
                    <a:pt x="6037" y="6222"/>
                  </a:cubicBezTo>
                  <a:cubicBezTo>
                    <a:pt x="5926" y="6032"/>
                    <a:pt x="5821" y="5842"/>
                    <a:pt x="5735" y="5639"/>
                  </a:cubicBezTo>
                  <a:cubicBezTo>
                    <a:pt x="5701" y="5555"/>
                    <a:pt x="5788" y="5477"/>
                    <a:pt x="5867" y="5477"/>
                  </a:cubicBezTo>
                  <a:close/>
                  <a:moveTo>
                    <a:pt x="4912" y="6029"/>
                  </a:moveTo>
                  <a:cubicBezTo>
                    <a:pt x="4956" y="6029"/>
                    <a:pt x="4998" y="6051"/>
                    <a:pt x="5023" y="6104"/>
                  </a:cubicBezTo>
                  <a:cubicBezTo>
                    <a:pt x="5116" y="6297"/>
                    <a:pt x="5194" y="6496"/>
                    <a:pt x="5287" y="6691"/>
                  </a:cubicBezTo>
                  <a:cubicBezTo>
                    <a:pt x="5370" y="6859"/>
                    <a:pt x="5493" y="7024"/>
                    <a:pt x="5500" y="7214"/>
                  </a:cubicBezTo>
                  <a:cubicBezTo>
                    <a:pt x="5502" y="7287"/>
                    <a:pt x="5436" y="7342"/>
                    <a:pt x="5369" y="7342"/>
                  </a:cubicBezTo>
                  <a:cubicBezTo>
                    <a:pt x="5348" y="7342"/>
                    <a:pt x="5326" y="7336"/>
                    <a:pt x="5307" y="7324"/>
                  </a:cubicBezTo>
                  <a:cubicBezTo>
                    <a:pt x="5135" y="7219"/>
                    <a:pt x="5055" y="7006"/>
                    <a:pt x="4976" y="6828"/>
                  </a:cubicBezTo>
                  <a:cubicBezTo>
                    <a:pt x="4887" y="6631"/>
                    <a:pt x="4804" y="6429"/>
                    <a:pt x="4757" y="6215"/>
                  </a:cubicBezTo>
                  <a:cubicBezTo>
                    <a:pt x="4733" y="6114"/>
                    <a:pt x="4825" y="6029"/>
                    <a:pt x="4912" y="6029"/>
                  </a:cubicBezTo>
                  <a:close/>
                  <a:moveTo>
                    <a:pt x="3819" y="6530"/>
                  </a:moveTo>
                  <a:cubicBezTo>
                    <a:pt x="3857" y="6530"/>
                    <a:pt x="3896" y="6547"/>
                    <a:pt x="3924" y="6587"/>
                  </a:cubicBezTo>
                  <a:cubicBezTo>
                    <a:pt x="4167" y="6923"/>
                    <a:pt x="4440" y="7338"/>
                    <a:pt x="4507" y="7755"/>
                  </a:cubicBezTo>
                  <a:cubicBezTo>
                    <a:pt x="4520" y="7841"/>
                    <a:pt x="4458" y="7901"/>
                    <a:pt x="4392" y="7901"/>
                  </a:cubicBezTo>
                  <a:cubicBezTo>
                    <a:pt x="4356" y="7901"/>
                    <a:pt x="4319" y="7884"/>
                    <a:pt x="4292" y="7845"/>
                  </a:cubicBezTo>
                  <a:cubicBezTo>
                    <a:pt x="4054" y="7505"/>
                    <a:pt x="3904" y="7081"/>
                    <a:pt x="3710" y="6712"/>
                  </a:cubicBezTo>
                  <a:cubicBezTo>
                    <a:pt x="3658" y="6613"/>
                    <a:pt x="3735" y="6530"/>
                    <a:pt x="3819" y="6530"/>
                  </a:cubicBezTo>
                  <a:close/>
                  <a:moveTo>
                    <a:pt x="3058" y="7291"/>
                  </a:moveTo>
                  <a:cubicBezTo>
                    <a:pt x="3097" y="7291"/>
                    <a:pt x="3135" y="7311"/>
                    <a:pt x="3159" y="7359"/>
                  </a:cubicBezTo>
                  <a:cubicBezTo>
                    <a:pt x="3246" y="7529"/>
                    <a:pt x="3334" y="7697"/>
                    <a:pt x="3417" y="7868"/>
                  </a:cubicBezTo>
                  <a:cubicBezTo>
                    <a:pt x="3491" y="8020"/>
                    <a:pt x="3574" y="8160"/>
                    <a:pt x="3594" y="8328"/>
                  </a:cubicBezTo>
                  <a:cubicBezTo>
                    <a:pt x="3603" y="8401"/>
                    <a:pt x="3535" y="8446"/>
                    <a:pt x="3470" y="8446"/>
                  </a:cubicBezTo>
                  <a:cubicBezTo>
                    <a:pt x="3439" y="8446"/>
                    <a:pt x="3408" y="8436"/>
                    <a:pt x="3386" y="8414"/>
                  </a:cubicBezTo>
                  <a:cubicBezTo>
                    <a:pt x="3270" y="8294"/>
                    <a:pt x="3214" y="8134"/>
                    <a:pt x="3145" y="7984"/>
                  </a:cubicBezTo>
                  <a:cubicBezTo>
                    <a:pt x="3071" y="7823"/>
                    <a:pt x="3001" y="7657"/>
                    <a:pt x="2929" y="7495"/>
                  </a:cubicBezTo>
                  <a:cubicBezTo>
                    <a:pt x="2882" y="7389"/>
                    <a:pt x="2972" y="7291"/>
                    <a:pt x="3058" y="7291"/>
                  </a:cubicBezTo>
                  <a:close/>
                  <a:moveTo>
                    <a:pt x="7781" y="0"/>
                  </a:moveTo>
                  <a:cubicBezTo>
                    <a:pt x="5617" y="1099"/>
                    <a:pt x="3433" y="2154"/>
                    <a:pt x="1321" y="3363"/>
                  </a:cubicBezTo>
                  <a:cubicBezTo>
                    <a:pt x="877" y="3618"/>
                    <a:pt x="437" y="3882"/>
                    <a:pt x="0" y="4148"/>
                  </a:cubicBezTo>
                  <a:cubicBezTo>
                    <a:pt x="1165" y="6015"/>
                    <a:pt x="2330" y="7936"/>
                    <a:pt x="3360" y="9883"/>
                  </a:cubicBezTo>
                  <a:cubicBezTo>
                    <a:pt x="3789" y="9622"/>
                    <a:pt x="4215" y="9358"/>
                    <a:pt x="4639" y="9087"/>
                  </a:cubicBezTo>
                  <a:cubicBezTo>
                    <a:pt x="6563" y="7859"/>
                    <a:pt x="8439" y="6569"/>
                    <a:pt x="10308" y="5263"/>
                  </a:cubicBezTo>
                  <a:cubicBezTo>
                    <a:pt x="10144" y="4791"/>
                    <a:pt x="9970" y="4319"/>
                    <a:pt x="9784" y="3852"/>
                  </a:cubicBezTo>
                  <a:lnTo>
                    <a:pt x="9649" y="3517"/>
                  </a:lnTo>
                  <a:cubicBezTo>
                    <a:pt x="9564" y="3315"/>
                    <a:pt x="9475" y="3115"/>
                    <a:pt x="9384" y="2916"/>
                  </a:cubicBezTo>
                  <a:cubicBezTo>
                    <a:pt x="9129" y="2371"/>
                    <a:pt x="8848" y="1843"/>
                    <a:pt x="8556" y="1325"/>
                  </a:cubicBezTo>
                  <a:lnTo>
                    <a:pt x="8360" y="984"/>
                  </a:lnTo>
                  <a:cubicBezTo>
                    <a:pt x="8171" y="655"/>
                    <a:pt x="7978" y="327"/>
                    <a:pt x="77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5"/>
            <p:cNvSpPr/>
            <p:nvPr/>
          </p:nvSpPr>
          <p:spPr>
            <a:xfrm>
              <a:off x="6066216" y="3158509"/>
              <a:ext cx="266544" cy="253664"/>
            </a:xfrm>
            <a:custGeom>
              <a:rect b="b" l="l" r="r" t="t"/>
              <a:pathLst>
                <a:path extrusionOk="0" h="8114" w="8526">
                  <a:moveTo>
                    <a:pt x="6481" y="2349"/>
                  </a:moveTo>
                  <a:cubicBezTo>
                    <a:pt x="6525" y="2349"/>
                    <a:pt x="6569" y="2367"/>
                    <a:pt x="6597" y="2408"/>
                  </a:cubicBezTo>
                  <a:cubicBezTo>
                    <a:pt x="6814" y="2733"/>
                    <a:pt x="7024" y="3084"/>
                    <a:pt x="7153" y="3456"/>
                  </a:cubicBezTo>
                  <a:cubicBezTo>
                    <a:pt x="7191" y="3570"/>
                    <a:pt x="7100" y="3641"/>
                    <a:pt x="7006" y="3641"/>
                  </a:cubicBezTo>
                  <a:cubicBezTo>
                    <a:pt x="6955" y="3641"/>
                    <a:pt x="6904" y="3620"/>
                    <a:pt x="6872" y="3574"/>
                  </a:cubicBezTo>
                  <a:cubicBezTo>
                    <a:pt x="6648" y="3254"/>
                    <a:pt x="6489" y="2876"/>
                    <a:pt x="6353" y="2511"/>
                  </a:cubicBezTo>
                  <a:cubicBezTo>
                    <a:pt x="6316" y="2413"/>
                    <a:pt x="6398" y="2349"/>
                    <a:pt x="6481" y="2349"/>
                  </a:cubicBezTo>
                  <a:close/>
                  <a:moveTo>
                    <a:pt x="5230" y="2973"/>
                  </a:moveTo>
                  <a:cubicBezTo>
                    <a:pt x="5277" y="2973"/>
                    <a:pt x="5322" y="2994"/>
                    <a:pt x="5346" y="3043"/>
                  </a:cubicBezTo>
                  <a:cubicBezTo>
                    <a:pt x="5453" y="3260"/>
                    <a:pt x="5560" y="3478"/>
                    <a:pt x="5660" y="3699"/>
                  </a:cubicBezTo>
                  <a:cubicBezTo>
                    <a:pt x="5745" y="3886"/>
                    <a:pt x="5856" y="4074"/>
                    <a:pt x="5868" y="4282"/>
                  </a:cubicBezTo>
                  <a:cubicBezTo>
                    <a:pt x="5874" y="4359"/>
                    <a:pt x="5806" y="4409"/>
                    <a:pt x="5737" y="4409"/>
                  </a:cubicBezTo>
                  <a:cubicBezTo>
                    <a:pt x="5705" y="4409"/>
                    <a:pt x="5673" y="4398"/>
                    <a:pt x="5649" y="4373"/>
                  </a:cubicBezTo>
                  <a:cubicBezTo>
                    <a:pt x="5493" y="4216"/>
                    <a:pt x="5424" y="3984"/>
                    <a:pt x="5338" y="3784"/>
                  </a:cubicBezTo>
                  <a:cubicBezTo>
                    <a:pt x="5248" y="3576"/>
                    <a:pt x="5165" y="3365"/>
                    <a:pt x="5079" y="3156"/>
                  </a:cubicBezTo>
                  <a:cubicBezTo>
                    <a:pt x="5037" y="3053"/>
                    <a:pt x="5137" y="2973"/>
                    <a:pt x="5230" y="2973"/>
                  </a:cubicBezTo>
                  <a:close/>
                  <a:moveTo>
                    <a:pt x="4084" y="3705"/>
                  </a:moveTo>
                  <a:cubicBezTo>
                    <a:pt x="4115" y="3705"/>
                    <a:pt x="4144" y="3717"/>
                    <a:pt x="4166" y="3743"/>
                  </a:cubicBezTo>
                  <a:cubicBezTo>
                    <a:pt x="4303" y="3915"/>
                    <a:pt x="4421" y="4099"/>
                    <a:pt x="4535" y="4286"/>
                  </a:cubicBezTo>
                  <a:cubicBezTo>
                    <a:pt x="4646" y="4467"/>
                    <a:pt x="4801" y="4657"/>
                    <a:pt x="4842" y="4868"/>
                  </a:cubicBezTo>
                  <a:cubicBezTo>
                    <a:pt x="4861" y="4964"/>
                    <a:pt x="4792" y="5032"/>
                    <a:pt x="4714" y="5032"/>
                  </a:cubicBezTo>
                  <a:cubicBezTo>
                    <a:pt x="4683" y="5032"/>
                    <a:pt x="4650" y="5021"/>
                    <a:pt x="4621" y="4997"/>
                  </a:cubicBezTo>
                  <a:cubicBezTo>
                    <a:pt x="4455" y="4860"/>
                    <a:pt x="4362" y="4634"/>
                    <a:pt x="4255" y="4450"/>
                  </a:cubicBezTo>
                  <a:cubicBezTo>
                    <a:pt x="4145" y="4260"/>
                    <a:pt x="4039" y="4070"/>
                    <a:pt x="3953" y="3867"/>
                  </a:cubicBezTo>
                  <a:cubicBezTo>
                    <a:pt x="3919" y="3783"/>
                    <a:pt x="4005" y="3705"/>
                    <a:pt x="4084" y="3705"/>
                  </a:cubicBezTo>
                  <a:close/>
                  <a:moveTo>
                    <a:pt x="3129" y="4257"/>
                  </a:moveTo>
                  <a:cubicBezTo>
                    <a:pt x="3173" y="4257"/>
                    <a:pt x="3215" y="4279"/>
                    <a:pt x="3240" y="4332"/>
                  </a:cubicBezTo>
                  <a:cubicBezTo>
                    <a:pt x="3333" y="4525"/>
                    <a:pt x="3411" y="4724"/>
                    <a:pt x="3504" y="4919"/>
                  </a:cubicBezTo>
                  <a:cubicBezTo>
                    <a:pt x="3587" y="5087"/>
                    <a:pt x="3710" y="5252"/>
                    <a:pt x="3717" y="5442"/>
                  </a:cubicBezTo>
                  <a:cubicBezTo>
                    <a:pt x="3718" y="5515"/>
                    <a:pt x="3652" y="5570"/>
                    <a:pt x="3585" y="5570"/>
                  </a:cubicBezTo>
                  <a:cubicBezTo>
                    <a:pt x="3563" y="5570"/>
                    <a:pt x="3542" y="5564"/>
                    <a:pt x="3522" y="5552"/>
                  </a:cubicBezTo>
                  <a:cubicBezTo>
                    <a:pt x="3350" y="5447"/>
                    <a:pt x="3271" y="5234"/>
                    <a:pt x="3192" y="5056"/>
                  </a:cubicBezTo>
                  <a:cubicBezTo>
                    <a:pt x="3103" y="4859"/>
                    <a:pt x="3020" y="4657"/>
                    <a:pt x="2973" y="4443"/>
                  </a:cubicBezTo>
                  <a:cubicBezTo>
                    <a:pt x="2951" y="4341"/>
                    <a:pt x="3043" y="4257"/>
                    <a:pt x="3129" y="4257"/>
                  </a:cubicBezTo>
                  <a:close/>
                  <a:moveTo>
                    <a:pt x="2036" y="4758"/>
                  </a:moveTo>
                  <a:cubicBezTo>
                    <a:pt x="2074" y="4758"/>
                    <a:pt x="2113" y="4775"/>
                    <a:pt x="2141" y="4815"/>
                  </a:cubicBezTo>
                  <a:cubicBezTo>
                    <a:pt x="2384" y="5151"/>
                    <a:pt x="2657" y="5566"/>
                    <a:pt x="2724" y="5983"/>
                  </a:cubicBezTo>
                  <a:cubicBezTo>
                    <a:pt x="2737" y="6069"/>
                    <a:pt x="2675" y="6129"/>
                    <a:pt x="2608" y="6129"/>
                  </a:cubicBezTo>
                  <a:cubicBezTo>
                    <a:pt x="2573" y="6129"/>
                    <a:pt x="2536" y="6112"/>
                    <a:pt x="2509" y="6073"/>
                  </a:cubicBezTo>
                  <a:cubicBezTo>
                    <a:pt x="2271" y="5733"/>
                    <a:pt x="2121" y="5309"/>
                    <a:pt x="1927" y="4940"/>
                  </a:cubicBezTo>
                  <a:cubicBezTo>
                    <a:pt x="1875" y="4841"/>
                    <a:pt x="1952" y="4758"/>
                    <a:pt x="2036" y="4758"/>
                  </a:cubicBezTo>
                  <a:close/>
                  <a:moveTo>
                    <a:pt x="1275" y="5519"/>
                  </a:moveTo>
                  <a:cubicBezTo>
                    <a:pt x="1314" y="5519"/>
                    <a:pt x="1352" y="5539"/>
                    <a:pt x="1376" y="5587"/>
                  </a:cubicBezTo>
                  <a:cubicBezTo>
                    <a:pt x="1463" y="5757"/>
                    <a:pt x="1551" y="5925"/>
                    <a:pt x="1634" y="6096"/>
                  </a:cubicBezTo>
                  <a:cubicBezTo>
                    <a:pt x="1708" y="6248"/>
                    <a:pt x="1791" y="6388"/>
                    <a:pt x="1811" y="6556"/>
                  </a:cubicBezTo>
                  <a:cubicBezTo>
                    <a:pt x="1821" y="6630"/>
                    <a:pt x="1753" y="6675"/>
                    <a:pt x="1687" y="6675"/>
                  </a:cubicBezTo>
                  <a:cubicBezTo>
                    <a:pt x="1656" y="6675"/>
                    <a:pt x="1626" y="6665"/>
                    <a:pt x="1604" y="6643"/>
                  </a:cubicBezTo>
                  <a:cubicBezTo>
                    <a:pt x="1489" y="6523"/>
                    <a:pt x="1432" y="6363"/>
                    <a:pt x="1364" y="6213"/>
                  </a:cubicBezTo>
                  <a:cubicBezTo>
                    <a:pt x="1288" y="6051"/>
                    <a:pt x="1219" y="5887"/>
                    <a:pt x="1146" y="5723"/>
                  </a:cubicBezTo>
                  <a:cubicBezTo>
                    <a:pt x="1099" y="5617"/>
                    <a:pt x="1189" y="5519"/>
                    <a:pt x="1275" y="5519"/>
                  </a:cubicBezTo>
                  <a:close/>
                  <a:moveTo>
                    <a:pt x="7015" y="0"/>
                  </a:moveTo>
                  <a:cubicBezTo>
                    <a:pt x="7049" y="142"/>
                    <a:pt x="7073" y="284"/>
                    <a:pt x="7080" y="427"/>
                  </a:cubicBezTo>
                  <a:cubicBezTo>
                    <a:pt x="7117" y="1220"/>
                    <a:pt x="6598" y="1641"/>
                    <a:pt x="5953" y="2016"/>
                  </a:cubicBezTo>
                  <a:cubicBezTo>
                    <a:pt x="3995" y="3157"/>
                    <a:pt x="2006" y="4245"/>
                    <a:pt x="1" y="5304"/>
                  </a:cubicBezTo>
                  <a:cubicBezTo>
                    <a:pt x="548" y="6232"/>
                    <a:pt x="1079" y="7170"/>
                    <a:pt x="1578" y="8113"/>
                  </a:cubicBezTo>
                  <a:cubicBezTo>
                    <a:pt x="2006" y="7851"/>
                    <a:pt x="2433" y="7587"/>
                    <a:pt x="2856" y="7316"/>
                  </a:cubicBezTo>
                  <a:cubicBezTo>
                    <a:pt x="4780" y="6088"/>
                    <a:pt x="6656" y="4799"/>
                    <a:pt x="8525" y="3494"/>
                  </a:cubicBezTo>
                  <a:cubicBezTo>
                    <a:pt x="8362" y="3020"/>
                    <a:pt x="8189" y="2548"/>
                    <a:pt x="8001" y="2082"/>
                  </a:cubicBezTo>
                  <a:lnTo>
                    <a:pt x="7866" y="1746"/>
                  </a:lnTo>
                  <a:cubicBezTo>
                    <a:pt x="7781" y="1545"/>
                    <a:pt x="7692" y="1345"/>
                    <a:pt x="7601" y="1146"/>
                  </a:cubicBezTo>
                  <a:cubicBezTo>
                    <a:pt x="7418" y="755"/>
                    <a:pt x="7220" y="375"/>
                    <a:pt x="70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5"/>
            <p:cNvSpPr/>
            <p:nvPr/>
          </p:nvSpPr>
          <p:spPr>
            <a:xfrm>
              <a:off x="5741596" y="3362928"/>
              <a:ext cx="140619" cy="227591"/>
            </a:xfrm>
            <a:custGeom>
              <a:rect b="b" l="l" r="r" t="t"/>
              <a:pathLst>
                <a:path extrusionOk="0" h="7280" w="4498">
                  <a:moveTo>
                    <a:pt x="1032" y="0"/>
                  </a:moveTo>
                  <a:cubicBezTo>
                    <a:pt x="693" y="241"/>
                    <a:pt x="348" y="475"/>
                    <a:pt x="1" y="703"/>
                  </a:cubicBezTo>
                  <a:cubicBezTo>
                    <a:pt x="1223" y="2918"/>
                    <a:pt x="2422" y="5159"/>
                    <a:pt x="3798" y="7279"/>
                  </a:cubicBezTo>
                  <a:cubicBezTo>
                    <a:pt x="4040" y="7186"/>
                    <a:pt x="4273" y="7077"/>
                    <a:pt x="4498" y="6957"/>
                  </a:cubicBezTo>
                  <a:cubicBezTo>
                    <a:pt x="3976" y="6007"/>
                    <a:pt x="3484" y="5035"/>
                    <a:pt x="2996" y="4075"/>
                  </a:cubicBezTo>
                  <a:cubicBezTo>
                    <a:pt x="2314" y="2734"/>
                    <a:pt x="1630" y="1384"/>
                    <a:pt x="1032" y="0"/>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5"/>
            <p:cNvSpPr/>
            <p:nvPr/>
          </p:nvSpPr>
          <p:spPr>
            <a:xfrm>
              <a:off x="5802118" y="3236694"/>
              <a:ext cx="304528" cy="313500"/>
            </a:xfrm>
            <a:custGeom>
              <a:rect b="b" l="l" r="r" t="t"/>
              <a:pathLst>
                <a:path extrusionOk="0" h="10028" w="9741">
                  <a:moveTo>
                    <a:pt x="6745" y="4692"/>
                  </a:moveTo>
                  <a:cubicBezTo>
                    <a:pt x="6785" y="4692"/>
                    <a:pt x="6824" y="4711"/>
                    <a:pt x="6846" y="4753"/>
                  </a:cubicBezTo>
                  <a:cubicBezTo>
                    <a:pt x="6949" y="4951"/>
                    <a:pt x="7053" y="5148"/>
                    <a:pt x="7164" y="5340"/>
                  </a:cubicBezTo>
                  <a:cubicBezTo>
                    <a:pt x="7266" y="5511"/>
                    <a:pt x="7427" y="5683"/>
                    <a:pt x="7479" y="5877"/>
                  </a:cubicBezTo>
                  <a:cubicBezTo>
                    <a:pt x="7502" y="5962"/>
                    <a:pt x="7430" y="6045"/>
                    <a:pt x="7351" y="6045"/>
                  </a:cubicBezTo>
                  <a:cubicBezTo>
                    <a:pt x="7329" y="6045"/>
                    <a:pt x="7308" y="6039"/>
                    <a:pt x="7287" y="6026"/>
                  </a:cubicBezTo>
                  <a:cubicBezTo>
                    <a:pt x="7106" y="5912"/>
                    <a:pt x="6996" y="5682"/>
                    <a:pt x="6893" y="5498"/>
                  </a:cubicBezTo>
                  <a:cubicBezTo>
                    <a:pt x="6779" y="5293"/>
                    <a:pt x="6685" y="5076"/>
                    <a:pt x="6615" y="4852"/>
                  </a:cubicBezTo>
                  <a:cubicBezTo>
                    <a:pt x="6586" y="4761"/>
                    <a:pt x="6667" y="4692"/>
                    <a:pt x="6745" y="4692"/>
                  </a:cubicBezTo>
                  <a:close/>
                  <a:moveTo>
                    <a:pt x="5903" y="5075"/>
                  </a:moveTo>
                  <a:cubicBezTo>
                    <a:pt x="5944" y="5075"/>
                    <a:pt x="5983" y="5094"/>
                    <a:pt x="6006" y="5138"/>
                  </a:cubicBezTo>
                  <a:cubicBezTo>
                    <a:pt x="6115" y="5346"/>
                    <a:pt x="6205" y="5563"/>
                    <a:pt x="6315" y="5771"/>
                  </a:cubicBezTo>
                  <a:cubicBezTo>
                    <a:pt x="6418" y="5963"/>
                    <a:pt x="6542" y="6145"/>
                    <a:pt x="6615" y="6352"/>
                  </a:cubicBezTo>
                  <a:cubicBezTo>
                    <a:pt x="6644" y="6433"/>
                    <a:pt x="6572" y="6495"/>
                    <a:pt x="6500" y="6495"/>
                  </a:cubicBezTo>
                  <a:cubicBezTo>
                    <a:pt x="6472" y="6495"/>
                    <a:pt x="6443" y="6486"/>
                    <a:pt x="6421" y="6464"/>
                  </a:cubicBezTo>
                  <a:cubicBezTo>
                    <a:pt x="6111" y="6162"/>
                    <a:pt x="5889" y="5648"/>
                    <a:pt x="5770" y="5237"/>
                  </a:cubicBezTo>
                  <a:cubicBezTo>
                    <a:pt x="5744" y="5145"/>
                    <a:pt x="5826" y="5075"/>
                    <a:pt x="5903" y="5075"/>
                  </a:cubicBezTo>
                  <a:close/>
                  <a:moveTo>
                    <a:pt x="5182" y="5454"/>
                  </a:moveTo>
                  <a:cubicBezTo>
                    <a:pt x="5221" y="5454"/>
                    <a:pt x="5258" y="5472"/>
                    <a:pt x="5279" y="5516"/>
                  </a:cubicBezTo>
                  <a:cubicBezTo>
                    <a:pt x="5377" y="5719"/>
                    <a:pt x="5466" y="5924"/>
                    <a:pt x="5550" y="6132"/>
                  </a:cubicBezTo>
                  <a:cubicBezTo>
                    <a:pt x="5633" y="6335"/>
                    <a:pt x="5749" y="6546"/>
                    <a:pt x="5765" y="6766"/>
                  </a:cubicBezTo>
                  <a:cubicBezTo>
                    <a:pt x="5770" y="6835"/>
                    <a:pt x="5702" y="6887"/>
                    <a:pt x="5638" y="6887"/>
                  </a:cubicBezTo>
                  <a:cubicBezTo>
                    <a:pt x="5608" y="6887"/>
                    <a:pt x="5580" y="6876"/>
                    <a:pt x="5559" y="6850"/>
                  </a:cubicBezTo>
                  <a:cubicBezTo>
                    <a:pt x="5430" y="6690"/>
                    <a:pt x="5374" y="6486"/>
                    <a:pt x="5300" y="6294"/>
                  </a:cubicBezTo>
                  <a:cubicBezTo>
                    <a:pt x="5212" y="6068"/>
                    <a:pt x="5128" y="5840"/>
                    <a:pt x="5054" y="5609"/>
                  </a:cubicBezTo>
                  <a:cubicBezTo>
                    <a:pt x="5026" y="5522"/>
                    <a:pt x="5106" y="5454"/>
                    <a:pt x="5182" y="5454"/>
                  </a:cubicBezTo>
                  <a:close/>
                  <a:moveTo>
                    <a:pt x="4460" y="5886"/>
                  </a:moveTo>
                  <a:cubicBezTo>
                    <a:pt x="4501" y="5886"/>
                    <a:pt x="4541" y="5903"/>
                    <a:pt x="4564" y="5944"/>
                  </a:cubicBezTo>
                  <a:cubicBezTo>
                    <a:pt x="4699" y="6177"/>
                    <a:pt x="4820" y="6413"/>
                    <a:pt x="4937" y="6657"/>
                  </a:cubicBezTo>
                  <a:cubicBezTo>
                    <a:pt x="5034" y="6856"/>
                    <a:pt x="5170" y="7058"/>
                    <a:pt x="5178" y="7282"/>
                  </a:cubicBezTo>
                  <a:cubicBezTo>
                    <a:pt x="5180" y="7353"/>
                    <a:pt x="5122" y="7395"/>
                    <a:pt x="5062" y="7395"/>
                  </a:cubicBezTo>
                  <a:cubicBezTo>
                    <a:pt x="5033" y="7395"/>
                    <a:pt x="5004" y="7385"/>
                    <a:pt x="4981" y="7365"/>
                  </a:cubicBezTo>
                  <a:cubicBezTo>
                    <a:pt x="4804" y="7209"/>
                    <a:pt x="4723" y="6935"/>
                    <a:pt x="4624" y="6723"/>
                  </a:cubicBezTo>
                  <a:cubicBezTo>
                    <a:pt x="4519" y="6496"/>
                    <a:pt x="4425" y="6273"/>
                    <a:pt x="4337" y="6039"/>
                  </a:cubicBezTo>
                  <a:cubicBezTo>
                    <a:pt x="4304" y="5950"/>
                    <a:pt x="4383" y="5886"/>
                    <a:pt x="4460" y="5886"/>
                  </a:cubicBezTo>
                  <a:close/>
                  <a:moveTo>
                    <a:pt x="6465" y="0"/>
                  </a:moveTo>
                  <a:cubicBezTo>
                    <a:pt x="4288" y="1342"/>
                    <a:pt x="2187" y="2801"/>
                    <a:pt x="0" y="4123"/>
                  </a:cubicBezTo>
                  <a:cubicBezTo>
                    <a:pt x="588" y="5574"/>
                    <a:pt x="1157" y="7036"/>
                    <a:pt x="1728" y="8495"/>
                  </a:cubicBezTo>
                  <a:cubicBezTo>
                    <a:pt x="1997" y="9007"/>
                    <a:pt x="2273" y="9517"/>
                    <a:pt x="2550" y="10027"/>
                  </a:cubicBezTo>
                  <a:cubicBezTo>
                    <a:pt x="4934" y="8587"/>
                    <a:pt x="7363" y="7234"/>
                    <a:pt x="9741" y="5784"/>
                  </a:cubicBezTo>
                  <a:cubicBezTo>
                    <a:pt x="8574" y="3917"/>
                    <a:pt x="7496" y="1944"/>
                    <a:pt x="6465" y="0"/>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5"/>
            <p:cNvSpPr/>
            <p:nvPr/>
          </p:nvSpPr>
          <p:spPr>
            <a:xfrm>
              <a:off x="5624678" y="3493570"/>
              <a:ext cx="96695" cy="134835"/>
            </a:xfrm>
            <a:custGeom>
              <a:rect b="b" l="l" r="r" t="t"/>
              <a:pathLst>
                <a:path extrusionOk="0" h="4313" w="3093">
                  <a:moveTo>
                    <a:pt x="797" y="0"/>
                  </a:moveTo>
                  <a:cubicBezTo>
                    <a:pt x="529" y="189"/>
                    <a:pt x="263" y="381"/>
                    <a:pt x="1" y="575"/>
                  </a:cubicBezTo>
                  <a:cubicBezTo>
                    <a:pt x="836" y="1776"/>
                    <a:pt x="1637" y="3018"/>
                    <a:pt x="2325" y="4312"/>
                  </a:cubicBezTo>
                  <a:cubicBezTo>
                    <a:pt x="2584" y="4183"/>
                    <a:pt x="2839" y="4048"/>
                    <a:pt x="3092" y="3906"/>
                  </a:cubicBezTo>
                  <a:cubicBezTo>
                    <a:pt x="2293" y="2630"/>
                    <a:pt x="1527" y="1313"/>
                    <a:pt x="797" y="0"/>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3" name="Google Shape;2033;p45"/>
          <p:cNvGrpSpPr/>
          <p:nvPr/>
        </p:nvGrpSpPr>
        <p:grpSpPr>
          <a:xfrm>
            <a:off x="2493358" y="4249895"/>
            <a:ext cx="375421" cy="353610"/>
            <a:chOff x="2870687" y="3796508"/>
            <a:chExt cx="375421" cy="353610"/>
          </a:xfrm>
        </p:grpSpPr>
        <p:sp>
          <p:nvSpPr>
            <p:cNvPr id="2034" name="Google Shape;2034;p45"/>
            <p:cNvSpPr/>
            <p:nvPr/>
          </p:nvSpPr>
          <p:spPr>
            <a:xfrm>
              <a:off x="2884169" y="3802104"/>
              <a:ext cx="342522" cy="342418"/>
            </a:xfrm>
            <a:custGeom>
              <a:rect b="b" l="l" r="r" t="t"/>
              <a:pathLst>
                <a:path extrusionOk="0" h="13156" w="1316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5"/>
            <p:cNvSpPr/>
            <p:nvPr/>
          </p:nvSpPr>
          <p:spPr>
            <a:xfrm>
              <a:off x="3033072" y="3802104"/>
              <a:ext cx="199657" cy="342522"/>
            </a:xfrm>
            <a:custGeom>
              <a:rect b="b" l="l" r="r" t="t"/>
              <a:pathLst>
                <a:path extrusionOk="0" h="13160" w="7671">
                  <a:moveTo>
                    <a:pt x="859" y="1"/>
                  </a:moveTo>
                  <a:cubicBezTo>
                    <a:pt x="574" y="1"/>
                    <a:pt x="285" y="18"/>
                    <a:pt x="0" y="57"/>
                  </a:cubicBezTo>
                  <a:cubicBezTo>
                    <a:pt x="3276" y="486"/>
                    <a:pt x="5721" y="3276"/>
                    <a:pt x="5721" y="6580"/>
                  </a:cubicBezTo>
                  <a:cubicBezTo>
                    <a:pt x="5721" y="9880"/>
                    <a:pt x="3276" y="12670"/>
                    <a:pt x="0" y="13103"/>
                  </a:cubicBezTo>
                  <a:cubicBezTo>
                    <a:pt x="290" y="13141"/>
                    <a:pt x="578" y="13160"/>
                    <a:pt x="863" y="13160"/>
                  </a:cubicBezTo>
                  <a:cubicBezTo>
                    <a:pt x="4274" y="13160"/>
                    <a:pt x="7190" y="10510"/>
                    <a:pt x="7421" y="7009"/>
                  </a:cubicBezTo>
                  <a:cubicBezTo>
                    <a:pt x="7670" y="3216"/>
                    <a:pt x="4659" y="4"/>
                    <a:pt x="859" y="1"/>
                  </a:cubicBezTo>
                  <a:close/>
                </a:path>
              </a:pathLst>
            </a:custGeom>
            <a:solidFill>
              <a:srgbClr val="000000">
                <a:alpha val="27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5"/>
            <p:cNvSpPr/>
            <p:nvPr/>
          </p:nvSpPr>
          <p:spPr>
            <a:xfrm>
              <a:off x="2943772" y="3876569"/>
              <a:ext cx="186123" cy="267953"/>
            </a:xfrm>
            <a:custGeom>
              <a:rect b="b" l="l" r="r" t="t"/>
              <a:pathLst>
                <a:path extrusionOk="0" h="10295" w="7151">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5"/>
            <p:cNvSpPr/>
            <p:nvPr/>
          </p:nvSpPr>
          <p:spPr>
            <a:xfrm>
              <a:off x="2870687" y="3796508"/>
              <a:ext cx="375421" cy="353610"/>
            </a:xfrm>
            <a:custGeom>
              <a:rect b="b" l="l" r="r" t="t"/>
              <a:pathLst>
                <a:path extrusionOk="0" h="13586" w="14424">
                  <a:moveTo>
                    <a:pt x="7101" y="0"/>
                  </a:moveTo>
                  <a:cubicBezTo>
                    <a:pt x="6858" y="0"/>
                    <a:pt x="6614" y="13"/>
                    <a:pt x="6369" y="40"/>
                  </a:cubicBezTo>
                  <a:cubicBezTo>
                    <a:pt x="4325" y="261"/>
                    <a:pt x="2488" y="1394"/>
                    <a:pt x="1380" y="3125"/>
                  </a:cubicBezTo>
                  <a:cubicBezTo>
                    <a:pt x="268" y="4856"/>
                    <a:pt x="1" y="6996"/>
                    <a:pt x="655" y="8948"/>
                  </a:cubicBezTo>
                  <a:cubicBezTo>
                    <a:pt x="1306" y="10898"/>
                    <a:pt x="2809" y="12446"/>
                    <a:pt x="4737" y="13163"/>
                  </a:cubicBezTo>
                  <a:cubicBezTo>
                    <a:pt x="4761" y="13172"/>
                    <a:pt x="4785" y="13176"/>
                    <a:pt x="4810" y="13176"/>
                  </a:cubicBezTo>
                  <a:cubicBezTo>
                    <a:pt x="4875" y="13176"/>
                    <a:pt x="4938" y="13146"/>
                    <a:pt x="4979" y="13090"/>
                  </a:cubicBezTo>
                  <a:cubicBezTo>
                    <a:pt x="5011" y="13051"/>
                    <a:pt x="5025" y="13005"/>
                    <a:pt x="5025" y="12956"/>
                  </a:cubicBezTo>
                  <a:lnTo>
                    <a:pt x="5025" y="9078"/>
                  </a:lnTo>
                  <a:cubicBezTo>
                    <a:pt x="5025" y="8962"/>
                    <a:pt x="4930" y="8864"/>
                    <a:pt x="4811" y="8864"/>
                  </a:cubicBezTo>
                  <a:lnTo>
                    <a:pt x="3023" y="8864"/>
                  </a:lnTo>
                  <a:lnTo>
                    <a:pt x="3023" y="7291"/>
                  </a:lnTo>
                  <a:lnTo>
                    <a:pt x="4811" y="7291"/>
                  </a:lnTo>
                  <a:cubicBezTo>
                    <a:pt x="4927" y="7291"/>
                    <a:pt x="5025" y="7196"/>
                    <a:pt x="5025" y="7076"/>
                  </a:cubicBezTo>
                  <a:lnTo>
                    <a:pt x="5025" y="6791"/>
                  </a:lnTo>
                  <a:cubicBezTo>
                    <a:pt x="5025" y="4923"/>
                    <a:pt x="6795" y="3287"/>
                    <a:pt x="8815" y="3287"/>
                  </a:cubicBezTo>
                  <a:lnTo>
                    <a:pt x="9743" y="3287"/>
                  </a:lnTo>
                  <a:lnTo>
                    <a:pt x="9743" y="4860"/>
                  </a:lnTo>
                  <a:lnTo>
                    <a:pt x="8815" y="4860"/>
                  </a:lnTo>
                  <a:cubicBezTo>
                    <a:pt x="8209" y="4860"/>
                    <a:pt x="7657" y="5036"/>
                    <a:pt x="7263" y="5352"/>
                  </a:cubicBezTo>
                  <a:cubicBezTo>
                    <a:pt x="6827" y="5704"/>
                    <a:pt x="6598" y="6200"/>
                    <a:pt x="6598" y="6791"/>
                  </a:cubicBezTo>
                  <a:lnTo>
                    <a:pt x="6598" y="7076"/>
                  </a:lnTo>
                  <a:cubicBezTo>
                    <a:pt x="6598" y="7196"/>
                    <a:pt x="6693" y="7291"/>
                    <a:pt x="6813" y="7291"/>
                  </a:cubicBezTo>
                  <a:lnTo>
                    <a:pt x="7657" y="7291"/>
                  </a:lnTo>
                  <a:cubicBezTo>
                    <a:pt x="7777" y="7291"/>
                    <a:pt x="7872" y="7196"/>
                    <a:pt x="7872" y="7076"/>
                  </a:cubicBezTo>
                  <a:cubicBezTo>
                    <a:pt x="7872" y="6960"/>
                    <a:pt x="7777" y="6862"/>
                    <a:pt x="7657" y="6862"/>
                  </a:cubicBezTo>
                  <a:lnTo>
                    <a:pt x="7027" y="6862"/>
                  </a:lnTo>
                  <a:lnTo>
                    <a:pt x="7027" y="6791"/>
                  </a:lnTo>
                  <a:cubicBezTo>
                    <a:pt x="7027" y="5683"/>
                    <a:pt x="7988" y="5289"/>
                    <a:pt x="8815" y="5289"/>
                  </a:cubicBezTo>
                  <a:lnTo>
                    <a:pt x="9958" y="5289"/>
                  </a:lnTo>
                  <a:cubicBezTo>
                    <a:pt x="10074" y="5289"/>
                    <a:pt x="10173" y="5194"/>
                    <a:pt x="10173" y="5074"/>
                  </a:cubicBezTo>
                  <a:lnTo>
                    <a:pt x="10173" y="3072"/>
                  </a:lnTo>
                  <a:cubicBezTo>
                    <a:pt x="10173" y="2953"/>
                    <a:pt x="10074" y="2858"/>
                    <a:pt x="9958" y="2858"/>
                  </a:cubicBezTo>
                  <a:lnTo>
                    <a:pt x="8815" y="2858"/>
                  </a:lnTo>
                  <a:cubicBezTo>
                    <a:pt x="7766" y="2858"/>
                    <a:pt x="6704" y="3277"/>
                    <a:pt x="5898" y="4001"/>
                  </a:cubicBezTo>
                  <a:cubicBezTo>
                    <a:pt x="5057" y="4761"/>
                    <a:pt x="4596" y="5750"/>
                    <a:pt x="4596" y="6791"/>
                  </a:cubicBezTo>
                  <a:lnTo>
                    <a:pt x="4596" y="6862"/>
                  </a:lnTo>
                  <a:lnTo>
                    <a:pt x="2809" y="6862"/>
                  </a:lnTo>
                  <a:cubicBezTo>
                    <a:pt x="2689" y="6862"/>
                    <a:pt x="2594" y="6957"/>
                    <a:pt x="2594" y="7076"/>
                  </a:cubicBezTo>
                  <a:lnTo>
                    <a:pt x="2594" y="9078"/>
                  </a:lnTo>
                  <a:cubicBezTo>
                    <a:pt x="2594" y="9198"/>
                    <a:pt x="2689" y="9293"/>
                    <a:pt x="2809" y="9293"/>
                  </a:cubicBezTo>
                  <a:lnTo>
                    <a:pt x="4596" y="9293"/>
                  </a:lnTo>
                  <a:lnTo>
                    <a:pt x="4596" y="12643"/>
                  </a:lnTo>
                  <a:cubicBezTo>
                    <a:pt x="2256" y="11636"/>
                    <a:pt x="740" y="9335"/>
                    <a:pt x="733" y="6791"/>
                  </a:cubicBezTo>
                  <a:cubicBezTo>
                    <a:pt x="733" y="3280"/>
                    <a:pt x="3590" y="427"/>
                    <a:pt x="7098" y="427"/>
                  </a:cubicBezTo>
                  <a:cubicBezTo>
                    <a:pt x="10606" y="427"/>
                    <a:pt x="13459" y="3287"/>
                    <a:pt x="13459" y="6791"/>
                  </a:cubicBezTo>
                  <a:cubicBezTo>
                    <a:pt x="13459" y="10296"/>
                    <a:pt x="10606" y="13153"/>
                    <a:pt x="7098" y="13153"/>
                  </a:cubicBezTo>
                  <a:lnTo>
                    <a:pt x="7024" y="13153"/>
                  </a:lnTo>
                  <a:lnTo>
                    <a:pt x="7024" y="9297"/>
                  </a:lnTo>
                  <a:lnTo>
                    <a:pt x="9958" y="9297"/>
                  </a:lnTo>
                  <a:cubicBezTo>
                    <a:pt x="10074" y="9297"/>
                    <a:pt x="10173" y="9202"/>
                    <a:pt x="10173" y="9082"/>
                  </a:cubicBezTo>
                  <a:lnTo>
                    <a:pt x="10173" y="7080"/>
                  </a:lnTo>
                  <a:cubicBezTo>
                    <a:pt x="10173" y="6960"/>
                    <a:pt x="10074" y="6865"/>
                    <a:pt x="9958" y="6865"/>
                  </a:cubicBezTo>
                  <a:lnTo>
                    <a:pt x="8702" y="6865"/>
                  </a:lnTo>
                  <a:cubicBezTo>
                    <a:pt x="8582" y="6865"/>
                    <a:pt x="8487" y="6960"/>
                    <a:pt x="8487" y="7080"/>
                  </a:cubicBezTo>
                  <a:cubicBezTo>
                    <a:pt x="8487" y="7200"/>
                    <a:pt x="8582" y="7295"/>
                    <a:pt x="8702" y="7295"/>
                  </a:cubicBezTo>
                  <a:lnTo>
                    <a:pt x="9743" y="7295"/>
                  </a:lnTo>
                  <a:lnTo>
                    <a:pt x="9743" y="8867"/>
                  </a:lnTo>
                  <a:lnTo>
                    <a:pt x="6809" y="8867"/>
                  </a:lnTo>
                  <a:cubicBezTo>
                    <a:pt x="6693" y="8867"/>
                    <a:pt x="6594" y="8962"/>
                    <a:pt x="6594" y="9082"/>
                  </a:cubicBezTo>
                  <a:lnTo>
                    <a:pt x="6594" y="13367"/>
                  </a:lnTo>
                  <a:cubicBezTo>
                    <a:pt x="6594" y="13480"/>
                    <a:pt x="6686" y="13575"/>
                    <a:pt x="6802" y="13582"/>
                  </a:cubicBezTo>
                  <a:cubicBezTo>
                    <a:pt x="6908" y="13586"/>
                    <a:pt x="7003" y="13586"/>
                    <a:pt x="7098" y="13586"/>
                  </a:cubicBezTo>
                  <a:cubicBezTo>
                    <a:pt x="9842" y="13586"/>
                    <a:pt x="12319" y="11932"/>
                    <a:pt x="13371" y="9395"/>
                  </a:cubicBezTo>
                  <a:cubicBezTo>
                    <a:pt x="14423" y="6855"/>
                    <a:pt x="13843" y="3935"/>
                    <a:pt x="11900" y="1992"/>
                  </a:cubicBezTo>
                  <a:cubicBezTo>
                    <a:pt x="10621" y="710"/>
                    <a:pt x="8891" y="0"/>
                    <a:pt x="7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8" name="Google Shape;2038;p45"/>
          <p:cNvGrpSpPr/>
          <p:nvPr/>
        </p:nvGrpSpPr>
        <p:grpSpPr>
          <a:xfrm>
            <a:off x="3655424" y="4249897"/>
            <a:ext cx="372740" cy="353610"/>
            <a:chOff x="3744430" y="3796534"/>
            <a:chExt cx="372740" cy="353610"/>
          </a:xfrm>
        </p:grpSpPr>
        <p:sp>
          <p:nvSpPr>
            <p:cNvPr id="2039" name="Google Shape;2039;p45"/>
            <p:cNvSpPr/>
            <p:nvPr/>
          </p:nvSpPr>
          <p:spPr>
            <a:xfrm>
              <a:off x="3768713" y="3802104"/>
              <a:ext cx="342522" cy="342418"/>
            </a:xfrm>
            <a:custGeom>
              <a:rect b="b" l="l" r="r" t="t"/>
              <a:pathLst>
                <a:path extrusionOk="0" h="13156" w="1316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5"/>
            <p:cNvSpPr/>
            <p:nvPr/>
          </p:nvSpPr>
          <p:spPr>
            <a:xfrm>
              <a:off x="3917617" y="3802104"/>
              <a:ext cx="199553" cy="342522"/>
            </a:xfrm>
            <a:custGeom>
              <a:rect b="b" l="l" r="r" t="t"/>
              <a:pathLst>
                <a:path extrusionOk="0" h="13160" w="7667">
                  <a:moveTo>
                    <a:pt x="859" y="1"/>
                  </a:moveTo>
                  <a:cubicBezTo>
                    <a:pt x="570" y="1"/>
                    <a:pt x="285" y="18"/>
                    <a:pt x="0" y="57"/>
                  </a:cubicBezTo>
                  <a:cubicBezTo>
                    <a:pt x="3272" y="486"/>
                    <a:pt x="5721" y="3276"/>
                    <a:pt x="5721" y="6580"/>
                  </a:cubicBezTo>
                  <a:cubicBezTo>
                    <a:pt x="5721" y="9880"/>
                    <a:pt x="3272" y="12670"/>
                    <a:pt x="0" y="13103"/>
                  </a:cubicBezTo>
                  <a:cubicBezTo>
                    <a:pt x="290" y="13141"/>
                    <a:pt x="578" y="13160"/>
                    <a:pt x="863" y="13160"/>
                  </a:cubicBezTo>
                  <a:cubicBezTo>
                    <a:pt x="4274" y="13160"/>
                    <a:pt x="7190" y="10510"/>
                    <a:pt x="7421" y="7009"/>
                  </a:cubicBezTo>
                  <a:cubicBezTo>
                    <a:pt x="7667" y="3216"/>
                    <a:pt x="4659" y="4"/>
                    <a:pt x="859" y="1"/>
                  </a:cubicBezTo>
                  <a:close/>
                </a:path>
              </a:pathLst>
            </a:custGeom>
            <a:solidFill>
              <a:srgbClr val="000000">
                <a:alpha val="27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5"/>
            <p:cNvSpPr/>
            <p:nvPr/>
          </p:nvSpPr>
          <p:spPr>
            <a:xfrm>
              <a:off x="3850206" y="3943225"/>
              <a:ext cx="38026" cy="112387"/>
            </a:xfrm>
            <a:custGeom>
              <a:rect b="b" l="l" r="r" t="t"/>
              <a:pathLst>
                <a:path extrusionOk="0" h="4318" w="1461">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5"/>
            <p:cNvSpPr/>
            <p:nvPr/>
          </p:nvSpPr>
          <p:spPr>
            <a:xfrm>
              <a:off x="3835188" y="3876126"/>
              <a:ext cx="53044" cy="45522"/>
            </a:xfrm>
            <a:custGeom>
              <a:rect b="b" l="l" r="r" t="t"/>
              <a:pathLst>
                <a:path extrusionOk="0" h="1749" w="2038">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5"/>
            <p:cNvSpPr/>
            <p:nvPr/>
          </p:nvSpPr>
          <p:spPr>
            <a:xfrm>
              <a:off x="3924670" y="3943121"/>
              <a:ext cx="119805" cy="112491"/>
            </a:xfrm>
            <a:custGeom>
              <a:rect b="b" l="l" r="r" t="t"/>
              <a:pathLst>
                <a:path extrusionOk="0" h="4322" w="4603">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5"/>
            <p:cNvSpPr/>
            <p:nvPr/>
          </p:nvSpPr>
          <p:spPr>
            <a:xfrm>
              <a:off x="3744430" y="3796534"/>
              <a:ext cx="372480" cy="353610"/>
            </a:xfrm>
            <a:custGeom>
              <a:rect b="b" l="l" r="r" t="t"/>
              <a:pathLst>
                <a:path extrusionOk="0" h="13586" w="14311">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5"/>
            <p:cNvSpPr/>
            <p:nvPr/>
          </p:nvSpPr>
          <p:spPr>
            <a:xfrm>
              <a:off x="3844974" y="3937993"/>
              <a:ext cx="48489" cy="122850"/>
            </a:xfrm>
            <a:custGeom>
              <a:rect b="b" l="l" r="r" t="t"/>
              <a:pathLst>
                <a:path extrusionOk="0" h="4720" w="1863">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5"/>
            <p:cNvSpPr/>
            <p:nvPr/>
          </p:nvSpPr>
          <p:spPr>
            <a:xfrm>
              <a:off x="3828134" y="3870973"/>
              <a:ext cx="65329" cy="55881"/>
            </a:xfrm>
            <a:custGeom>
              <a:rect b="b" l="l" r="r" t="t"/>
              <a:pathLst>
                <a:path extrusionOk="0" h="2147" w="251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5"/>
            <p:cNvSpPr/>
            <p:nvPr/>
          </p:nvSpPr>
          <p:spPr>
            <a:xfrm>
              <a:off x="3919439" y="3937993"/>
              <a:ext cx="130346" cy="122850"/>
            </a:xfrm>
            <a:custGeom>
              <a:rect b="b" l="l" r="r" t="t"/>
              <a:pathLst>
                <a:path extrusionOk="0" h="4720" w="5008">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8" name="Google Shape;2048;p45"/>
          <p:cNvGrpSpPr/>
          <p:nvPr/>
        </p:nvGrpSpPr>
        <p:grpSpPr>
          <a:xfrm rot="2025669">
            <a:off x="2166149" y="4742535"/>
            <a:ext cx="173054" cy="278276"/>
            <a:chOff x="4140725" y="520912"/>
            <a:chExt cx="175945" cy="282926"/>
          </a:xfrm>
        </p:grpSpPr>
        <p:sp>
          <p:nvSpPr>
            <p:cNvPr id="2049" name="Google Shape;2049;p45"/>
            <p:cNvSpPr/>
            <p:nvPr/>
          </p:nvSpPr>
          <p:spPr>
            <a:xfrm>
              <a:off x="4195745" y="753342"/>
              <a:ext cx="27292" cy="25635"/>
            </a:xfrm>
            <a:custGeom>
              <a:rect b="b" l="l" r="r" t="t"/>
              <a:pathLst>
                <a:path extrusionOk="0" h="820" w="873">
                  <a:moveTo>
                    <a:pt x="531" y="181"/>
                  </a:moveTo>
                  <a:cubicBezTo>
                    <a:pt x="592" y="235"/>
                    <a:pt x="653" y="290"/>
                    <a:pt x="719" y="336"/>
                  </a:cubicBezTo>
                  <a:cubicBezTo>
                    <a:pt x="640" y="414"/>
                    <a:pt x="572" y="506"/>
                    <a:pt x="483" y="577"/>
                  </a:cubicBezTo>
                  <a:cubicBezTo>
                    <a:pt x="439" y="611"/>
                    <a:pt x="348" y="655"/>
                    <a:pt x="275" y="655"/>
                  </a:cubicBezTo>
                  <a:cubicBezTo>
                    <a:pt x="218" y="655"/>
                    <a:pt x="171" y="628"/>
                    <a:pt x="167" y="549"/>
                  </a:cubicBezTo>
                  <a:cubicBezTo>
                    <a:pt x="167" y="537"/>
                    <a:pt x="165" y="529"/>
                    <a:pt x="161" y="519"/>
                  </a:cubicBezTo>
                  <a:cubicBezTo>
                    <a:pt x="300" y="426"/>
                    <a:pt x="421" y="306"/>
                    <a:pt x="531" y="181"/>
                  </a:cubicBezTo>
                  <a:close/>
                  <a:moveTo>
                    <a:pt x="533" y="0"/>
                  </a:moveTo>
                  <a:cubicBezTo>
                    <a:pt x="507" y="0"/>
                    <a:pt x="480" y="17"/>
                    <a:pt x="466" y="36"/>
                  </a:cubicBezTo>
                  <a:cubicBezTo>
                    <a:pt x="336" y="199"/>
                    <a:pt x="177" y="333"/>
                    <a:pt x="39" y="486"/>
                  </a:cubicBezTo>
                  <a:cubicBezTo>
                    <a:pt x="24" y="499"/>
                    <a:pt x="21" y="518"/>
                    <a:pt x="25" y="534"/>
                  </a:cubicBezTo>
                  <a:cubicBezTo>
                    <a:pt x="24" y="537"/>
                    <a:pt x="23" y="540"/>
                    <a:pt x="21" y="545"/>
                  </a:cubicBezTo>
                  <a:cubicBezTo>
                    <a:pt x="1" y="712"/>
                    <a:pt x="156" y="819"/>
                    <a:pt x="307" y="819"/>
                  </a:cubicBezTo>
                  <a:cubicBezTo>
                    <a:pt x="328" y="819"/>
                    <a:pt x="349" y="817"/>
                    <a:pt x="370" y="813"/>
                  </a:cubicBezTo>
                  <a:cubicBezTo>
                    <a:pt x="576" y="770"/>
                    <a:pt x="802" y="540"/>
                    <a:pt x="861" y="343"/>
                  </a:cubicBezTo>
                  <a:cubicBezTo>
                    <a:pt x="873" y="321"/>
                    <a:pt x="873" y="292"/>
                    <a:pt x="853" y="269"/>
                  </a:cubicBezTo>
                  <a:cubicBezTo>
                    <a:pt x="774" y="173"/>
                    <a:pt x="666" y="93"/>
                    <a:pt x="568" y="13"/>
                  </a:cubicBezTo>
                  <a:cubicBezTo>
                    <a:pt x="557" y="4"/>
                    <a:pt x="545" y="0"/>
                    <a:pt x="5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5"/>
            <p:cNvSpPr/>
            <p:nvPr/>
          </p:nvSpPr>
          <p:spPr>
            <a:xfrm>
              <a:off x="4217347" y="730052"/>
              <a:ext cx="21540" cy="21665"/>
            </a:xfrm>
            <a:custGeom>
              <a:rect b="b" l="l" r="r" t="t"/>
              <a:pathLst>
                <a:path extrusionOk="0" h="693" w="689">
                  <a:moveTo>
                    <a:pt x="340" y="156"/>
                  </a:moveTo>
                  <a:cubicBezTo>
                    <a:pt x="392" y="180"/>
                    <a:pt x="449" y="195"/>
                    <a:pt x="505" y="207"/>
                  </a:cubicBezTo>
                  <a:cubicBezTo>
                    <a:pt x="459" y="332"/>
                    <a:pt x="391" y="438"/>
                    <a:pt x="319" y="550"/>
                  </a:cubicBezTo>
                  <a:cubicBezTo>
                    <a:pt x="275" y="519"/>
                    <a:pt x="229" y="493"/>
                    <a:pt x="184" y="459"/>
                  </a:cubicBezTo>
                  <a:cubicBezTo>
                    <a:pt x="246" y="375"/>
                    <a:pt x="319" y="262"/>
                    <a:pt x="340" y="156"/>
                  </a:cubicBezTo>
                  <a:close/>
                  <a:moveTo>
                    <a:pt x="336" y="1"/>
                  </a:moveTo>
                  <a:cubicBezTo>
                    <a:pt x="319" y="1"/>
                    <a:pt x="302" y="2"/>
                    <a:pt x="286" y="5"/>
                  </a:cubicBezTo>
                  <a:cubicBezTo>
                    <a:pt x="257" y="11"/>
                    <a:pt x="241" y="38"/>
                    <a:pt x="243" y="65"/>
                  </a:cubicBezTo>
                  <a:cubicBezTo>
                    <a:pt x="205" y="112"/>
                    <a:pt x="187" y="172"/>
                    <a:pt x="157" y="225"/>
                  </a:cubicBezTo>
                  <a:cubicBezTo>
                    <a:pt x="118" y="298"/>
                    <a:pt x="72" y="366"/>
                    <a:pt x="20" y="431"/>
                  </a:cubicBezTo>
                  <a:cubicBezTo>
                    <a:pt x="1" y="457"/>
                    <a:pt x="9" y="500"/>
                    <a:pt x="30" y="522"/>
                  </a:cubicBezTo>
                  <a:cubicBezTo>
                    <a:pt x="98" y="595"/>
                    <a:pt x="194" y="680"/>
                    <a:pt x="300" y="683"/>
                  </a:cubicBezTo>
                  <a:cubicBezTo>
                    <a:pt x="308" y="689"/>
                    <a:pt x="316" y="692"/>
                    <a:pt x="325" y="692"/>
                  </a:cubicBezTo>
                  <a:cubicBezTo>
                    <a:pt x="332" y="692"/>
                    <a:pt x="339" y="690"/>
                    <a:pt x="345" y="685"/>
                  </a:cubicBezTo>
                  <a:cubicBezTo>
                    <a:pt x="520" y="569"/>
                    <a:pt x="620" y="370"/>
                    <a:pt x="677" y="175"/>
                  </a:cubicBezTo>
                  <a:cubicBezTo>
                    <a:pt x="689" y="135"/>
                    <a:pt x="666" y="93"/>
                    <a:pt x="626" y="79"/>
                  </a:cubicBezTo>
                  <a:cubicBezTo>
                    <a:pt x="540" y="50"/>
                    <a:pt x="432" y="1"/>
                    <a:pt x="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5"/>
            <p:cNvSpPr/>
            <p:nvPr/>
          </p:nvSpPr>
          <p:spPr>
            <a:xfrm>
              <a:off x="4223099" y="734929"/>
              <a:ext cx="10067" cy="12317"/>
            </a:xfrm>
            <a:custGeom>
              <a:rect b="b" l="l" r="r" t="t"/>
              <a:pathLst>
                <a:path extrusionOk="0" h="394" w="322">
                  <a:moveTo>
                    <a:pt x="157" y="0"/>
                  </a:moveTo>
                  <a:cubicBezTo>
                    <a:pt x="136" y="106"/>
                    <a:pt x="63" y="218"/>
                    <a:pt x="1" y="303"/>
                  </a:cubicBezTo>
                  <a:cubicBezTo>
                    <a:pt x="46" y="335"/>
                    <a:pt x="93" y="361"/>
                    <a:pt x="137" y="394"/>
                  </a:cubicBezTo>
                  <a:cubicBezTo>
                    <a:pt x="208" y="283"/>
                    <a:pt x="276" y="176"/>
                    <a:pt x="322" y="51"/>
                  </a:cubicBezTo>
                  <a:cubicBezTo>
                    <a:pt x="265" y="39"/>
                    <a:pt x="208" y="24"/>
                    <a:pt x="1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5"/>
            <p:cNvSpPr/>
            <p:nvPr/>
          </p:nvSpPr>
          <p:spPr>
            <a:xfrm>
              <a:off x="4198778" y="534855"/>
              <a:ext cx="103416" cy="131459"/>
            </a:xfrm>
            <a:custGeom>
              <a:rect b="b" l="l" r="r" t="t"/>
              <a:pathLst>
                <a:path extrusionOk="0" h="4205" w="3308">
                  <a:moveTo>
                    <a:pt x="1466" y="864"/>
                  </a:moveTo>
                  <a:cubicBezTo>
                    <a:pt x="1495" y="864"/>
                    <a:pt x="1522" y="879"/>
                    <a:pt x="1537" y="914"/>
                  </a:cubicBezTo>
                  <a:cubicBezTo>
                    <a:pt x="1587" y="1032"/>
                    <a:pt x="1620" y="1157"/>
                    <a:pt x="1656" y="1279"/>
                  </a:cubicBezTo>
                  <a:cubicBezTo>
                    <a:pt x="1677" y="1352"/>
                    <a:pt x="1619" y="1398"/>
                    <a:pt x="1559" y="1398"/>
                  </a:cubicBezTo>
                  <a:cubicBezTo>
                    <a:pt x="1518" y="1398"/>
                    <a:pt x="1476" y="1376"/>
                    <a:pt x="1460" y="1326"/>
                  </a:cubicBezTo>
                  <a:cubicBezTo>
                    <a:pt x="1425" y="1213"/>
                    <a:pt x="1386" y="1099"/>
                    <a:pt x="1364" y="980"/>
                  </a:cubicBezTo>
                  <a:cubicBezTo>
                    <a:pt x="1353" y="916"/>
                    <a:pt x="1412" y="864"/>
                    <a:pt x="1466" y="864"/>
                  </a:cubicBezTo>
                  <a:close/>
                  <a:moveTo>
                    <a:pt x="1249" y="1382"/>
                  </a:moveTo>
                  <a:cubicBezTo>
                    <a:pt x="1278" y="1382"/>
                    <a:pt x="1305" y="1396"/>
                    <a:pt x="1318" y="1429"/>
                  </a:cubicBezTo>
                  <a:cubicBezTo>
                    <a:pt x="1374" y="1568"/>
                    <a:pt x="1421" y="1711"/>
                    <a:pt x="1472" y="1853"/>
                  </a:cubicBezTo>
                  <a:cubicBezTo>
                    <a:pt x="1496" y="1922"/>
                    <a:pt x="1439" y="1966"/>
                    <a:pt x="1381" y="1966"/>
                  </a:cubicBezTo>
                  <a:cubicBezTo>
                    <a:pt x="1342" y="1966"/>
                    <a:pt x="1301" y="1945"/>
                    <a:pt x="1286" y="1897"/>
                  </a:cubicBezTo>
                  <a:cubicBezTo>
                    <a:pt x="1241" y="1762"/>
                    <a:pt x="1194" y="1626"/>
                    <a:pt x="1156" y="1490"/>
                  </a:cubicBezTo>
                  <a:cubicBezTo>
                    <a:pt x="1138" y="1429"/>
                    <a:pt x="1196" y="1382"/>
                    <a:pt x="1249" y="1382"/>
                  </a:cubicBezTo>
                  <a:close/>
                  <a:moveTo>
                    <a:pt x="963" y="1815"/>
                  </a:moveTo>
                  <a:cubicBezTo>
                    <a:pt x="993" y="1815"/>
                    <a:pt x="1023" y="1828"/>
                    <a:pt x="1040" y="1858"/>
                  </a:cubicBezTo>
                  <a:cubicBezTo>
                    <a:pt x="1126" y="2012"/>
                    <a:pt x="1192" y="2177"/>
                    <a:pt x="1264" y="2337"/>
                  </a:cubicBezTo>
                  <a:cubicBezTo>
                    <a:pt x="1296" y="2413"/>
                    <a:pt x="1230" y="2478"/>
                    <a:pt x="1169" y="2478"/>
                  </a:cubicBezTo>
                  <a:cubicBezTo>
                    <a:pt x="1139" y="2478"/>
                    <a:pt x="1111" y="2463"/>
                    <a:pt x="1094" y="2427"/>
                  </a:cubicBezTo>
                  <a:cubicBezTo>
                    <a:pt x="1017" y="2261"/>
                    <a:pt x="936" y="2094"/>
                    <a:pt x="876" y="1919"/>
                  </a:cubicBezTo>
                  <a:cubicBezTo>
                    <a:pt x="854" y="1857"/>
                    <a:pt x="908" y="1815"/>
                    <a:pt x="963" y="1815"/>
                  </a:cubicBezTo>
                  <a:close/>
                  <a:moveTo>
                    <a:pt x="2002" y="1"/>
                  </a:moveTo>
                  <a:cubicBezTo>
                    <a:pt x="1531" y="1"/>
                    <a:pt x="1086" y="294"/>
                    <a:pt x="921" y="763"/>
                  </a:cubicBezTo>
                  <a:lnTo>
                    <a:pt x="0" y="3360"/>
                  </a:lnTo>
                  <a:cubicBezTo>
                    <a:pt x="365" y="3506"/>
                    <a:pt x="678" y="3764"/>
                    <a:pt x="1049" y="3912"/>
                  </a:cubicBezTo>
                  <a:cubicBezTo>
                    <a:pt x="1444" y="4072"/>
                    <a:pt x="1856" y="4144"/>
                    <a:pt x="2275" y="4205"/>
                  </a:cubicBezTo>
                  <a:lnTo>
                    <a:pt x="3207" y="1573"/>
                  </a:lnTo>
                  <a:cubicBezTo>
                    <a:pt x="3308" y="1286"/>
                    <a:pt x="3291" y="976"/>
                    <a:pt x="3160" y="699"/>
                  </a:cubicBezTo>
                  <a:cubicBezTo>
                    <a:pt x="3027" y="422"/>
                    <a:pt x="2797" y="214"/>
                    <a:pt x="2510" y="112"/>
                  </a:cubicBezTo>
                  <a:lnTo>
                    <a:pt x="2381" y="66"/>
                  </a:lnTo>
                  <a:cubicBezTo>
                    <a:pt x="2256" y="22"/>
                    <a:pt x="2128" y="1"/>
                    <a:pt x="20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5"/>
            <p:cNvSpPr/>
            <p:nvPr/>
          </p:nvSpPr>
          <p:spPr>
            <a:xfrm>
              <a:off x="4156481" y="648115"/>
              <a:ext cx="110263" cy="141713"/>
            </a:xfrm>
            <a:custGeom>
              <a:rect b="b" l="l" r="r" t="t"/>
              <a:pathLst>
                <a:path extrusionOk="0" h="4533" w="3527">
                  <a:moveTo>
                    <a:pt x="2284" y="2623"/>
                  </a:moveTo>
                  <a:cubicBezTo>
                    <a:pt x="2380" y="2623"/>
                    <a:pt x="2488" y="2672"/>
                    <a:pt x="2575" y="2702"/>
                  </a:cubicBezTo>
                  <a:cubicBezTo>
                    <a:pt x="2614" y="2715"/>
                    <a:pt x="2638" y="2757"/>
                    <a:pt x="2625" y="2797"/>
                  </a:cubicBezTo>
                  <a:cubicBezTo>
                    <a:pt x="2568" y="2992"/>
                    <a:pt x="2468" y="3192"/>
                    <a:pt x="2294" y="3307"/>
                  </a:cubicBezTo>
                  <a:cubicBezTo>
                    <a:pt x="2288" y="3312"/>
                    <a:pt x="2281" y="3314"/>
                    <a:pt x="2274" y="3314"/>
                  </a:cubicBezTo>
                  <a:cubicBezTo>
                    <a:pt x="2264" y="3314"/>
                    <a:pt x="2256" y="3311"/>
                    <a:pt x="2249" y="3306"/>
                  </a:cubicBezTo>
                  <a:cubicBezTo>
                    <a:pt x="2142" y="3302"/>
                    <a:pt x="2047" y="3219"/>
                    <a:pt x="1978" y="3145"/>
                  </a:cubicBezTo>
                  <a:cubicBezTo>
                    <a:pt x="1956" y="3121"/>
                    <a:pt x="1948" y="3078"/>
                    <a:pt x="1968" y="3053"/>
                  </a:cubicBezTo>
                  <a:cubicBezTo>
                    <a:pt x="2019" y="2989"/>
                    <a:pt x="2066" y="2921"/>
                    <a:pt x="2105" y="2848"/>
                  </a:cubicBezTo>
                  <a:cubicBezTo>
                    <a:pt x="2134" y="2794"/>
                    <a:pt x="2154" y="2735"/>
                    <a:pt x="2191" y="2688"/>
                  </a:cubicBezTo>
                  <a:cubicBezTo>
                    <a:pt x="2190" y="2662"/>
                    <a:pt x="2206" y="2635"/>
                    <a:pt x="2234" y="2627"/>
                  </a:cubicBezTo>
                  <a:cubicBezTo>
                    <a:pt x="2250" y="2624"/>
                    <a:pt x="2267" y="2623"/>
                    <a:pt x="2284" y="2623"/>
                  </a:cubicBezTo>
                  <a:close/>
                  <a:moveTo>
                    <a:pt x="1788" y="3364"/>
                  </a:moveTo>
                  <a:cubicBezTo>
                    <a:pt x="1800" y="3364"/>
                    <a:pt x="1812" y="3367"/>
                    <a:pt x="1823" y="3376"/>
                  </a:cubicBezTo>
                  <a:cubicBezTo>
                    <a:pt x="1921" y="3455"/>
                    <a:pt x="2027" y="3535"/>
                    <a:pt x="2108" y="3632"/>
                  </a:cubicBezTo>
                  <a:cubicBezTo>
                    <a:pt x="2128" y="3657"/>
                    <a:pt x="2128" y="3684"/>
                    <a:pt x="2115" y="3707"/>
                  </a:cubicBezTo>
                  <a:cubicBezTo>
                    <a:pt x="2058" y="3905"/>
                    <a:pt x="1832" y="4135"/>
                    <a:pt x="1626" y="4178"/>
                  </a:cubicBezTo>
                  <a:cubicBezTo>
                    <a:pt x="1605" y="4182"/>
                    <a:pt x="1584" y="4184"/>
                    <a:pt x="1563" y="4184"/>
                  </a:cubicBezTo>
                  <a:cubicBezTo>
                    <a:pt x="1413" y="4184"/>
                    <a:pt x="1258" y="4077"/>
                    <a:pt x="1277" y="3910"/>
                  </a:cubicBezTo>
                  <a:cubicBezTo>
                    <a:pt x="1277" y="3906"/>
                    <a:pt x="1280" y="3902"/>
                    <a:pt x="1281" y="3898"/>
                  </a:cubicBezTo>
                  <a:cubicBezTo>
                    <a:pt x="1277" y="3882"/>
                    <a:pt x="1280" y="3864"/>
                    <a:pt x="1293" y="3850"/>
                  </a:cubicBezTo>
                  <a:cubicBezTo>
                    <a:pt x="1433" y="3697"/>
                    <a:pt x="1589" y="3562"/>
                    <a:pt x="1720" y="3400"/>
                  </a:cubicBezTo>
                  <a:cubicBezTo>
                    <a:pt x="1735" y="3380"/>
                    <a:pt x="1762" y="3364"/>
                    <a:pt x="1788" y="3364"/>
                  </a:cubicBezTo>
                  <a:close/>
                  <a:moveTo>
                    <a:pt x="1260" y="1"/>
                  </a:moveTo>
                  <a:lnTo>
                    <a:pt x="212" y="2960"/>
                  </a:lnTo>
                  <a:cubicBezTo>
                    <a:pt x="1" y="3554"/>
                    <a:pt x="313" y="4210"/>
                    <a:pt x="910" y="4421"/>
                  </a:cubicBezTo>
                  <a:lnTo>
                    <a:pt x="1038" y="4467"/>
                  </a:lnTo>
                  <a:cubicBezTo>
                    <a:pt x="1053" y="4473"/>
                    <a:pt x="1071" y="4479"/>
                    <a:pt x="1088" y="4483"/>
                  </a:cubicBezTo>
                  <a:cubicBezTo>
                    <a:pt x="1195" y="4516"/>
                    <a:pt x="1306" y="4532"/>
                    <a:pt x="1416" y="4532"/>
                  </a:cubicBezTo>
                  <a:cubicBezTo>
                    <a:pt x="1585" y="4532"/>
                    <a:pt x="1754" y="4494"/>
                    <a:pt x="1912" y="4418"/>
                  </a:cubicBezTo>
                  <a:cubicBezTo>
                    <a:pt x="2190" y="4287"/>
                    <a:pt x="2398" y="4056"/>
                    <a:pt x="2499" y="3770"/>
                  </a:cubicBezTo>
                  <a:lnTo>
                    <a:pt x="3526" y="867"/>
                  </a:lnTo>
                  <a:lnTo>
                    <a:pt x="3526" y="867"/>
                  </a:lnTo>
                  <a:cubicBezTo>
                    <a:pt x="3522" y="867"/>
                    <a:pt x="3517" y="867"/>
                    <a:pt x="3513" y="867"/>
                  </a:cubicBezTo>
                  <a:cubicBezTo>
                    <a:pt x="2738" y="867"/>
                    <a:pt x="1738" y="593"/>
                    <a:pt x="1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5"/>
            <p:cNvSpPr/>
            <p:nvPr/>
          </p:nvSpPr>
          <p:spPr>
            <a:xfrm>
              <a:off x="4156481" y="648084"/>
              <a:ext cx="57992" cy="138712"/>
            </a:xfrm>
            <a:custGeom>
              <a:rect b="b" l="l" r="r" t="t"/>
              <a:pathLst>
                <a:path extrusionOk="0" h="4437" w="1855">
                  <a:moveTo>
                    <a:pt x="1260" y="0"/>
                  </a:moveTo>
                  <a:lnTo>
                    <a:pt x="212" y="2961"/>
                  </a:lnTo>
                  <a:cubicBezTo>
                    <a:pt x="1" y="3555"/>
                    <a:pt x="313" y="4211"/>
                    <a:pt x="910" y="4422"/>
                  </a:cubicBezTo>
                  <a:lnTo>
                    <a:pt x="948" y="4436"/>
                  </a:lnTo>
                  <a:cubicBezTo>
                    <a:pt x="880" y="4346"/>
                    <a:pt x="837" y="4237"/>
                    <a:pt x="824" y="4091"/>
                  </a:cubicBezTo>
                  <a:cubicBezTo>
                    <a:pt x="797" y="3747"/>
                    <a:pt x="879" y="3420"/>
                    <a:pt x="968" y="3090"/>
                  </a:cubicBezTo>
                  <a:cubicBezTo>
                    <a:pt x="1208" y="2196"/>
                    <a:pt x="1529" y="1335"/>
                    <a:pt x="1855" y="473"/>
                  </a:cubicBezTo>
                  <a:cubicBezTo>
                    <a:pt x="1620" y="347"/>
                    <a:pt x="1412" y="191"/>
                    <a:pt x="12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5"/>
            <p:cNvSpPr/>
            <p:nvPr/>
          </p:nvSpPr>
          <p:spPr>
            <a:xfrm>
              <a:off x="4200747" y="758969"/>
              <a:ext cx="17476" cy="14912"/>
            </a:xfrm>
            <a:custGeom>
              <a:rect b="b" l="l" r="r" t="t"/>
              <a:pathLst>
                <a:path extrusionOk="0" h="477" w="559">
                  <a:moveTo>
                    <a:pt x="371" y="1"/>
                  </a:moveTo>
                  <a:cubicBezTo>
                    <a:pt x="260" y="126"/>
                    <a:pt x="140" y="247"/>
                    <a:pt x="1" y="339"/>
                  </a:cubicBezTo>
                  <a:cubicBezTo>
                    <a:pt x="5" y="349"/>
                    <a:pt x="7" y="357"/>
                    <a:pt x="7" y="369"/>
                  </a:cubicBezTo>
                  <a:cubicBezTo>
                    <a:pt x="11" y="449"/>
                    <a:pt x="57" y="476"/>
                    <a:pt x="114" y="476"/>
                  </a:cubicBezTo>
                  <a:cubicBezTo>
                    <a:pt x="188" y="476"/>
                    <a:pt x="279" y="432"/>
                    <a:pt x="323" y="397"/>
                  </a:cubicBezTo>
                  <a:cubicBezTo>
                    <a:pt x="412" y="326"/>
                    <a:pt x="480" y="234"/>
                    <a:pt x="559" y="156"/>
                  </a:cubicBezTo>
                  <a:cubicBezTo>
                    <a:pt x="494" y="109"/>
                    <a:pt x="432" y="55"/>
                    <a:pt x="3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5"/>
            <p:cNvSpPr/>
            <p:nvPr/>
          </p:nvSpPr>
          <p:spPr>
            <a:xfrm>
              <a:off x="4198746" y="534886"/>
              <a:ext cx="93944" cy="116234"/>
            </a:xfrm>
            <a:custGeom>
              <a:rect b="b" l="l" r="r" t="t"/>
              <a:pathLst>
                <a:path extrusionOk="0" h="3718" w="3005">
                  <a:moveTo>
                    <a:pt x="1467" y="863"/>
                  </a:moveTo>
                  <a:cubicBezTo>
                    <a:pt x="1496" y="863"/>
                    <a:pt x="1523" y="878"/>
                    <a:pt x="1538" y="913"/>
                  </a:cubicBezTo>
                  <a:cubicBezTo>
                    <a:pt x="1588" y="1031"/>
                    <a:pt x="1621" y="1156"/>
                    <a:pt x="1657" y="1278"/>
                  </a:cubicBezTo>
                  <a:cubicBezTo>
                    <a:pt x="1678" y="1351"/>
                    <a:pt x="1620" y="1397"/>
                    <a:pt x="1560" y="1397"/>
                  </a:cubicBezTo>
                  <a:cubicBezTo>
                    <a:pt x="1519" y="1397"/>
                    <a:pt x="1477" y="1375"/>
                    <a:pt x="1461" y="1325"/>
                  </a:cubicBezTo>
                  <a:cubicBezTo>
                    <a:pt x="1426" y="1212"/>
                    <a:pt x="1387" y="1098"/>
                    <a:pt x="1365" y="979"/>
                  </a:cubicBezTo>
                  <a:cubicBezTo>
                    <a:pt x="1354" y="915"/>
                    <a:pt x="1413" y="863"/>
                    <a:pt x="1467" y="863"/>
                  </a:cubicBezTo>
                  <a:close/>
                  <a:moveTo>
                    <a:pt x="1250" y="1381"/>
                  </a:moveTo>
                  <a:cubicBezTo>
                    <a:pt x="1279" y="1381"/>
                    <a:pt x="1306" y="1395"/>
                    <a:pt x="1319" y="1428"/>
                  </a:cubicBezTo>
                  <a:cubicBezTo>
                    <a:pt x="1375" y="1567"/>
                    <a:pt x="1422" y="1712"/>
                    <a:pt x="1471" y="1854"/>
                  </a:cubicBezTo>
                  <a:cubicBezTo>
                    <a:pt x="1495" y="1922"/>
                    <a:pt x="1439" y="1966"/>
                    <a:pt x="1381" y="1966"/>
                  </a:cubicBezTo>
                  <a:cubicBezTo>
                    <a:pt x="1342" y="1966"/>
                    <a:pt x="1301" y="1945"/>
                    <a:pt x="1286" y="1897"/>
                  </a:cubicBezTo>
                  <a:cubicBezTo>
                    <a:pt x="1241" y="1762"/>
                    <a:pt x="1194" y="1627"/>
                    <a:pt x="1156" y="1490"/>
                  </a:cubicBezTo>
                  <a:cubicBezTo>
                    <a:pt x="1139" y="1428"/>
                    <a:pt x="1197" y="1381"/>
                    <a:pt x="1250" y="1381"/>
                  </a:cubicBezTo>
                  <a:close/>
                  <a:moveTo>
                    <a:pt x="1269" y="2403"/>
                  </a:moveTo>
                  <a:cubicBezTo>
                    <a:pt x="1263" y="2414"/>
                    <a:pt x="1257" y="2425"/>
                    <a:pt x="1251" y="2437"/>
                  </a:cubicBezTo>
                  <a:lnTo>
                    <a:pt x="1251" y="2437"/>
                  </a:lnTo>
                  <a:cubicBezTo>
                    <a:pt x="1259" y="2427"/>
                    <a:pt x="1265" y="2415"/>
                    <a:pt x="1269" y="2403"/>
                  </a:cubicBezTo>
                  <a:close/>
                  <a:moveTo>
                    <a:pt x="2003" y="0"/>
                  </a:moveTo>
                  <a:cubicBezTo>
                    <a:pt x="1531" y="0"/>
                    <a:pt x="1087" y="293"/>
                    <a:pt x="919" y="762"/>
                  </a:cubicBezTo>
                  <a:lnTo>
                    <a:pt x="0" y="3359"/>
                  </a:lnTo>
                  <a:cubicBezTo>
                    <a:pt x="232" y="3453"/>
                    <a:pt x="445" y="3591"/>
                    <a:pt x="663" y="3717"/>
                  </a:cubicBezTo>
                  <a:cubicBezTo>
                    <a:pt x="802" y="3349"/>
                    <a:pt x="1007" y="2891"/>
                    <a:pt x="1251" y="2437"/>
                  </a:cubicBezTo>
                  <a:lnTo>
                    <a:pt x="1251" y="2437"/>
                  </a:lnTo>
                  <a:cubicBezTo>
                    <a:pt x="1231" y="2462"/>
                    <a:pt x="1200" y="2477"/>
                    <a:pt x="1170" y="2477"/>
                  </a:cubicBezTo>
                  <a:cubicBezTo>
                    <a:pt x="1140" y="2477"/>
                    <a:pt x="1112" y="2462"/>
                    <a:pt x="1095" y="2426"/>
                  </a:cubicBezTo>
                  <a:cubicBezTo>
                    <a:pt x="1018" y="2260"/>
                    <a:pt x="937" y="2093"/>
                    <a:pt x="877" y="1918"/>
                  </a:cubicBezTo>
                  <a:cubicBezTo>
                    <a:pt x="855" y="1856"/>
                    <a:pt x="909" y="1814"/>
                    <a:pt x="964" y="1814"/>
                  </a:cubicBezTo>
                  <a:cubicBezTo>
                    <a:pt x="994" y="1814"/>
                    <a:pt x="1024" y="1827"/>
                    <a:pt x="1041" y="1857"/>
                  </a:cubicBezTo>
                  <a:cubicBezTo>
                    <a:pt x="1127" y="2011"/>
                    <a:pt x="1193" y="2176"/>
                    <a:pt x="1265" y="2336"/>
                  </a:cubicBezTo>
                  <a:cubicBezTo>
                    <a:pt x="1275" y="2360"/>
                    <a:pt x="1275" y="2383"/>
                    <a:pt x="1269" y="2403"/>
                  </a:cubicBezTo>
                  <a:lnTo>
                    <a:pt x="1269" y="2403"/>
                  </a:lnTo>
                  <a:cubicBezTo>
                    <a:pt x="1763" y="1490"/>
                    <a:pt x="2413" y="597"/>
                    <a:pt x="3005" y="457"/>
                  </a:cubicBezTo>
                  <a:cubicBezTo>
                    <a:pt x="2875" y="301"/>
                    <a:pt x="2705" y="179"/>
                    <a:pt x="2510" y="111"/>
                  </a:cubicBezTo>
                  <a:lnTo>
                    <a:pt x="2381" y="65"/>
                  </a:lnTo>
                  <a:cubicBezTo>
                    <a:pt x="2256" y="21"/>
                    <a:pt x="2129" y="0"/>
                    <a:pt x="2003" y="0"/>
                  </a:cubicBezTo>
                  <a:close/>
                </a:path>
              </a:pathLst>
            </a:custGeom>
            <a:solidFill>
              <a:srgbClr val="000000">
                <a:alpha val="27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5"/>
            <p:cNvSpPr/>
            <p:nvPr/>
          </p:nvSpPr>
          <p:spPr>
            <a:xfrm>
              <a:off x="4140725" y="520912"/>
              <a:ext cx="175945" cy="282926"/>
            </a:xfrm>
            <a:custGeom>
              <a:rect b="b" l="l" r="r" t="t"/>
              <a:pathLst>
                <a:path extrusionOk="0" h="9050" w="5628">
                  <a:moveTo>
                    <a:pt x="3857" y="448"/>
                  </a:moveTo>
                  <a:cubicBezTo>
                    <a:pt x="3983" y="448"/>
                    <a:pt x="4112" y="469"/>
                    <a:pt x="4237" y="514"/>
                  </a:cubicBezTo>
                  <a:lnTo>
                    <a:pt x="4366" y="559"/>
                  </a:lnTo>
                  <a:cubicBezTo>
                    <a:pt x="4653" y="661"/>
                    <a:pt x="4883" y="869"/>
                    <a:pt x="5015" y="1146"/>
                  </a:cubicBezTo>
                  <a:cubicBezTo>
                    <a:pt x="5147" y="1423"/>
                    <a:pt x="5164" y="1733"/>
                    <a:pt x="5063" y="2020"/>
                  </a:cubicBezTo>
                  <a:lnTo>
                    <a:pt x="4130" y="4653"/>
                  </a:lnTo>
                  <a:cubicBezTo>
                    <a:pt x="3713" y="4590"/>
                    <a:pt x="3300" y="4518"/>
                    <a:pt x="2905" y="4360"/>
                  </a:cubicBezTo>
                  <a:cubicBezTo>
                    <a:pt x="2535" y="4212"/>
                    <a:pt x="2222" y="3954"/>
                    <a:pt x="1855" y="3808"/>
                  </a:cubicBezTo>
                  <a:lnTo>
                    <a:pt x="2775" y="1212"/>
                  </a:lnTo>
                  <a:cubicBezTo>
                    <a:pt x="2943" y="741"/>
                    <a:pt x="3386" y="448"/>
                    <a:pt x="3857" y="448"/>
                  </a:cubicBezTo>
                  <a:close/>
                  <a:moveTo>
                    <a:pt x="1763" y="4070"/>
                  </a:moveTo>
                  <a:cubicBezTo>
                    <a:pt x="2241" y="4662"/>
                    <a:pt x="3242" y="4936"/>
                    <a:pt x="4016" y="4936"/>
                  </a:cubicBezTo>
                  <a:cubicBezTo>
                    <a:pt x="4020" y="4936"/>
                    <a:pt x="4025" y="4936"/>
                    <a:pt x="4029" y="4936"/>
                  </a:cubicBezTo>
                  <a:lnTo>
                    <a:pt x="4029" y="4936"/>
                  </a:lnTo>
                  <a:lnTo>
                    <a:pt x="3002" y="7839"/>
                  </a:lnTo>
                  <a:cubicBezTo>
                    <a:pt x="2900" y="8125"/>
                    <a:pt x="2692" y="8356"/>
                    <a:pt x="2415" y="8487"/>
                  </a:cubicBezTo>
                  <a:cubicBezTo>
                    <a:pt x="2257" y="8563"/>
                    <a:pt x="2088" y="8601"/>
                    <a:pt x="1919" y="8601"/>
                  </a:cubicBezTo>
                  <a:cubicBezTo>
                    <a:pt x="1808" y="8601"/>
                    <a:pt x="1698" y="8585"/>
                    <a:pt x="1591" y="8552"/>
                  </a:cubicBezTo>
                  <a:cubicBezTo>
                    <a:pt x="1573" y="8548"/>
                    <a:pt x="1557" y="8542"/>
                    <a:pt x="1541" y="8536"/>
                  </a:cubicBezTo>
                  <a:lnTo>
                    <a:pt x="1411" y="8490"/>
                  </a:lnTo>
                  <a:cubicBezTo>
                    <a:pt x="817" y="8279"/>
                    <a:pt x="505" y="7625"/>
                    <a:pt x="714" y="7029"/>
                  </a:cubicBezTo>
                  <a:lnTo>
                    <a:pt x="1763" y="4070"/>
                  </a:lnTo>
                  <a:close/>
                  <a:moveTo>
                    <a:pt x="3859" y="0"/>
                  </a:moveTo>
                  <a:cubicBezTo>
                    <a:pt x="3203" y="0"/>
                    <a:pt x="2586" y="409"/>
                    <a:pt x="2356" y="1061"/>
                  </a:cubicBezTo>
                  <a:lnTo>
                    <a:pt x="294" y="6879"/>
                  </a:lnTo>
                  <a:cubicBezTo>
                    <a:pt x="1" y="7706"/>
                    <a:pt x="436" y="8620"/>
                    <a:pt x="1264" y="8912"/>
                  </a:cubicBezTo>
                  <a:lnTo>
                    <a:pt x="1393" y="8958"/>
                  </a:lnTo>
                  <a:cubicBezTo>
                    <a:pt x="1565" y="9019"/>
                    <a:pt x="1743" y="9050"/>
                    <a:pt x="1921" y="9050"/>
                  </a:cubicBezTo>
                  <a:cubicBezTo>
                    <a:pt x="2156" y="9050"/>
                    <a:pt x="2389" y="8997"/>
                    <a:pt x="2609" y="8892"/>
                  </a:cubicBezTo>
                  <a:cubicBezTo>
                    <a:pt x="2994" y="8709"/>
                    <a:pt x="3285" y="8387"/>
                    <a:pt x="3425" y="7988"/>
                  </a:cubicBezTo>
                  <a:lnTo>
                    <a:pt x="5486" y="2170"/>
                  </a:lnTo>
                  <a:cubicBezTo>
                    <a:pt x="5627" y="1771"/>
                    <a:pt x="5604" y="1338"/>
                    <a:pt x="5420" y="953"/>
                  </a:cubicBezTo>
                  <a:cubicBezTo>
                    <a:pt x="5237" y="568"/>
                    <a:pt x="4915" y="277"/>
                    <a:pt x="4516" y="137"/>
                  </a:cubicBezTo>
                  <a:lnTo>
                    <a:pt x="4388" y="91"/>
                  </a:lnTo>
                  <a:cubicBezTo>
                    <a:pt x="4364" y="84"/>
                    <a:pt x="4342" y="75"/>
                    <a:pt x="4321" y="69"/>
                  </a:cubicBezTo>
                  <a:cubicBezTo>
                    <a:pt x="4167" y="22"/>
                    <a:pt x="4012" y="0"/>
                    <a:pt x="38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5"/>
            <p:cNvSpPr/>
            <p:nvPr/>
          </p:nvSpPr>
          <p:spPr>
            <a:xfrm>
              <a:off x="4225412" y="591626"/>
              <a:ext cx="13818" cy="20758"/>
            </a:xfrm>
            <a:custGeom>
              <a:rect b="b" l="l" r="r" t="t"/>
              <a:pathLst>
                <a:path extrusionOk="0" h="664" w="442">
                  <a:moveTo>
                    <a:pt x="109" y="0"/>
                  </a:moveTo>
                  <a:cubicBezTo>
                    <a:pt x="55" y="0"/>
                    <a:pt x="1" y="42"/>
                    <a:pt x="23" y="105"/>
                  </a:cubicBezTo>
                  <a:cubicBezTo>
                    <a:pt x="84" y="278"/>
                    <a:pt x="164" y="445"/>
                    <a:pt x="241" y="612"/>
                  </a:cubicBezTo>
                  <a:cubicBezTo>
                    <a:pt x="258" y="649"/>
                    <a:pt x="287" y="664"/>
                    <a:pt x="316" y="664"/>
                  </a:cubicBezTo>
                  <a:cubicBezTo>
                    <a:pt x="377" y="664"/>
                    <a:pt x="441" y="598"/>
                    <a:pt x="409" y="523"/>
                  </a:cubicBezTo>
                  <a:cubicBezTo>
                    <a:pt x="339" y="362"/>
                    <a:pt x="273" y="197"/>
                    <a:pt x="185" y="44"/>
                  </a:cubicBezTo>
                  <a:cubicBezTo>
                    <a:pt x="169" y="13"/>
                    <a:pt x="139" y="0"/>
                    <a:pt x="109"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5"/>
            <p:cNvSpPr/>
            <p:nvPr/>
          </p:nvSpPr>
          <p:spPr>
            <a:xfrm>
              <a:off x="4234322" y="578058"/>
              <a:ext cx="11192" cy="18289"/>
            </a:xfrm>
            <a:custGeom>
              <a:rect b="b" l="l" r="r" t="t"/>
              <a:pathLst>
                <a:path extrusionOk="0" h="585" w="358">
                  <a:moveTo>
                    <a:pt x="111" y="1"/>
                  </a:moveTo>
                  <a:cubicBezTo>
                    <a:pt x="58" y="1"/>
                    <a:pt x="1" y="47"/>
                    <a:pt x="18" y="109"/>
                  </a:cubicBezTo>
                  <a:cubicBezTo>
                    <a:pt x="56" y="246"/>
                    <a:pt x="103" y="381"/>
                    <a:pt x="148" y="516"/>
                  </a:cubicBezTo>
                  <a:cubicBezTo>
                    <a:pt x="163" y="563"/>
                    <a:pt x="204" y="584"/>
                    <a:pt x="244" y="584"/>
                  </a:cubicBezTo>
                  <a:cubicBezTo>
                    <a:pt x="301" y="584"/>
                    <a:pt x="357" y="541"/>
                    <a:pt x="333" y="473"/>
                  </a:cubicBezTo>
                  <a:cubicBezTo>
                    <a:pt x="284" y="331"/>
                    <a:pt x="237" y="187"/>
                    <a:pt x="180" y="48"/>
                  </a:cubicBezTo>
                  <a:cubicBezTo>
                    <a:pt x="167" y="15"/>
                    <a:pt x="140" y="1"/>
                    <a:pt x="111" y="1"/>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5"/>
            <p:cNvSpPr/>
            <p:nvPr/>
          </p:nvSpPr>
          <p:spPr>
            <a:xfrm>
              <a:off x="4241074" y="561865"/>
              <a:ext cx="10192" cy="16725"/>
            </a:xfrm>
            <a:custGeom>
              <a:rect b="b" l="l" r="r" t="t"/>
              <a:pathLst>
                <a:path extrusionOk="0" h="535" w="326">
                  <a:moveTo>
                    <a:pt x="113" y="0"/>
                  </a:moveTo>
                  <a:cubicBezTo>
                    <a:pt x="59" y="0"/>
                    <a:pt x="1" y="52"/>
                    <a:pt x="12" y="116"/>
                  </a:cubicBezTo>
                  <a:cubicBezTo>
                    <a:pt x="34" y="233"/>
                    <a:pt x="74" y="347"/>
                    <a:pt x="109" y="462"/>
                  </a:cubicBezTo>
                  <a:cubicBezTo>
                    <a:pt x="124" y="512"/>
                    <a:pt x="166" y="534"/>
                    <a:pt x="207" y="534"/>
                  </a:cubicBezTo>
                  <a:cubicBezTo>
                    <a:pt x="267" y="534"/>
                    <a:pt x="325" y="488"/>
                    <a:pt x="304" y="415"/>
                  </a:cubicBezTo>
                  <a:cubicBezTo>
                    <a:pt x="268" y="293"/>
                    <a:pt x="235" y="168"/>
                    <a:pt x="185" y="50"/>
                  </a:cubicBezTo>
                  <a:cubicBezTo>
                    <a:pt x="170" y="15"/>
                    <a:pt x="142" y="0"/>
                    <a:pt x="113"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1" name="Google Shape;2061;p45"/>
          <p:cNvGrpSpPr/>
          <p:nvPr/>
        </p:nvGrpSpPr>
        <p:grpSpPr>
          <a:xfrm>
            <a:off x="3075730" y="4249897"/>
            <a:ext cx="372740" cy="353610"/>
            <a:chOff x="4628896" y="3796534"/>
            <a:chExt cx="372740" cy="353610"/>
          </a:xfrm>
        </p:grpSpPr>
        <p:sp>
          <p:nvSpPr>
            <p:cNvPr id="2062" name="Google Shape;2062;p45"/>
            <p:cNvSpPr/>
            <p:nvPr/>
          </p:nvSpPr>
          <p:spPr>
            <a:xfrm>
              <a:off x="4653258" y="3802104"/>
              <a:ext cx="342418" cy="342418"/>
            </a:xfrm>
            <a:custGeom>
              <a:rect b="b" l="l" r="r" t="t"/>
              <a:pathLst>
                <a:path extrusionOk="0" h="13156" w="13156">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5"/>
            <p:cNvSpPr/>
            <p:nvPr/>
          </p:nvSpPr>
          <p:spPr>
            <a:xfrm>
              <a:off x="4802161" y="3802104"/>
              <a:ext cx="199475" cy="342522"/>
            </a:xfrm>
            <a:custGeom>
              <a:rect b="b" l="l" r="r" t="t"/>
              <a:pathLst>
                <a:path extrusionOk="0" h="13160" w="7664">
                  <a:moveTo>
                    <a:pt x="859" y="1"/>
                  </a:moveTo>
                  <a:cubicBezTo>
                    <a:pt x="570" y="1"/>
                    <a:pt x="285" y="18"/>
                    <a:pt x="0" y="57"/>
                  </a:cubicBezTo>
                  <a:cubicBezTo>
                    <a:pt x="3276" y="486"/>
                    <a:pt x="5721" y="3276"/>
                    <a:pt x="5721" y="6580"/>
                  </a:cubicBezTo>
                  <a:cubicBezTo>
                    <a:pt x="5721" y="9880"/>
                    <a:pt x="3276" y="12670"/>
                    <a:pt x="0" y="13103"/>
                  </a:cubicBezTo>
                  <a:cubicBezTo>
                    <a:pt x="290" y="13141"/>
                    <a:pt x="578" y="13160"/>
                    <a:pt x="863" y="13160"/>
                  </a:cubicBezTo>
                  <a:cubicBezTo>
                    <a:pt x="4273" y="13160"/>
                    <a:pt x="7186" y="10510"/>
                    <a:pt x="7417" y="7009"/>
                  </a:cubicBezTo>
                  <a:cubicBezTo>
                    <a:pt x="7663" y="3216"/>
                    <a:pt x="4659" y="4"/>
                    <a:pt x="859" y="1"/>
                  </a:cubicBezTo>
                  <a:close/>
                </a:path>
              </a:pathLst>
            </a:custGeom>
            <a:solidFill>
              <a:srgbClr val="DD0000">
                <a:alpha val="2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5"/>
            <p:cNvSpPr/>
            <p:nvPr/>
          </p:nvSpPr>
          <p:spPr>
            <a:xfrm>
              <a:off x="4693731" y="3853847"/>
              <a:ext cx="260275" cy="238958"/>
            </a:xfrm>
            <a:custGeom>
              <a:rect b="b" l="l" r="r" t="t"/>
              <a:pathLst>
                <a:path extrusionOk="0" h="9181" w="10000">
                  <a:moveTo>
                    <a:pt x="5023" y="0"/>
                  </a:moveTo>
                  <a:cubicBezTo>
                    <a:pt x="3884" y="0"/>
                    <a:pt x="2754" y="424"/>
                    <a:pt x="1879" y="1246"/>
                  </a:cubicBezTo>
                  <a:cubicBezTo>
                    <a:pt x="377" y="2657"/>
                    <a:pt x="0" y="4895"/>
                    <a:pt x="954" y="6717"/>
                  </a:cubicBezTo>
                  <a:lnTo>
                    <a:pt x="426" y="8037"/>
                  </a:lnTo>
                  <a:lnTo>
                    <a:pt x="1992" y="8037"/>
                  </a:lnTo>
                  <a:cubicBezTo>
                    <a:pt x="2826" y="8772"/>
                    <a:pt x="3900" y="9180"/>
                    <a:pt x="5010" y="9180"/>
                  </a:cubicBezTo>
                  <a:cubicBezTo>
                    <a:pt x="5015" y="9180"/>
                    <a:pt x="5020" y="9180"/>
                    <a:pt x="5025" y="9180"/>
                  </a:cubicBezTo>
                  <a:cubicBezTo>
                    <a:pt x="7083" y="9180"/>
                    <a:pt x="8891" y="7808"/>
                    <a:pt x="9444" y="5823"/>
                  </a:cubicBezTo>
                  <a:cubicBezTo>
                    <a:pt x="10000" y="3839"/>
                    <a:pt x="9162" y="1732"/>
                    <a:pt x="7400" y="665"/>
                  </a:cubicBezTo>
                  <a:cubicBezTo>
                    <a:pt x="6663" y="219"/>
                    <a:pt x="5841" y="0"/>
                    <a:pt x="50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5"/>
            <p:cNvSpPr/>
            <p:nvPr/>
          </p:nvSpPr>
          <p:spPr>
            <a:xfrm>
              <a:off x="4718275" y="3876126"/>
              <a:ext cx="211552" cy="194425"/>
            </a:xfrm>
            <a:custGeom>
              <a:rect b="b" l="l" r="r" t="t"/>
              <a:pathLst>
                <a:path extrusionOk="0" h="7470" w="8128">
                  <a:moveTo>
                    <a:pt x="4084" y="0"/>
                  </a:moveTo>
                  <a:cubicBezTo>
                    <a:pt x="3157" y="0"/>
                    <a:pt x="2238" y="345"/>
                    <a:pt x="1527" y="1013"/>
                  </a:cubicBezTo>
                  <a:cubicBezTo>
                    <a:pt x="306" y="2156"/>
                    <a:pt x="0" y="3975"/>
                    <a:pt x="774" y="5460"/>
                  </a:cubicBezTo>
                  <a:lnTo>
                    <a:pt x="957" y="5812"/>
                  </a:lnTo>
                  <a:lnTo>
                    <a:pt x="753" y="6322"/>
                  </a:lnTo>
                  <a:lnTo>
                    <a:pt x="1376" y="6322"/>
                  </a:lnTo>
                  <a:lnTo>
                    <a:pt x="1619" y="6537"/>
                  </a:lnTo>
                  <a:cubicBezTo>
                    <a:pt x="2298" y="7135"/>
                    <a:pt x="3174" y="7466"/>
                    <a:pt x="4082" y="7469"/>
                  </a:cubicBezTo>
                  <a:lnTo>
                    <a:pt x="4085" y="7466"/>
                  </a:lnTo>
                  <a:cubicBezTo>
                    <a:pt x="5760" y="7466"/>
                    <a:pt x="7227" y="6350"/>
                    <a:pt x="7678" y="4735"/>
                  </a:cubicBezTo>
                  <a:cubicBezTo>
                    <a:pt x="8128" y="3124"/>
                    <a:pt x="7449" y="1407"/>
                    <a:pt x="6017" y="541"/>
                  </a:cubicBezTo>
                  <a:cubicBezTo>
                    <a:pt x="5418" y="178"/>
                    <a:pt x="4749" y="0"/>
                    <a:pt x="40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5"/>
            <p:cNvSpPr/>
            <p:nvPr/>
          </p:nvSpPr>
          <p:spPr>
            <a:xfrm>
              <a:off x="4754349" y="3903377"/>
              <a:ext cx="141225" cy="138414"/>
            </a:xfrm>
            <a:custGeom>
              <a:rect b="b" l="l" r="r" t="t"/>
              <a:pathLst>
                <a:path extrusionOk="0" h="5318" w="5426">
                  <a:moveTo>
                    <a:pt x="1512" y="1"/>
                  </a:moveTo>
                  <a:cubicBezTo>
                    <a:pt x="1391" y="1"/>
                    <a:pt x="1271" y="47"/>
                    <a:pt x="1179" y="138"/>
                  </a:cubicBezTo>
                  <a:lnTo>
                    <a:pt x="254" y="1063"/>
                  </a:lnTo>
                  <a:cubicBezTo>
                    <a:pt x="29" y="1285"/>
                    <a:pt x="0" y="1637"/>
                    <a:pt x="187" y="1894"/>
                  </a:cubicBezTo>
                  <a:cubicBezTo>
                    <a:pt x="1098" y="3168"/>
                    <a:pt x="2214" y="4283"/>
                    <a:pt x="3487" y="5198"/>
                  </a:cubicBezTo>
                  <a:cubicBezTo>
                    <a:pt x="3596" y="5275"/>
                    <a:pt x="3727" y="5317"/>
                    <a:pt x="3860" y="5317"/>
                  </a:cubicBezTo>
                  <a:cubicBezTo>
                    <a:pt x="4033" y="5317"/>
                    <a:pt x="4198" y="5247"/>
                    <a:pt x="4318" y="5127"/>
                  </a:cubicBezTo>
                  <a:lnTo>
                    <a:pt x="5243" y="4202"/>
                  </a:lnTo>
                  <a:cubicBezTo>
                    <a:pt x="5426" y="4019"/>
                    <a:pt x="5426" y="3720"/>
                    <a:pt x="5243" y="3537"/>
                  </a:cubicBezTo>
                  <a:lnTo>
                    <a:pt x="4673" y="2967"/>
                  </a:lnTo>
                  <a:cubicBezTo>
                    <a:pt x="4582" y="2875"/>
                    <a:pt x="4461" y="2830"/>
                    <a:pt x="4341" y="2830"/>
                  </a:cubicBezTo>
                  <a:cubicBezTo>
                    <a:pt x="4220" y="2830"/>
                    <a:pt x="4099" y="2875"/>
                    <a:pt x="4008" y="2967"/>
                  </a:cubicBezTo>
                  <a:lnTo>
                    <a:pt x="3853" y="3125"/>
                  </a:lnTo>
                  <a:cubicBezTo>
                    <a:pt x="3801" y="3177"/>
                    <a:pt x="3731" y="3204"/>
                    <a:pt x="3661" y="3204"/>
                  </a:cubicBezTo>
                  <a:cubicBezTo>
                    <a:pt x="3627" y="3204"/>
                    <a:pt x="3593" y="3198"/>
                    <a:pt x="3561" y="3185"/>
                  </a:cubicBezTo>
                  <a:cubicBezTo>
                    <a:pt x="2935" y="2942"/>
                    <a:pt x="2439" y="2446"/>
                    <a:pt x="2196" y="1820"/>
                  </a:cubicBezTo>
                  <a:cubicBezTo>
                    <a:pt x="2157" y="1721"/>
                    <a:pt x="2178" y="1605"/>
                    <a:pt x="2256" y="1528"/>
                  </a:cubicBezTo>
                  <a:lnTo>
                    <a:pt x="2414" y="1373"/>
                  </a:lnTo>
                  <a:cubicBezTo>
                    <a:pt x="2597" y="1190"/>
                    <a:pt x="2597" y="891"/>
                    <a:pt x="2414" y="708"/>
                  </a:cubicBezTo>
                  <a:lnTo>
                    <a:pt x="1844" y="138"/>
                  </a:lnTo>
                  <a:cubicBezTo>
                    <a:pt x="1753" y="47"/>
                    <a:pt x="1632" y="1"/>
                    <a:pt x="15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5"/>
            <p:cNvSpPr/>
            <p:nvPr/>
          </p:nvSpPr>
          <p:spPr>
            <a:xfrm>
              <a:off x="4628896" y="3796534"/>
              <a:ext cx="372558" cy="353610"/>
            </a:xfrm>
            <a:custGeom>
              <a:rect b="b" l="l" r="r" t="t"/>
              <a:pathLst>
                <a:path extrusionOk="0" h="13586" w="14314">
                  <a:moveTo>
                    <a:pt x="7516" y="429"/>
                  </a:moveTo>
                  <a:cubicBezTo>
                    <a:pt x="11027" y="429"/>
                    <a:pt x="13881" y="3283"/>
                    <a:pt x="13881" y="6794"/>
                  </a:cubicBezTo>
                  <a:cubicBezTo>
                    <a:pt x="13881" y="10302"/>
                    <a:pt x="11024" y="13155"/>
                    <a:pt x="7516" y="13155"/>
                  </a:cubicBezTo>
                  <a:cubicBezTo>
                    <a:pt x="4008" y="13155"/>
                    <a:pt x="1151" y="10302"/>
                    <a:pt x="1151" y="6794"/>
                  </a:cubicBezTo>
                  <a:cubicBezTo>
                    <a:pt x="1151" y="3283"/>
                    <a:pt x="4004" y="429"/>
                    <a:pt x="7516" y="429"/>
                  </a:cubicBezTo>
                  <a:close/>
                  <a:moveTo>
                    <a:pt x="7514" y="1"/>
                  </a:moveTo>
                  <a:cubicBezTo>
                    <a:pt x="6206" y="1"/>
                    <a:pt x="4892" y="377"/>
                    <a:pt x="3740" y="1147"/>
                  </a:cubicBezTo>
                  <a:cubicBezTo>
                    <a:pt x="1045" y="2945"/>
                    <a:pt x="0" y="6400"/>
                    <a:pt x="1239" y="9391"/>
                  </a:cubicBezTo>
                  <a:cubicBezTo>
                    <a:pt x="2307" y="11966"/>
                    <a:pt x="4809" y="13586"/>
                    <a:pt x="7510" y="13586"/>
                  </a:cubicBezTo>
                  <a:cubicBezTo>
                    <a:pt x="7949" y="13586"/>
                    <a:pt x="8394" y="13543"/>
                    <a:pt x="8839" y="13454"/>
                  </a:cubicBezTo>
                  <a:cubicBezTo>
                    <a:pt x="12019" y="12825"/>
                    <a:pt x="14306" y="10035"/>
                    <a:pt x="14306" y="6794"/>
                  </a:cubicBezTo>
                  <a:cubicBezTo>
                    <a:pt x="14313" y="4989"/>
                    <a:pt x="13596" y="3261"/>
                    <a:pt x="12318" y="1991"/>
                  </a:cubicBezTo>
                  <a:cubicBezTo>
                    <a:pt x="11004" y="677"/>
                    <a:pt x="9266" y="1"/>
                    <a:pt x="75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5"/>
            <p:cNvSpPr/>
            <p:nvPr/>
          </p:nvSpPr>
          <p:spPr>
            <a:xfrm>
              <a:off x="4685766" y="3848745"/>
              <a:ext cx="277037" cy="249239"/>
            </a:xfrm>
            <a:custGeom>
              <a:rect b="b" l="l" r="r" t="t"/>
              <a:pathLst>
                <a:path extrusionOk="0" h="9576" w="10644">
                  <a:moveTo>
                    <a:pt x="5330" y="0"/>
                  </a:moveTo>
                  <a:cubicBezTo>
                    <a:pt x="4349" y="0"/>
                    <a:pt x="3363" y="301"/>
                    <a:pt x="2519" y="914"/>
                  </a:cubicBezTo>
                  <a:cubicBezTo>
                    <a:pt x="626" y="2286"/>
                    <a:pt x="0" y="4830"/>
                    <a:pt x="1042" y="6924"/>
                  </a:cubicBezTo>
                  <a:lnTo>
                    <a:pt x="556" y="8141"/>
                  </a:lnTo>
                  <a:cubicBezTo>
                    <a:pt x="521" y="8229"/>
                    <a:pt x="549" y="8331"/>
                    <a:pt x="623" y="8391"/>
                  </a:cubicBezTo>
                  <a:cubicBezTo>
                    <a:pt x="662" y="8417"/>
                    <a:pt x="703" y="8434"/>
                    <a:pt x="748" y="8434"/>
                  </a:cubicBezTo>
                  <a:cubicBezTo>
                    <a:pt x="752" y="8434"/>
                    <a:pt x="756" y="8433"/>
                    <a:pt x="760" y="8433"/>
                  </a:cubicBezTo>
                  <a:lnTo>
                    <a:pt x="2227" y="8433"/>
                  </a:lnTo>
                  <a:cubicBezTo>
                    <a:pt x="3122" y="9195"/>
                    <a:pt x="4226" y="9576"/>
                    <a:pt x="5331" y="9576"/>
                  </a:cubicBezTo>
                  <a:cubicBezTo>
                    <a:pt x="6450" y="9576"/>
                    <a:pt x="7569" y="9184"/>
                    <a:pt x="8469" y="8401"/>
                  </a:cubicBezTo>
                  <a:cubicBezTo>
                    <a:pt x="10256" y="6850"/>
                    <a:pt x="10644" y="4225"/>
                    <a:pt x="9377" y="2227"/>
                  </a:cubicBezTo>
                  <a:cubicBezTo>
                    <a:pt x="9335" y="2161"/>
                    <a:pt x="9266" y="2127"/>
                    <a:pt x="9197" y="2127"/>
                  </a:cubicBezTo>
                  <a:cubicBezTo>
                    <a:pt x="9142" y="2127"/>
                    <a:pt x="9088" y="2148"/>
                    <a:pt x="9046" y="2191"/>
                  </a:cubicBezTo>
                  <a:lnTo>
                    <a:pt x="9043" y="2195"/>
                  </a:lnTo>
                  <a:cubicBezTo>
                    <a:pt x="8972" y="2265"/>
                    <a:pt x="8962" y="2374"/>
                    <a:pt x="9014" y="2459"/>
                  </a:cubicBezTo>
                  <a:cubicBezTo>
                    <a:pt x="10176" y="4292"/>
                    <a:pt x="9810" y="6699"/>
                    <a:pt x="8159" y="8106"/>
                  </a:cubicBezTo>
                  <a:cubicBezTo>
                    <a:pt x="7344" y="8801"/>
                    <a:pt x="6337" y="9148"/>
                    <a:pt x="5331" y="9148"/>
                  </a:cubicBezTo>
                  <a:cubicBezTo>
                    <a:pt x="4300" y="9148"/>
                    <a:pt x="3270" y="8785"/>
                    <a:pt x="2445" y="8060"/>
                  </a:cubicBezTo>
                  <a:cubicBezTo>
                    <a:pt x="2407" y="8025"/>
                    <a:pt x="2358" y="8004"/>
                    <a:pt x="2301" y="8004"/>
                  </a:cubicBezTo>
                  <a:lnTo>
                    <a:pt x="1070" y="8004"/>
                  </a:lnTo>
                  <a:lnTo>
                    <a:pt x="1478" y="6991"/>
                  </a:lnTo>
                  <a:cubicBezTo>
                    <a:pt x="1499" y="6934"/>
                    <a:pt x="1495" y="6867"/>
                    <a:pt x="1467" y="6811"/>
                  </a:cubicBezTo>
                  <a:cubicBezTo>
                    <a:pt x="468" y="4911"/>
                    <a:pt x="1003" y="2564"/>
                    <a:pt x="2730" y="1284"/>
                  </a:cubicBezTo>
                  <a:cubicBezTo>
                    <a:pt x="3507" y="708"/>
                    <a:pt x="4419" y="425"/>
                    <a:pt x="5327" y="425"/>
                  </a:cubicBezTo>
                  <a:cubicBezTo>
                    <a:pt x="6439" y="425"/>
                    <a:pt x="7545" y="850"/>
                    <a:pt x="8388" y="1681"/>
                  </a:cubicBezTo>
                  <a:cubicBezTo>
                    <a:pt x="8430" y="1722"/>
                    <a:pt x="8485" y="1742"/>
                    <a:pt x="8539" y="1742"/>
                  </a:cubicBezTo>
                  <a:cubicBezTo>
                    <a:pt x="8593" y="1742"/>
                    <a:pt x="8647" y="1722"/>
                    <a:pt x="8687" y="1681"/>
                  </a:cubicBezTo>
                  <a:lnTo>
                    <a:pt x="8691" y="1678"/>
                  </a:lnTo>
                  <a:cubicBezTo>
                    <a:pt x="8775" y="1593"/>
                    <a:pt x="8775" y="1460"/>
                    <a:pt x="8691" y="1375"/>
                  </a:cubicBezTo>
                  <a:cubicBezTo>
                    <a:pt x="7766" y="466"/>
                    <a:pt x="6552" y="0"/>
                    <a:pt x="53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5"/>
            <p:cNvSpPr/>
            <p:nvPr/>
          </p:nvSpPr>
          <p:spPr>
            <a:xfrm>
              <a:off x="4748571" y="3893304"/>
              <a:ext cx="156269" cy="153718"/>
            </a:xfrm>
            <a:custGeom>
              <a:rect b="b" l="l" r="r" t="t"/>
              <a:pathLst>
                <a:path extrusionOk="0" h="5906" w="6004">
                  <a:moveTo>
                    <a:pt x="1731" y="1"/>
                  </a:moveTo>
                  <a:cubicBezTo>
                    <a:pt x="1676" y="1"/>
                    <a:pt x="1621" y="22"/>
                    <a:pt x="1581" y="64"/>
                  </a:cubicBezTo>
                  <a:lnTo>
                    <a:pt x="335" y="1306"/>
                  </a:lnTo>
                  <a:cubicBezTo>
                    <a:pt x="40" y="1598"/>
                    <a:pt x="1" y="2063"/>
                    <a:pt x="244" y="2400"/>
                  </a:cubicBezTo>
                  <a:cubicBezTo>
                    <a:pt x="757" y="3111"/>
                    <a:pt x="1331" y="3776"/>
                    <a:pt x="1964" y="4385"/>
                  </a:cubicBezTo>
                  <a:cubicBezTo>
                    <a:pt x="2005" y="4425"/>
                    <a:pt x="2058" y="4446"/>
                    <a:pt x="2112" y="4446"/>
                  </a:cubicBezTo>
                  <a:cubicBezTo>
                    <a:pt x="2166" y="4446"/>
                    <a:pt x="2221" y="4425"/>
                    <a:pt x="2263" y="4385"/>
                  </a:cubicBezTo>
                  <a:lnTo>
                    <a:pt x="2267" y="4381"/>
                  </a:lnTo>
                  <a:cubicBezTo>
                    <a:pt x="2348" y="4300"/>
                    <a:pt x="2348" y="4163"/>
                    <a:pt x="2263" y="4082"/>
                  </a:cubicBezTo>
                  <a:cubicBezTo>
                    <a:pt x="1647" y="3488"/>
                    <a:pt x="1088" y="2844"/>
                    <a:pt x="592" y="2151"/>
                  </a:cubicBezTo>
                  <a:cubicBezTo>
                    <a:pt x="472" y="1985"/>
                    <a:pt x="490" y="1757"/>
                    <a:pt x="634" y="1612"/>
                  </a:cubicBezTo>
                  <a:lnTo>
                    <a:pt x="1728" y="522"/>
                  </a:lnTo>
                  <a:lnTo>
                    <a:pt x="2640" y="1429"/>
                  </a:lnTo>
                  <a:lnTo>
                    <a:pt x="2182" y="1887"/>
                  </a:lnTo>
                  <a:cubicBezTo>
                    <a:pt x="2126" y="1943"/>
                    <a:pt x="2105" y="2028"/>
                    <a:pt x="2129" y="2105"/>
                  </a:cubicBezTo>
                  <a:cubicBezTo>
                    <a:pt x="2422" y="2977"/>
                    <a:pt x="3009" y="3569"/>
                    <a:pt x="3885" y="3861"/>
                  </a:cubicBezTo>
                  <a:cubicBezTo>
                    <a:pt x="3908" y="3868"/>
                    <a:pt x="3931" y="3871"/>
                    <a:pt x="3954" y="3871"/>
                  </a:cubicBezTo>
                  <a:cubicBezTo>
                    <a:pt x="4009" y="3871"/>
                    <a:pt x="4063" y="3850"/>
                    <a:pt x="4103" y="3808"/>
                  </a:cubicBezTo>
                  <a:lnTo>
                    <a:pt x="4561" y="3354"/>
                  </a:lnTo>
                  <a:lnTo>
                    <a:pt x="5469" y="4262"/>
                  </a:lnTo>
                  <a:lnTo>
                    <a:pt x="4378" y="5356"/>
                  </a:lnTo>
                  <a:cubicBezTo>
                    <a:pt x="4297" y="5437"/>
                    <a:pt x="4189" y="5479"/>
                    <a:pt x="4080" y="5479"/>
                  </a:cubicBezTo>
                  <a:cubicBezTo>
                    <a:pt x="3996" y="5479"/>
                    <a:pt x="3912" y="5454"/>
                    <a:pt x="3839" y="5402"/>
                  </a:cubicBezTo>
                  <a:cubicBezTo>
                    <a:pt x="3558" y="5198"/>
                    <a:pt x="3287" y="4987"/>
                    <a:pt x="3023" y="4765"/>
                  </a:cubicBezTo>
                  <a:cubicBezTo>
                    <a:pt x="2984" y="4732"/>
                    <a:pt x="2936" y="4716"/>
                    <a:pt x="2889" y="4716"/>
                  </a:cubicBezTo>
                  <a:cubicBezTo>
                    <a:pt x="2834" y="4716"/>
                    <a:pt x="2780" y="4737"/>
                    <a:pt x="2738" y="4779"/>
                  </a:cubicBezTo>
                  <a:lnTo>
                    <a:pt x="2735" y="4782"/>
                  </a:lnTo>
                  <a:cubicBezTo>
                    <a:pt x="2647" y="4870"/>
                    <a:pt x="2654" y="5015"/>
                    <a:pt x="2749" y="5096"/>
                  </a:cubicBezTo>
                  <a:cubicBezTo>
                    <a:pt x="3020" y="5321"/>
                    <a:pt x="3301" y="5539"/>
                    <a:pt x="3590" y="5747"/>
                  </a:cubicBezTo>
                  <a:cubicBezTo>
                    <a:pt x="3739" y="5854"/>
                    <a:pt x="3911" y="5906"/>
                    <a:pt x="4083" y="5906"/>
                  </a:cubicBezTo>
                  <a:cubicBezTo>
                    <a:pt x="4301" y="5906"/>
                    <a:pt x="4517" y="5822"/>
                    <a:pt x="4680" y="5659"/>
                  </a:cubicBezTo>
                  <a:lnTo>
                    <a:pt x="5926" y="4413"/>
                  </a:lnTo>
                  <a:cubicBezTo>
                    <a:pt x="5986" y="4353"/>
                    <a:pt x="6003" y="4258"/>
                    <a:pt x="5972" y="4181"/>
                  </a:cubicBezTo>
                  <a:cubicBezTo>
                    <a:pt x="5961" y="4153"/>
                    <a:pt x="5944" y="4125"/>
                    <a:pt x="5926" y="4103"/>
                  </a:cubicBezTo>
                  <a:lnTo>
                    <a:pt x="4716" y="2897"/>
                  </a:lnTo>
                  <a:cubicBezTo>
                    <a:pt x="4673" y="2854"/>
                    <a:pt x="4618" y="2833"/>
                    <a:pt x="4563" y="2833"/>
                  </a:cubicBezTo>
                  <a:cubicBezTo>
                    <a:pt x="4507" y="2833"/>
                    <a:pt x="4452" y="2854"/>
                    <a:pt x="4409" y="2897"/>
                  </a:cubicBezTo>
                  <a:lnTo>
                    <a:pt x="3899" y="3407"/>
                  </a:lnTo>
                  <a:cubicBezTo>
                    <a:pt x="3262" y="3160"/>
                    <a:pt x="2830" y="2728"/>
                    <a:pt x="2587" y="2091"/>
                  </a:cubicBezTo>
                  <a:lnTo>
                    <a:pt x="3097" y="1581"/>
                  </a:lnTo>
                  <a:cubicBezTo>
                    <a:pt x="3182" y="1496"/>
                    <a:pt x="3182" y="1359"/>
                    <a:pt x="3097" y="1278"/>
                  </a:cubicBezTo>
                  <a:lnTo>
                    <a:pt x="1883" y="64"/>
                  </a:lnTo>
                  <a:cubicBezTo>
                    <a:pt x="1841" y="22"/>
                    <a:pt x="1786" y="1"/>
                    <a:pt x="1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0" name="Google Shape;2070;p45"/>
          <p:cNvGrpSpPr/>
          <p:nvPr/>
        </p:nvGrpSpPr>
        <p:grpSpPr>
          <a:xfrm>
            <a:off x="932014" y="1685897"/>
            <a:ext cx="2058434" cy="2053101"/>
            <a:chOff x="4316288" y="1429800"/>
            <a:chExt cx="511425" cy="510100"/>
          </a:xfrm>
        </p:grpSpPr>
        <p:sp>
          <p:nvSpPr>
            <p:cNvPr id="2071" name="Google Shape;2071;p45"/>
            <p:cNvSpPr/>
            <p:nvPr/>
          </p:nvSpPr>
          <p:spPr>
            <a:xfrm>
              <a:off x="4448138" y="1566050"/>
              <a:ext cx="256875" cy="223900"/>
            </a:xfrm>
            <a:custGeom>
              <a:rect b="b" l="l" r="r" t="t"/>
              <a:pathLst>
                <a:path extrusionOk="0" h="8956" w="10275">
                  <a:moveTo>
                    <a:pt x="3315" y="1"/>
                  </a:moveTo>
                  <a:cubicBezTo>
                    <a:pt x="2045" y="1"/>
                    <a:pt x="925" y="947"/>
                    <a:pt x="654" y="2264"/>
                  </a:cubicBezTo>
                  <a:cubicBezTo>
                    <a:pt x="0" y="5429"/>
                    <a:pt x="3021" y="8412"/>
                    <a:pt x="3546" y="8900"/>
                  </a:cubicBezTo>
                  <a:cubicBezTo>
                    <a:pt x="3585" y="8936"/>
                    <a:pt x="3636" y="8956"/>
                    <a:pt x="3688" y="8956"/>
                  </a:cubicBezTo>
                  <a:cubicBezTo>
                    <a:pt x="3700" y="8956"/>
                    <a:pt x="3712" y="8955"/>
                    <a:pt x="3724" y="8953"/>
                  </a:cubicBezTo>
                  <a:cubicBezTo>
                    <a:pt x="4427" y="8819"/>
                    <a:pt x="8575" y="7916"/>
                    <a:pt x="9717" y="4891"/>
                  </a:cubicBezTo>
                  <a:cubicBezTo>
                    <a:pt x="10275" y="3421"/>
                    <a:pt x="9577" y="1755"/>
                    <a:pt x="8077" y="1276"/>
                  </a:cubicBezTo>
                  <a:cubicBezTo>
                    <a:pt x="7805" y="1189"/>
                    <a:pt x="7530" y="1147"/>
                    <a:pt x="7259" y="1147"/>
                  </a:cubicBezTo>
                  <a:cubicBezTo>
                    <a:pt x="6716" y="1147"/>
                    <a:pt x="6193" y="1314"/>
                    <a:pt x="5755" y="1612"/>
                  </a:cubicBezTo>
                  <a:cubicBezTo>
                    <a:pt x="5441" y="884"/>
                    <a:pt x="4807" y="302"/>
                    <a:pt x="3974" y="86"/>
                  </a:cubicBezTo>
                  <a:cubicBezTo>
                    <a:pt x="3752" y="28"/>
                    <a:pt x="3531" y="1"/>
                    <a:pt x="33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5"/>
            <p:cNvSpPr/>
            <p:nvPr/>
          </p:nvSpPr>
          <p:spPr>
            <a:xfrm>
              <a:off x="4448188" y="1566050"/>
              <a:ext cx="119500" cy="223900"/>
            </a:xfrm>
            <a:custGeom>
              <a:rect b="b" l="l" r="r" t="t"/>
              <a:pathLst>
                <a:path extrusionOk="0" h="8956" w="4780">
                  <a:moveTo>
                    <a:pt x="3316" y="1"/>
                  </a:moveTo>
                  <a:cubicBezTo>
                    <a:pt x="2045" y="1"/>
                    <a:pt x="926" y="948"/>
                    <a:pt x="654" y="2264"/>
                  </a:cubicBezTo>
                  <a:cubicBezTo>
                    <a:pt x="0" y="5429"/>
                    <a:pt x="3021" y="8412"/>
                    <a:pt x="3546" y="8900"/>
                  </a:cubicBezTo>
                  <a:cubicBezTo>
                    <a:pt x="3585" y="8936"/>
                    <a:pt x="3636" y="8956"/>
                    <a:pt x="3688" y="8956"/>
                  </a:cubicBezTo>
                  <a:cubicBezTo>
                    <a:pt x="3700" y="8956"/>
                    <a:pt x="3712" y="8955"/>
                    <a:pt x="3724" y="8953"/>
                  </a:cubicBezTo>
                  <a:cubicBezTo>
                    <a:pt x="3860" y="8926"/>
                    <a:pt x="4131" y="8870"/>
                    <a:pt x="4483" y="8776"/>
                  </a:cubicBezTo>
                  <a:lnTo>
                    <a:pt x="4350" y="8643"/>
                  </a:lnTo>
                  <a:cubicBezTo>
                    <a:pt x="3606" y="7894"/>
                    <a:pt x="1225" y="5243"/>
                    <a:pt x="1785" y="2528"/>
                  </a:cubicBezTo>
                  <a:cubicBezTo>
                    <a:pt x="1826" y="2333"/>
                    <a:pt x="1888" y="2144"/>
                    <a:pt x="1971" y="1965"/>
                  </a:cubicBezTo>
                  <a:cubicBezTo>
                    <a:pt x="2089" y="1710"/>
                    <a:pt x="2313" y="1502"/>
                    <a:pt x="2601" y="1379"/>
                  </a:cubicBezTo>
                  <a:lnTo>
                    <a:pt x="4550" y="546"/>
                  </a:lnTo>
                  <a:lnTo>
                    <a:pt x="4779" y="447"/>
                  </a:lnTo>
                  <a:cubicBezTo>
                    <a:pt x="4539" y="287"/>
                    <a:pt x="4270" y="163"/>
                    <a:pt x="3974" y="86"/>
                  </a:cubicBezTo>
                  <a:cubicBezTo>
                    <a:pt x="3752" y="28"/>
                    <a:pt x="3532" y="1"/>
                    <a:pt x="3316"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5"/>
            <p:cNvSpPr/>
            <p:nvPr/>
          </p:nvSpPr>
          <p:spPr>
            <a:xfrm>
              <a:off x="4467888" y="1776475"/>
              <a:ext cx="351475" cy="156475"/>
            </a:xfrm>
            <a:custGeom>
              <a:rect b="b" l="l" r="r" t="t"/>
              <a:pathLst>
                <a:path extrusionOk="0" h="6259" w="14059">
                  <a:moveTo>
                    <a:pt x="9435" y="1"/>
                  </a:moveTo>
                  <a:cubicBezTo>
                    <a:pt x="8703" y="1"/>
                    <a:pt x="7975" y="149"/>
                    <a:pt x="7297" y="439"/>
                  </a:cubicBezTo>
                  <a:lnTo>
                    <a:pt x="4589" y="1599"/>
                  </a:lnTo>
                  <a:cubicBezTo>
                    <a:pt x="4378" y="1691"/>
                    <a:pt x="4210" y="1876"/>
                    <a:pt x="4169" y="2105"/>
                  </a:cubicBezTo>
                  <a:cubicBezTo>
                    <a:pt x="4092" y="2537"/>
                    <a:pt x="4425" y="2893"/>
                    <a:pt x="4820" y="2893"/>
                  </a:cubicBezTo>
                  <a:cubicBezTo>
                    <a:pt x="4870" y="2893"/>
                    <a:pt x="4920" y="2887"/>
                    <a:pt x="4971" y="2875"/>
                  </a:cubicBezTo>
                  <a:lnTo>
                    <a:pt x="7696" y="2247"/>
                  </a:lnTo>
                  <a:lnTo>
                    <a:pt x="6091" y="4206"/>
                  </a:lnTo>
                  <a:cubicBezTo>
                    <a:pt x="5993" y="4279"/>
                    <a:pt x="4412" y="4665"/>
                    <a:pt x="4290" y="4674"/>
                  </a:cubicBezTo>
                  <a:lnTo>
                    <a:pt x="894" y="4917"/>
                  </a:lnTo>
                  <a:cubicBezTo>
                    <a:pt x="391" y="4953"/>
                    <a:pt x="1" y="5374"/>
                    <a:pt x="4" y="5881"/>
                  </a:cubicBezTo>
                  <a:cubicBezTo>
                    <a:pt x="6" y="6088"/>
                    <a:pt x="182" y="6258"/>
                    <a:pt x="390" y="6258"/>
                  </a:cubicBezTo>
                  <a:lnTo>
                    <a:pt x="4377" y="6258"/>
                  </a:lnTo>
                  <a:cubicBezTo>
                    <a:pt x="4862" y="6258"/>
                    <a:pt x="5338" y="6135"/>
                    <a:pt x="5762" y="5902"/>
                  </a:cubicBezTo>
                  <a:lnTo>
                    <a:pt x="10564" y="3262"/>
                  </a:lnTo>
                  <a:cubicBezTo>
                    <a:pt x="10706" y="3183"/>
                    <a:pt x="10865" y="3142"/>
                    <a:pt x="11025" y="3142"/>
                  </a:cubicBezTo>
                  <a:cubicBezTo>
                    <a:pt x="11085" y="3142"/>
                    <a:pt x="11144" y="3148"/>
                    <a:pt x="11203" y="3159"/>
                  </a:cubicBezTo>
                  <a:lnTo>
                    <a:pt x="14059" y="3703"/>
                  </a:lnTo>
                  <a:lnTo>
                    <a:pt x="14059" y="1457"/>
                  </a:lnTo>
                  <a:lnTo>
                    <a:pt x="10068" y="38"/>
                  </a:lnTo>
                  <a:cubicBezTo>
                    <a:pt x="9857" y="13"/>
                    <a:pt x="9646" y="1"/>
                    <a:pt x="9435" y="1"/>
                  </a:cubicBezTo>
                  <a:close/>
                </a:path>
              </a:pathLst>
            </a:custGeom>
            <a:solidFill>
              <a:srgbClr val="FFE0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5"/>
            <p:cNvSpPr/>
            <p:nvPr/>
          </p:nvSpPr>
          <p:spPr>
            <a:xfrm>
              <a:off x="4570988" y="1776200"/>
              <a:ext cx="248450" cy="68150"/>
            </a:xfrm>
            <a:custGeom>
              <a:rect b="b" l="l" r="r" t="t"/>
              <a:pathLst>
                <a:path extrusionOk="0" h="2726" w="9938">
                  <a:moveTo>
                    <a:pt x="5312" y="0"/>
                  </a:moveTo>
                  <a:cubicBezTo>
                    <a:pt x="4579" y="0"/>
                    <a:pt x="3851" y="149"/>
                    <a:pt x="3173" y="439"/>
                  </a:cubicBezTo>
                  <a:lnTo>
                    <a:pt x="465" y="1599"/>
                  </a:lnTo>
                  <a:cubicBezTo>
                    <a:pt x="254" y="1691"/>
                    <a:pt x="86" y="1877"/>
                    <a:pt x="45" y="2105"/>
                  </a:cubicBezTo>
                  <a:cubicBezTo>
                    <a:pt x="0" y="2358"/>
                    <a:pt x="97" y="2582"/>
                    <a:pt x="261" y="2725"/>
                  </a:cubicBezTo>
                  <a:lnTo>
                    <a:pt x="3550" y="1321"/>
                  </a:lnTo>
                  <a:cubicBezTo>
                    <a:pt x="4111" y="1081"/>
                    <a:pt x="4705" y="959"/>
                    <a:pt x="5315" y="959"/>
                  </a:cubicBezTo>
                  <a:cubicBezTo>
                    <a:pt x="5489" y="959"/>
                    <a:pt x="5663" y="970"/>
                    <a:pt x="5835" y="989"/>
                  </a:cubicBezTo>
                  <a:lnTo>
                    <a:pt x="9902" y="1453"/>
                  </a:lnTo>
                  <a:lnTo>
                    <a:pt x="9938" y="1458"/>
                  </a:lnTo>
                  <a:lnTo>
                    <a:pt x="9938" y="507"/>
                  </a:lnTo>
                  <a:lnTo>
                    <a:pt x="5947" y="38"/>
                  </a:lnTo>
                  <a:cubicBezTo>
                    <a:pt x="5736" y="13"/>
                    <a:pt x="5524" y="0"/>
                    <a:pt x="5312" y="0"/>
                  </a:cubicBezTo>
                  <a:close/>
                </a:path>
              </a:pathLst>
            </a:custGeom>
            <a:solidFill>
              <a:srgbClr val="F6D1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5"/>
            <p:cNvSpPr/>
            <p:nvPr/>
          </p:nvSpPr>
          <p:spPr>
            <a:xfrm>
              <a:off x="4324288" y="1437675"/>
              <a:ext cx="351450" cy="156500"/>
            </a:xfrm>
            <a:custGeom>
              <a:rect b="b" l="l" r="r" t="t"/>
              <a:pathLst>
                <a:path extrusionOk="0" h="6260" w="14058">
                  <a:moveTo>
                    <a:pt x="9682" y="1"/>
                  </a:moveTo>
                  <a:cubicBezTo>
                    <a:pt x="9197" y="1"/>
                    <a:pt x="8721" y="124"/>
                    <a:pt x="8296" y="357"/>
                  </a:cubicBezTo>
                  <a:lnTo>
                    <a:pt x="3495" y="2997"/>
                  </a:lnTo>
                  <a:cubicBezTo>
                    <a:pt x="3353" y="3076"/>
                    <a:pt x="3194" y="3117"/>
                    <a:pt x="3034" y="3117"/>
                  </a:cubicBezTo>
                  <a:cubicBezTo>
                    <a:pt x="2974" y="3117"/>
                    <a:pt x="2914" y="3111"/>
                    <a:pt x="2855" y="3100"/>
                  </a:cubicBezTo>
                  <a:lnTo>
                    <a:pt x="0" y="3532"/>
                  </a:lnTo>
                  <a:lnTo>
                    <a:pt x="0" y="5754"/>
                  </a:lnTo>
                  <a:lnTo>
                    <a:pt x="3991" y="6223"/>
                  </a:lnTo>
                  <a:cubicBezTo>
                    <a:pt x="4201" y="6248"/>
                    <a:pt x="4411" y="6260"/>
                    <a:pt x="4621" y="6260"/>
                  </a:cubicBezTo>
                  <a:cubicBezTo>
                    <a:pt x="5355" y="6260"/>
                    <a:pt x="6083" y="6111"/>
                    <a:pt x="6763" y="5820"/>
                  </a:cubicBezTo>
                  <a:lnTo>
                    <a:pt x="9470" y="4660"/>
                  </a:lnTo>
                  <a:cubicBezTo>
                    <a:pt x="9683" y="4568"/>
                    <a:pt x="9851" y="4383"/>
                    <a:pt x="9891" y="4155"/>
                  </a:cubicBezTo>
                  <a:cubicBezTo>
                    <a:pt x="9968" y="3722"/>
                    <a:pt x="9635" y="3367"/>
                    <a:pt x="9241" y="3367"/>
                  </a:cubicBezTo>
                  <a:cubicBezTo>
                    <a:pt x="9191" y="3367"/>
                    <a:pt x="9141" y="3372"/>
                    <a:pt x="9090" y="3384"/>
                  </a:cubicBezTo>
                  <a:lnTo>
                    <a:pt x="6364" y="4012"/>
                  </a:lnTo>
                  <a:lnTo>
                    <a:pt x="6364" y="4012"/>
                  </a:lnTo>
                  <a:lnTo>
                    <a:pt x="9432" y="1711"/>
                  </a:lnTo>
                  <a:cubicBezTo>
                    <a:pt x="9530" y="1638"/>
                    <a:pt x="9647" y="1593"/>
                    <a:pt x="9769" y="1585"/>
                  </a:cubicBezTo>
                  <a:lnTo>
                    <a:pt x="13164" y="1342"/>
                  </a:lnTo>
                  <a:cubicBezTo>
                    <a:pt x="13668" y="1306"/>
                    <a:pt x="14058" y="885"/>
                    <a:pt x="14055" y="378"/>
                  </a:cubicBezTo>
                  <a:cubicBezTo>
                    <a:pt x="14053" y="171"/>
                    <a:pt x="13877" y="1"/>
                    <a:pt x="13669" y="1"/>
                  </a:cubicBezTo>
                  <a:close/>
                </a:path>
              </a:pathLst>
            </a:custGeom>
            <a:solidFill>
              <a:srgbClr val="FFE0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5"/>
            <p:cNvSpPr/>
            <p:nvPr/>
          </p:nvSpPr>
          <p:spPr>
            <a:xfrm>
              <a:off x="4468038" y="1831775"/>
              <a:ext cx="212900" cy="93250"/>
            </a:xfrm>
            <a:custGeom>
              <a:rect b="b" l="l" r="r" t="t"/>
              <a:pathLst>
                <a:path extrusionOk="0" h="3730" w="8516">
                  <a:moveTo>
                    <a:pt x="7949" y="1"/>
                  </a:moveTo>
                  <a:cubicBezTo>
                    <a:pt x="7812" y="1"/>
                    <a:pt x="7698" y="25"/>
                    <a:pt x="7698" y="25"/>
                  </a:cubicBezTo>
                  <a:lnTo>
                    <a:pt x="4631" y="2325"/>
                  </a:lnTo>
                  <a:cubicBezTo>
                    <a:pt x="4532" y="2398"/>
                    <a:pt x="4415" y="2443"/>
                    <a:pt x="4292" y="2450"/>
                  </a:cubicBezTo>
                  <a:lnTo>
                    <a:pt x="898" y="2692"/>
                  </a:lnTo>
                  <a:cubicBezTo>
                    <a:pt x="391" y="2729"/>
                    <a:pt x="0" y="3155"/>
                    <a:pt x="8" y="3665"/>
                  </a:cubicBezTo>
                  <a:cubicBezTo>
                    <a:pt x="8" y="3687"/>
                    <a:pt x="18" y="3707"/>
                    <a:pt x="22" y="3729"/>
                  </a:cubicBezTo>
                  <a:lnTo>
                    <a:pt x="66" y="3726"/>
                  </a:lnTo>
                  <a:lnTo>
                    <a:pt x="4363" y="3406"/>
                  </a:lnTo>
                  <a:cubicBezTo>
                    <a:pt x="4666" y="3386"/>
                    <a:pt x="4958" y="3277"/>
                    <a:pt x="5205" y="3092"/>
                  </a:cubicBezTo>
                  <a:lnTo>
                    <a:pt x="8129" y="914"/>
                  </a:lnTo>
                  <a:cubicBezTo>
                    <a:pt x="8364" y="738"/>
                    <a:pt x="8515" y="428"/>
                    <a:pt x="8365" y="165"/>
                  </a:cubicBezTo>
                  <a:cubicBezTo>
                    <a:pt x="8289" y="32"/>
                    <a:pt x="8105" y="1"/>
                    <a:pt x="7949" y="1"/>
                  </a:cubicBezTo>
                  <a:close/>
                </a:path>
              </a:pathLst>
            </a:custGeom>
            <a:solidFill>
              <a:srgbClr val="F6D1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5"/>
            <p:cNvSpPr/>
            <p:nvPr/>
          </p:nvSpPr>
          <p:spPr>
            <a:xfrm>
              <a:off x="4324313" y="1437700"/>
              <a:ext cx="350750" cy="101700"/>
            </a:xfrm>
            <a:custGeom>
              <a:rect b="b" l="l" r="r" t="t"/>
              <a:pathLst>
                <a:path extrusionOk="0" h="4068" w="14030">
                  <a:moveTo>
                    <a:pt x="9663" y="1"/>
                  </a:moveTo>
                  <a:cubicBezTo>
                    <a:pt x="9180" y="1"/>
                    <a:pt x="8704" y="123"/>
                    <a:pt x="8281" y="356"/>
                  </a:cubicBezTo>
                  <a:lnTo>
                    <a:pt x="3489" y="2991"/>
                  </a:lnTo>
                  <a:cubicBezTo>
                    <a:pt x="3347" y="3070"/>
                    <a:pt x="3187" y="3110"/>
                    <a:pt x="3027" y="3110"/>
                  </a:cubicBezTo>
                  <a:cubicBezTo>
                    <a:pt x="2968" y="3110"/>
                    <a:pt x="2909" y="3105"/>
                    <a:pt x="2850" y="3094"/>
                  </a:cubicBezTo>
                  <a:lnTo>
                    <a:pt x="0" y="2551"/>
                  </a:lnTo>
                  <a:lnTo>
                    <a:pt x="0" y="3525"/>
                  </a:lnTo>
                  <a:lnTo>
                    <a:pt x="2671" y="4033"/>
                  </a:lnTo>
                  <a:cubicBezTo>
                    <a:pt x="2787" y="4056"/>
                    <a:pt x="2908" y="4068"/>
                    <a:pt x="3027" y="4068"/>
                  </a:cubicBezTo>
                  <a:cubicBezTo>
                    <a:pt x="3350" y="4068"/>
                    <a:pt x="3669" y="3986"/>
                    <a:pt x="3950" y="3832"/>
                  </a:cubicBezTo>
                  <a:lnTo>
                    <a:pt x="8744" y="1197"/>
                  </a:lnTo>
                  <a:cubicBezTo>
                    <a:pt x="9024" y="1042"/>
                    <a:pt x="9343" y="959"/>
                    <a:pt x="9665" y="959"/>
                  </a:cubicBezTo>
                  <a:lnTo>
                    <a:pt x="13835" y="959"/>
                  </a:lnTo>
                  <a:cubicBezTo>
                    <a:pt x="13955" y="795"/>
                    <a:pt x="14030" y="592"/>
                    <a:pt x="14027" y="371"/>
                  </a:cubicBezTo>
                  <a:cubicBezTo>
                    <a:pt x="14023" y="163"/>
                    <a:pt x="13847" y="1"/>
                    <a:pt x="13642" y="1"/>
                  </a:cubicBezTo>
                  <a:close/>
                </a:path>
              </a:pathLst>
            </a:custGeom>
            <a:solidFill>
              <a:srgbClr val="F6D1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5"/>
            <p:cNvSpPr/>
            <p:nvPr/>
          </p:nvSpPr>
          <p:spPr>
            <a:xfrm>
              <a:off x="4466363" y="1521575"/>
              <a:ext cx="107025" cy="39500"/>
            </a:xfrm>
            <a:custGeom>
              <a:rect b="b" l="l" r="r" t="t"/>
              <a:pathLst>
                <a:path extrusionOk="0" h="1580" w="4281">
                  <a:moveTo>
                    <a:pt x="3565" y="1"/>
                  </a:moveTo>
                  <a:cubicBezTo>
                    <a:pt x="3515" y="1"/>
                    <a:pt x="3464" y="6"/>
                    <a:pt x="3414" y="18"/>
                  </a:cubicBezTo>
                  <a:lnTo>
                    <a:pt x="0" y="806"/>
                  </a:lnTo>
                  <a:lnTo>
                    <a:pt x="40" y="1019"/>
                  </a:lnTo>
                  <a:cubicBezTo>
                    <a:pt x="100" y="1351"/>
                    <a:pt x="390" y="1579"/>
                    <a:pt x="712" y="1579"/>
                  </a:cubicBezTo>
                  <a:cubicBezTo>
                    <a:pt x="764" y="1579"/>
                    <a:pt x="817" y="1573"/>
                    <a:pt x="870" y="1561"/>
                  </a:cubicBezTo>
                  <a:lnTo>
                    <a:pt x="4215" y="774"/>
                  </a:lnTo>
                  <a:cubicBezTo>
                    <a:pt x="4281" y="348"/>
                    <a:pt x="3954" y="1"/>
                    <a:pt x="3565" y="1"/>
                  </a:cubicBezTo>
                  <a:close/>
                </a:path>
              </a:pathLst>
            </a:custGeom>
            <a:solidFill>
              <a:srgbClr val="F6D1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5"/>
            <p:cNvSpPr/>
            <p:nvPr/>
          </p:nvSpPr>
          <p:spPr>
            <a:xfrm>
              <a:off x="4316288" y="1429800"/>
              <a:ext cx="367250" cy="92850"/>
            </a:xfrm>
            <a:custGeom>
              <a:rect b="b" l="l" r="r" t="t"/>
              <a:pathLst>
                <a:path extrusionOk="0" h="3714" w="14690">
                  <a:moveTo>
                    <a:pt x="10008" y="1"/>
                  </a:moveTo>
                  <a:cubicBezTo>
                    <a:pt x="9475" y="1"/>
                    <a:pt x="8946" y="137"/>
                    <a:pt x="8479" y="393"/>
                  </a:cubicBezTo>
                  <a:lnTo>
                    <a:pt x="3678" y="3034"/>
                  </a:lnTo>
                  <a:cubicBezTo>
                    <a:pt x="3581" y="3087"/>
                    <a:pt x="3471" y="3115"/>
                    <a:pt x="3359" y="3115"/>
                  </a:cubicBezTo>
                  <a:cubicBezTo>
                    <a:pt x="3319" y="3115"/>
                    <a:pt x="3278" y="3111"/>
                    <a:pt x="3237" y="3104"/>
                  </a:cubicBezTo>
                  <a:lnTo>
                    <a:pt x="382" y="2561"/>
                  </a:lnTo>
                  <a:cubicBezTo>
                    <a:pt x="363" y="2558"/>
                    <a:pt x="345" y="2556"/>
                    <a:pt x="326" y="2556"/>
                  </a:cubicBezTo>
                  <a:cubicBezTo>
                    <a:pt x="185" y="2556"/>
                    <a:pt x="60" y="2655"/>
                    <a:pt x="32" y="2799"/>
                  </a:cubicBezTo>
                  <a:cubicBezTo>
                    <a:pt x="1" y="2960"/>
                    <a:pt x="108" y="3116"/>
                    <a:pt x="270" y="3148"/>
                  </a:cubicBezTo>
                  <a:lnTo>
                    <a:pt x="3126" y="3690"/>
                  </a:lnTo>
                  <a:cubicBezTo>
                    <a:pt x="3203" y="3705"/>
                    <a:pt x="3281" y="3713"/>
                    <a:pt x="3360" y="3713"/>
                  </a:cubicBezTo>
                  <a:cubicBezTo>
                    <a:pt x="3571" y="3713"/>
                    <a:pt x="3781" y="3661"/>
                    <a:pt x="3966" y="3557"/>
                  </a:cubicBezTo>
                  <a:lnTo>
                    <a:pt x="8767" y="917"/>
                  </a:lnTo>
                  <a:cubicBezTo>
                    <a:pt x="9146" y="709"/>
                    <a:pt x="9576" y="598"/>
                    <a:pt x="10008" y="598"/>
                  </a:cubicBezTo>
                  <a:lnTo>
                    <a:pt x="13996" y="598"/>
                  </a:lnTo>
                  <a:cubicBezTo>
                    <a:pt x="14045" y="598"/>
                    <a:pt x="14082" y="636"/>
                    <a:pt x="14082" y="685"/>
                  </a:cubicBezTo>
                  <a:cubicBezTo>
                    <a:pt x="14081" y="1028"/>
                    <a:pt x="13812" y="1316"/>
                    <a:pt x="13470" y="1341"/>
                  </a:cubicBezTo>
                  <a:lnTo>
                    <a:pt x="10055" y="1584"/>
                  </a:lnTo>
                  <a:cubicBezTo>
                    <a:pt x="9893" y="1596"/>
                    <a:pt x="9737" y="1650"/>
                    <a:pt x="9602" y="1740"/>
                  </a:cubicBezTo>
                  <a:lnTo>
                    <a:pt x="8793" y="2280"/>
                  </a:lnTo>
                  <a:cubicBezTo>
                    <a:pt x="8667" y="2364"/>
                    <a:pt x="8614" y="2531"/>
                    <a:pt x="8682" y="2668"/>
                  </a:cubicBezTo>
                  <a:cubicBezTo>
                    <a:pt x="8736" y="2775"/>
                    <a:pt x="8841" y="2834"/>
                    <a:pt x="8949" y="2834"/>
                  </a:cubicBezTo>
                  <a:cubicBezTo>
                    <a:pt x="9006" y="2834"/>
                    <a:pt x="9064" y="2817"/>
                    <a:pt x="9115" y="2783"/>
                  </a:cubicBezTo>
                  <a:lnTo>
                    <a:pt x="9934" y="2239"/>
                  </a:lnTo>
                  <a:cubicBezTo>
                    <a:pt x="9982" y="2206"/>
                    <a:pt x="10040" y="2186"/>
                    <a:pt x="10098" y="2182"/>
                  </a:cubicBezTo>
                  <a:lnTo>
                    <a:pt x="13513" y="1939"/>
                  </a:lnTo>
                  <a:cubicBezTo>
                    <a:pt x="14174" y="1892"/>
                    <a:pt x="14690" y="1332"/>
                    <a:pt x="14681" y="667"/>
                  </a:cubicBezTo>
                  <a:cubicBezTo>
                    <a:pt x="14675" y="296"/>
                    <a:pt x="14367" y="1"/>
                    <a:pt x="139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5"/>
            <p:cNvSpPr/>
            <p:nvPr/>
          </p:nvSpPr>
          <p:spPr>
            <a:xfrm>
              <a:off x="4316513" y="1514100"/>
              <a:ext cx="262975" cy="87250"/>
            </a:xfrm>
            <a:custGeom>
              <a:rect b="b" l="l" r="r" t="t"/>
              <a:pathLst>
                <a:path extrusionOk="0" h="3490" w="10519">
                  <a:moveTo>
                    <a:pt x="9558" y="0"/>
                  </a:moveTo>
                  <a:cubicBezTo>
                    <a:pt x="9485" y="0"/>
                    <a:pt x="9413" y="9"/>
                    <a:pt x="9340" y="25"/>
                  </a:cubicBezTo>
                  <a:lnTo>
                    <a:pt x="5999" y="797"/>
                  </a:lnTo>
                  <a:cubicBezTo>
                    <a:pt x="5838" y="834"/>
                    <a:pt x="5739" y="995"/>
                    <a:pt x="5775" y="1155"/>
                  </a:cubicBezTo>
                  <a:cubicBezTo>
                    <a:pt x="5807" y="1294"/>
                    <a:pt x="5931" y="1387"/>
                    <a:pt x="6067" y="1387"/>
                  </a:cubicBezTo>
                  <a:cubicBezTo>
                    <a:pt x="6089" y="1387"/>
                    <a:pt x="6112" y="1384"/>
                    <a:pt x="6135" y="1379"/>
                  </a:cubicBezTo>
                  <a:lnTo>
                    <a:pt x="9476" y="608"/>
                  </a:lnTo>
                  <a:cubicBezTo>
                    <a:pt x="9503" y="602"/>
                    <a:pt x="9531" y="599"/>
                    <a:pt x="9558" y="599"/>
                  </a:cubicBezTo>
                  <a:cubicBezTo>
                    <a:pt x="9639" y="599"/>
                    <a:pt x="9719" y="626"/>
                    <a:pt x="9785" y="678"/>
                  </a:cubicBezTo>
                  <a:cubicBezTo>
                    <a:pt x="9871" y="747"/>
                    <a:pt x="9922" y="850"/>
                    <a:pt x="9922" y="964"/>
                  </a:cubicBezTo>
                  <a:cubicBezTo>
                    <a:pt x="9922" y="1113"/>
                    <a:pt x="9833" y="1248"/>
                    <a:pt x="9694" y="1307"/>
                  </a:cubicBezTo>
                  <a:lnTo>
                    <a:pt x="6963" y="2478"/>
                  </a:lnTo>
                  <a:cubicBezTo>
                    <a:pt x="6322" y="2752"/>
                    <a:pt x="5634" y="2892"/>
                    <a:pt x="4941" y="2892"/>
                  </a:cubicBezTo>
                  <a:cubicBezTo>
                    <a:pt x="4742" y="2892"/>
                    <a:pt x="4542" y="2881"/>
                    <a:pt x="4343" y="2857"/>
                  </a:cubicBezTo>
                  <a:lnTo>
                    <a:pt x="351" y="2388"/>
                  </a:lnTo>
                  <a:cubicBezTo>
                    <a:pt x="339" y="2386"/>
                    <a:pt x="327" y="2386"/>
                    <a:pt x="315" y="2386"/>
                  </a:cubicBezTo>
                  <a:cubicBezTo>
                    <a:pt x="166" y="2386"/>
                    <a:pt x="38" y="2498"/>
                    <a:pt x="20" y="2650"/>
                  </a:cubicBezTo>
                  <a:cubicBezTo>
                    <a:pt x="0" y="2813"/>
                    <a:pt x="119" y="2962"/>
                    <a:pt x="282" y="2981"/>
                  </a:cubicBezTo>
                  <a:lnTo>
                    <a:pt x="4272" y="3451"/>
                  </a:lnTo>
                  <a:cubicBezTo>
                    <a:pt x="4495" y="3477"/>
                    <a:pt x="4717" y="3490"/>
                    <a:pt x="4941" y="3490"/>
                  </a:cubicBezTo>
                  <a:cubicBezTo>
                    <a:pt x="5715" y="3490"/>
                    <a:pt x="6483" y="3333"/>
                    <a:pt x="7199" y="3027"/>
                  </a:cubicBezTo>
                  <a:lnTo>
                    <a:pt x="9930" y="1857"/>
                  </a:lnTo>
                  <a:cubicBezTo>
                    <a:pt x="10288" y="1704"/>
                    <a:pt x="10519" y="1353"/>
                    <a:pt x="10519" y="962"/>
                  </a:cubicBezTo>
                  <a:cubicBezTo>
                    <a:pt x="10519" y="668"/>
                    <a:pt x="10387" y="394"/>
                    <a:pt x="10156" y="210"/>
                  </a:cubicBezTo>
                  <a:cubicBezTo>
                    <a:pt x="9984" y="73"/>
                    <a:pt x="9773" y="0"/>
                    <a:pt x="9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45"/>
            <p:cNvSpPr/>
            <p:nvPr/>
          </p:nvSpPr>
          <p:spPr>
            <a:xfrm>
              <a:off x="4460438" y="1847050"/>
              <a:ext cx="367275" cy="92850"/>
            </a:xfrm>
            <a:custGeom>
              <a:rect b="b" l="l" r="r" t="t"/>
              <a:pathLst>
                <a:path extrusionOk="0" h="3714" w="14691">
                  <a:moveTo>
                    <a:pt x="11334" y="0"/>
                  </a:moveTo>
                  <a:cubicBezTo>
                    <a:pt x="11123" y="0"/>
                    <a:pt x="10913" y="54"/>
                    <a:pt x="10726" y="156"/>
                  </a:cubicBezTo>
                  <a:lnTo>
                    <a:pt x="5925" y="2796"/>
                  </a:lnTo>
                  <a:cubicBezTo>
                    <a:pt x="5546" y="3004"/>
                    <a:pt x="5117" y="3116"/>
                    <a:pt x="4684" y="3116"/>
                  </a:cubicBezTo>
                  <a:lnTo>
                    <a:pt x="697" y="3116"/>
                  </a:lnTo>
                  <a:cubicBezTo>
                    <a:pt x="648" y="3116"/>
                    <a:pt x="610" y="3076"/>
                    <a:pt x="610" y="3028"/>
                  </a:cubicBezTo>
                  <a:cubicBezTo>
                    <a:pt x="611" y="2685"/>
                    <a:pt x="880" y="2397"/>
                    <a:pt x="1223" y="2372"/>
                  </a:cubicBezTo>
                  <a:lnTo>
                    <a:pt x="4637" y="2128"/>
                  </a:lnTo>
                  <a:cubicBezTo>
                    <a:pt x="4799" y="2117"/>
                    <a:pt x="4956" y="2063"/>
                    <a:pt x="5091" y="1972"/>
                  </a:cubicBezTo>
                  <a:lnTo>
                    <a:pt x="5899" y="1433"/>
                  </a:lnTo>
                  <a:cubicBezTo>
                    <a:pt x="6026" y="1348"/>
                    <a:pt x="6080" y="1181"/>
                    <a:pt x="6010" y="1044"/>
                  </a:cubicBezTo>
                  <a:cubicBezTo>
                    <a:pt x="5957" y="937"/>
                    <a:pt x="5851" y="879"/>
                    <a:pt x="5743" y="879"/>
                  </a:cubicBezTo>
                  <a:cubicBezTo>
                    <a:pt x="5686" y="879"/>
                    <a:pt x="5629" y="895"/>
                    <a:pt x="5578" y="929"/>
                  </a:cubicBezTo>
                  <a:lnTo>
                    <a:pt x="4757" y="1476"/>
                  </a:lnTo>
                  <a:cubicBezTo>
                    <a:pt x="4708" y="1508"/>
                    <a:pt x="4651" y="1528"/>
                    <a:pt x="4592" y="1531"/>
                  </a:cubicBezTo>
                  <a:lnTo>
                    <a:pt x="1178" y="1775"/>
                  </a:lnTo>
                  <a:cubicBezTo>
                    <a:pt x="516" y="1822"/>
                    <a:pt x="1" y="2383"/>
                    <a:pt x="10" y="3048"/>
                  </a:cubicBezTo>
                  <a:cubicBezTo>
                    <a:pt x="14" y="3419"/>
                    <a:pt x="322" y="3714"/>
                    <a:pt x="694" y="3714"/>
                  </a:cubicBezTo>
                  <a:lnTo>
                    <a:pt x="4682" y="3714"/>
                  </a:lnTo>
                  <a:cubicBezTo>
                    <a:pt x="5215" y="3714"/>
                    <a:pt x="5744" y="3578"/>
                    <a:pt x="6211" y="3321"/>
                  </a:cubicBezTo>
                  <a:lnTo>
                    <a:pt x="11012" y="681"/>
                  </a:lnTo>
                  <a:cubicBezTo>
                    <a:pt x="11110" y="627"/>
                    <a:pt x="11222" y="599"/>
                    <a:pt x="11334" y="599"/>
                  </a:cubicBezTo>
                  <a:cubicBezTo>
                    <a:pt x="11374" y="599"/>
                    <a:pt x="11414" y="602"/>
                    <a:pt x="11453" y="610"/>
                  </a:cubicBezTo>
                  <a:lnTo>
                    <a:pt x="14308" y="1153"/>
                  </a:lnTo>
                  <a:cubicBezTo>
                    <a:pt x="14327" y="1157"/>
                    <a:pt x="14347" y="1159"/>
                    <a:pt x="14365" y="1159"/>
                  </a:cubicBezTo>
                  <a:cubicBezTo>
                    <a:pt x="14506" y="1159"/>
                    <a:pt x="14630" y="1059"/>
                    <a:pt x="14658" y="915"/>
                  </a:cubicBezTo>
                  <a:cubicBezTo>
                    <a:pt x="14691" y="753"/>
                    <a:pt x="14584" y="596"/>
                    <a:pt x="14423" y="566"/>
                  </a:cubicBezTo>
                  <a:lnTo>
                    <a:pt x="11566" y="22"/>
                  </a:lnTo>
                  <a:cubicBezTo>
                    <a:pt x="11489" y="7"/>
                    <a:pt x="11412" y="0"/>
                    <a:pt x="11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5"/>
            <p:cNvSpPr/>
            <p:nvPr/>
          </p:nvSpPr>
          <p:spPr>
            <a:xfrm>
              <a:off x="4564513" y="1768750"/>
              <a:ext cx="262975" cy="87275"/>
            </a:xfrm>
            <a:custGeom>
              <a:rect b="b" l="l" r="r" t="t"/>
              <a:pathLst>
                <a:path extrusionOk="0" h="3491" w="10519">
                  <a:moveTo>
                    <a:pt x="5571" y="1"/>
                  </a:moveTo>
                  <a:cubicBezTo>
                    <a:pt x="4800" y="1"/>
                    <a:pt x="4033" y="158"/>
                    <a:pt x="3321" y="463"/>
                  </a:cubicBezTo>
                  <a:lnTo>
                    <a:pt x="589" y="1634"/>
                  </a:lnTo>
                  <a:cubicBezTo>
                    <a:pt x="231" y="1787"/>
                    <a:pt x="1" y="2138"/>
                    <a:pt x="1" y="2529"/>
                  </a:cubicBezTo>
                  <a:cubicBezTo>
                    <a:pt x="1" y="2823"/>
                    <a:pt x="133" y="3098"/>
                    <a:pt x="363" y="3281"/>
                  </a:cubicBezTo>
                  <a:cubicBezTo>
                    <a:pt x="536" y="3419"/>
                    <a:pt x="745" y="3490"/>
                    <a:pt x="960" y="3490"/>
                  </a:cubicBezTo>
                  <a:cubicBezTo>
                    <a:pt x="1032" y="3490"/>
                    <a:pt x="1106" y="3483"/>
                    <a:pt x="1179" y="3466"/>
                  </a:cubicBezTo>
                  <a:lnTo>
                    <a:pt x="4520" y="2694"/>
                  </a:lnTo>
                  <a:cubicBezTo>
                    <a:pt x="4680" y="2658"/>
                    <a:pt x="4780" y="2497"/>
                    <a:pt x="4744" y="2336"/>
                  </a:cubicBezTo>
                  <a:cubicBezTo>
                    <a:pt x="4713" y="2197"/>
                    <a:pt x="4589" y="2104"/>
                    <a:pt x="4452" y="2104"/>
                  </a:cubicBezTo>
                  <a:cubicBezTo>
                    <a:pt x="4430" y="2104"/>
                    <a:pt x="4408" y="2107"/>
                    <a:pt x="4385" y="2112"/>
                  </a:cubicBezTo>
                  <a:lnTo>
                    <a:pt x="1044" y="2883"/>
                  </a:lnTo>
                  <a:cubicBezTo>
                    <a:pt x="1016" y="2889"/>
                    <a:pt x="988" y="2892"/>
                    <a:pt x="961" y="2892"/>
                  </a:cubicBezTo>
                  <a:cubicBezTo>
                    <a:pt x="880" y="2892"/>
                    <a:pt x="801" y="2865"/>
                    <a:pt x="735" y="2814"/>
                  </a:cubicBezTo>
                  <a:cubicBezTo>
                    <a:pt x="647" y="2745"/>
                    <a:pt x="598" y="2641"/>
                    <a:pt x="598" y="2529"/>
                  </a:cubicBezTo>
                  <a:cubicBezTo>
                    <a:pt x="598" y="2378"/>
                    <a:pt x="687" y="2243"/>
                    <a:pt x="825" y="2184"/>
                  </a:cubicBezTo>
                  <a:lnTo>
                    <a:pt x="3556" y="1013"/>
                  </a:lnTo>
                  <a:cubicBezTo>
                    <a:pt x="4196" y="739"/>
                    <a:pt x="4886" y="599"/>
                    <a:pt x="5578" y="599"/>
                  </a:cubicBezTo>
                  <a:cubicBezTo>
                    <a:pt x="5778" y="599"/>
                    <a:pt x="5978" y="611"/>
                    <a:pt x="6177" y="634"/>
                  </a:cubicBezTo>
                  <a:lnTo>
                    <a:pt x="10167" y="1103"/>
                  </a:lnTo>
                  <a:cubicBezTo>
                    <a:pt x="10179" y="1105"/>
                    <a:pt x="10192" y="1106"/>
                    <a:pt x="10204" y="1106"/>
                  </a:cubicBezTo>
                  <a:cubicBezTo>
                    <a:pt x="10352" y="1106"/>
                    <a:pt x="10482" y="994"/>
                    <a:pt x="10498" y="842"/>
                  </a:cubicBezTo>
                  <a:cubicBezTo>
                    <a:pt x="10518" y="678"/>
                    <a:pt x="10401" y="529"/>
                    <a:pt x="10236" y="511"/>
                  </a:cubicBezTo>
                  <a:lnTo>
                    <a:pt x="6246" y="41"/>
                  </a:lnTo>
                  <a:cubicBezTo>
                    <a:pt x="6022" y="14"/>
                    <a:pt x="5796"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45"/>
            <p:cNvSpPr/>
            <p:nvPr/>
          </p:nvSpPr>
          <p:spPr>
            <a:xfrm>
              <a:off x="4449238" y="1574900"/>
              <a:ext cx="256200" cy="220975"/>
            </a:xfrm>
            <a:custGeom>
              <a:rect b="b" l="l" r="r" t="t"/>
              <a:pathLst>
                <a:path extrusionOk="0" h="8839" w="10248">
                  <a:moveTo>
                    <a:pt x="5032" y="0"/>
                  </a:moveTo>
                  <a:cubicBezTo>
                    <a:pt x="4952" y="0"/>
                    <a:pt x="4871" y="33"/>
                    <a:pt x="4812" y="97"/>
                  </a:cubicBezTo>
                  <a:cubicBezTo>
                    <a:pt x="4700" y="219"/>
                    <a:pt x="4707" y="407"/>
                    <a:pt x="4829" y="519"/>
                  </a:cubicBezTo>
                  <a:cubicBezTo>
                    <a:pt x="5077" y="749"/>
                    <a:pt x="5268" y="1021"/>
                    <a:pt x="5404" y="1331"/>
                  </a:cubicBezTo>
                  <a:cubicBezTo>
                    <a:pt x="5439" y="1414"/>
                    <a:pt x="5509" y="1476"/>
                    <a:pt x="5595" y="1500"/>
                  </a:cubicBezTo>
                  <a:cubicBezTo>
                    <a:pt x="5623" y="1508"/>
                    <a:pt x="5651" y="1512"/>
                    <a:pt x="5680" y="1512"/>
                  </a:cubicBezTo>
                  <a:cubicBezTo>
                    <a:pt x="5739" y="1512"/>
                    <a:pt x="5797" y="1495"/>
                    <a:pt x="5847" y="1460"/>
                  </a:cubicBezTo>
                  <a:cubicBezTo>
                    <a:pt x="6252" y="1183"/>
                    <a:pt x="6718" y="1041"/>
                    <a:pt x="7191" y="1041"/>
                  </a:cubicBezTo>
                  <a:cubicBezTo>
                    <a:pt x="7458" y="1041"/>
                    <a:pt x="7728" y="1086"/>
                    <a:pt x="7990" y="1178"/>
                  </a:cubicBezTo>
                  <a:cubicBezTo>
                    <a:pt x="8585" y="1387"/>
                    <a:pt x="9059" y="1826"/>
                    <a:pt x="9326" y="2418"/>
                  </a:cubicBezTo>
                  <a:cubicBezTo>
                    <a:pt x="9622" y="3075"/>
                    <a:pt x="9631" y="3843"/>
                    <a:pt x="9352" y="4524"/>
                  </a:cubicBezTo>
                  <a:cubicBezTo>
                    <a:pt x="8224" y="7280"/>
                    <a:pt x="4415" y="8103"/>
                    <a:pt x="3662" y="8242"/>
                  </a:cubicBezTo>
                  <a:cubicBezTo>
                    <a:pt x="3661" y="8242"/>
                    <a:pt x="3660" y="8242"/>
                    <a:pt x="3659" y="8242"/>
                  </a:cubicBezTo>
                  <a:cubicBezTo>
                    <a:pt x="3656" y="8242"/>
                    <a:pt x="3653" y="8241"/>
                    <a:pt x="3649" y="8237"/>
                  </a:cubicBezTo>
                  <a:cubicBezTo>
                    <a:pt x="3101" y="7736"/>
                    <a:pt x="392" y="5089"/>
                    <a:pt x="773" y="2221"/>
                  </a:cubicBezTo>
                  <a:lnTo>
                    <a:pt x="800" y="2080"/>
                  </a:lnTo>
                  <a:cubicBezTo>
                    <a:pt x="832" y="1918"/>
                    <a:pt x="727" y="1760"/>
                    <a:pt x="565" y="1729"/>
                  </a:cubicBezTo>
                  <a:cubicBezTo>
                    <a:pt x="545" y="1725"/>
                    <a:pt x="526" y="1724"/>
                    <a:pt x="507" y="1724"/>
                  </a:cubicBezTo>
                  <a:cubicBezTo>
                    <a:pt x="367" y="1724"/>
                    <a:pt x="242" y="1822"/>
                    <a:pt x="214" y="1965"/>
                  </a:cubicBezTo>
                  <a:lnTo>
                    <a:pt x="186" y="2114"/>
                  </a:lnTo>
                  <a:cubicBezTo>
                    <a:pt x="184" y="2120"/>
                    <a:pt x="182" y="2126"/>
                    <a:pt x="182" y="2131"/>
                  </a:cubicBezTo>
                  <a:cubicBezTo>
                    <a:pt x="0" y="3477"/>
                    <a:pt x="387" y="4912"/>
                    <a:pt x="1332" y="6394"/>
                  </a:cubicBezTo>
                  <a:cubicBezTo>
                    <a:pt x="2061" y="7539"/>
                    <a:pt x="2914" y="8371"/>
                    <a:pt x="3246" y="8676"/>
                  </a:cubicBezTo>
                  <a:cubicBezTo>
                    <a:pt x="3361" y="8782"/>
                    <a:pt x="3508" y="8838"/>
                    <a:pt x="3660" y="8838"/>
                  </a:cubicBezTo>
                  <a:cubicBezTo>
                    <a:pt x="3696" y="8838"/>
                    <a:pt x="3734" y="8834"/>
                    <a:pt x="3771" y="8828"/>
                  </a:cubicBezTo>
                  <a:cubicBezTo>
                    <a:pt x="4226" y="8745"/>
                    <a:pt x="5420" y="8486"/>
                    <a:pt x="6669" y="7882"/>
                  </a:cubicBezTo>
                  <a:cubicBezTo>
                    <a:pt x="8287" y="7100"/>
                    <a:pt x="9377" y="6045"/>
                    <a:pt x="9907" y="4750"/>
                  </a:cubicBezTo>
                  <a:cubicBezTo>
                    <a:pt x="10248" y="3917"/>
                    <a:pt x="10236" y="2978"/>
                    <a:pt x="9872" y="2172"/>
                  </a:cubicBezTo>
                  <a:cubicBezTo>
                    <a:pt x="9536" y="1428"/>
                    <a:pt x="8939" y="875"/>
                    <a:pt x="8188" y="613"/>
                  </a:cubicBezTo>
                  <a:cubicBezTo>
                    <a:pt x="7861" y="498"/>
                    <a:pt x="7524" y="441"/>
                    <a:pt x="7190" y="441"/>
                  </a:cubicBezTo>
                  <a:cubicBezTo>
                    <a:pt x="6709" y="441"/>
                    <a:pt x="6234" y="559"/>
                    <a:pt x="5800" y="790"/>
                  </a:cubicBezTo>
                  <a:cubicBezTo>
                    <a:pt x="5650" y="526"/>
                    <a:pt x="5460" y="288"/>
                    <a:pt x="5235" y="79"/>
                  </a:cubicBezTo>
                  <a:cubicBezTo>
                    <a:pt x="5177" y="26"/>
                    <a:pt x="5105" y="0"/>
                    <a:pt x="5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1"/>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93" name="Google Shape;393;p31"/>
          <p:cNvSpPr txBox="1"/>
          <p:nvPr>
            <p:ph idx="1" type="body"/>
          </p:nvPr>
        </p:nvSpPr>
        <p:spPr>
          <a:xfrm>
            <a:off x="720000" y="1144650"/>
            <a:ext cx="7704000" cy="3458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Cardiovascular disease (CVD), including heart disease, is a major cause of morbidity and mortality worldwide.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Identifying high-risk individuals for heart disease is crucial for early intervention and management to improve health outcomes.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Machine learning has emerged as a powerful tool for analyzing large and complex datasets, including those in the healthcare domain.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 this project, we aim to develop a machine learning model to predict the likelihood of an individual having heart disease based on various risk factors such as BMI, smoking, alcohol drinking, physical activity, age, sex, race, and other health conditions.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This project can help healthcare providers identify high-risk individuals and implement appropriate interventions to prevent or manage heart disease.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Preprocessing and feature engineering techniques will be used to handle the mix of binary, categorical, and continuous data columns.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project presents an opportunity to explore the usefulness of these techniques in machine learning for healthcare applications.</a:t>
            </a:r>
            <a:endParaRPr>
              <a:solidFill>
                <a:schemeClr val="dk1"/>
              </a:solidFill>
            </a:endParaRPr>
          </a:p>
        </p:txBody>
      </p:sp>
      <p:grpSp>
        <p:nvGrpSpPr>
          <p:cNvPr id="394" name="Google Shape;394;p31"/>
          <p:cNvGrpSpPr/>
          <p:nvPr/>
        </p:nvGrpSpPr>
        <p:grpSpPr>
          <a:xfrm>
            <a:off x="592238" y="3853131"/>
            <a:ext cx="173569" cy="309061"/>
            <a:chOff x="2157276" y="1521031"/>
            <a:chExt cx="173569" cy="309061"/>
          </a:xfrm>
        </p:grpSpPr>
        <p:sp>
          <p:nvSpPr>
            <p:cNvPr id="395" name="Google Shape;395;p31"/>
            <p:cNvSpPr/>
            <p:nvPr/>
          </p:nvSpPr>
          <p:spPr>
            <a:xfrm>
              <a:off x="2157276" y="1521031"/>
              <a:ext cx="173569" cy="309061"/>
            </a:xfrm>
            <a:custGeom>
              <a:rect b="b" l="l" r="r" t="t"/>
              <a:pathLst>
                <a:path extrusionOk="0" h="9886" w="5552">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2185724" y="1563202"/>
              <a:ext cx="21759" cy="19977"/>
            </a:xfrm>
            <a:custGeom>
              <a:rect b="b" l="l" r="r" t="t"/>
              <a:pathLst>
                <a:path extrusionOk="0" h="639" w="696">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2187818" y="1592995"/>
              <a:ext cx="17382" cy="27323"/>
            </a:xfrm>
            <a:custGeom>
              <a:rect b="b" l="l" r="r" t="t"/>
              <a:pathLst>
                <a:path extrusionOk="0" h="874" w="556">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p:nvPr/>
          </p:nvSpPr>
          <p:spPr>
            <a:xfrm>
              <a:off x="2262064" y="1699315"/>
              <a:ext cx="15225" cy="5752"/>
            </a:xfrm>
            <a:custGeom>
              <a:rect b="b" l="l" r="r" t="t"/>
              <a:pathLst>
                <a:path extrusionOk="0" h="184" w="487">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a:off x="2270442" y="1709600"/>
              <a:ext cx="8597" cy="4783"/>
            </a:xfrm>
            <a:custGeom>
              <a:rect b="b" l="l" r="r" t="t"/>
              <a:pathLst>
                <a:path extrusionOk="0" h="153" w="275">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a:off x="2175063" y="1538224"/>
              <a:ext cx="107668" cy="141900"/>
            </a:xfrm>
            <a:custGeom>
              <a:rect b="b" l="l" r="r" t="t"/>
              <a:pathLst>
                <a:path extrusionOk="0" h="4539" w="3444">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a:off x="2221768" y="1538287"/>
              <a:ext cx="60899" cy="117922"/>
            </a:xfrm>
            <a:custGeom>
              <a:rect b="b" l="l" r="r" t="t"/>
              <a:pathLst>
                <a:path extrusionOk="0" h="3772" w="1948">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
            <p:cNvSpPr/>
            <p:nvPr/>
          </p:nvSpPr>
          <p:spPr>
            <a:xfrm>
              <a:off x="2192507" y="1597965"/>
              <a:ext cx="6721" cy="17507"/>
            </a:xfrm>
            <a:custGeom>
              <a:rect b="b" l="l" r="r" t="t"/>
              <a:pathLst>
                <a:path extrusionOk="0" h="560" w="215">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a:off x="2190413" y="1568017"/>
              <a:ext cx="11630" cy="10410"/>
            </a:xfrm>
            <a:custGeom>
              <a:rect b="b" l="l" r="r" t="t"/>
              <a:pathLst>
                <a:path extrusionOk="0" h="333" w="372">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p:nvPr/>
          </p:nvSpPr>
          <p:spPr>
            <a:xfrm>
              <a:off x="2200729" y="1667710"/>
              <a:ext cx="111294" cy="145121"/>
            </a:xfrm>
            <a:custGeom>
              <a:rect b="b" l="l" r="r" t="t"/>
              <a:pathLst>
                <a:path extrusionOk="0" h="4642" w="356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p:nvPr/>
          </p:nvSpPr>
          <p:spPr>
            <a:xfrm>
              <a:off x="2255437" y="1668585"/>
              <a:ext cx="55647" cy="139024"/>
            </a:xfrm>
            <a:custGeom>
              <a:rect b="b" l="l" r="r" t="t"/>
              <a:pathLst>
                <a:path extrusionOk="0" h="4447" w="178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31"/>
          <p:cNvGrpSpPr/>
          <p:nvPr/>
        </p:nvGrpSpPr>
        <p:grpSpPr>
          <a:xfrm>
            <a:off x="6988888" y="986924"/>
            <a:ext cx="171201" cy="157715"/>
            <a:chOff x="3739015" y="1518936"/>
            <a:chExt cx="153186" cy="141119"/>
          </a:xfrm>
        </p:grpSpPr>
        <p:sp>
          <p:nvSpPr>
            <p:cNvPr id="407" name="Google Shape;407;p31"/>
            <p:cNvSpPr/>
            <p:nvPr/>
          </p:nvSpPr>
          <p:spPr>
            <a:xfrm>
              <a:off x="3739015" y="1518936"/>
              <a:ext cx="153186" cy="141119"/>
            </a:xfrm>
            <a:custGeom>
              <a:rect b="b" l="l" r="r" t="t"/>
              <a:pathLst>
                <a:path extrusionOk="0" h="4514" w="4900">
                  <a:moveTo>
                    <a:pt x="2540" y="376"/>
                  </a:moveTo>
                  <a:cubicBezTo>
                    <a:pt x="3259" y="376"/>
                    <a:pt x="3839" y="815"/>
                    <a:pt x="4091" y="1421"/>
                  </a:cubicBezTo>
                  <a:cubicBezTo>
                    <a:pt x="4157" y="1665"/>
                    <a:pt x="4161" y="1893"/>
                    <a:pt x="4120" y="2103"/>
                  </a:cubicBezTo>
                  <a:cubicBezTo>
                    <a:pt x="3150" y="1621"/>
                    <a:pt x="1999" y="1345"/>
                    <a:pt x="955" y="1096"/>
                  </a:cubicBezTo>
                  <a:cubicBezTo>
                    <a:pt x="1244" y="790"/>
                    <a:pt x="1606" y="557"/>
                    <a:pt x="2059" y="439"/>
                  </a:cubicBezTo>
                  <a:cubicBezTo>
                    <a:pt x="2224" y="396"/>
                    <a:pt x="2385" y="376"/>
                    <a:pt x="2540" y="376"/>
                  </a:cubicBezTo>
                  <a:close/>
                  <a:moveTo>
                    <a:pt x="780" y="1337"/>
                  </a:moveTo>
                  <a:cubicBezTo>
                    <a:pt x="1845" y="1677"/>
                    <a:pt x="2937" y="2138"/>
                    <a:pt x="4034" y="2389"/>
                  </a:cubicBezTo>
                  <a:cubicBezTo>
                    <a:pt x="3968" y="2539"/>
                    <a:pt x="3881" y="2676"/>
                    <a:pt x="3771" y="2799"/>
                  </a:cubicBezTo>
                  <a:cubicBezTo>
                    <a:pt x="2770" y="2362"/>
                    <a:pt x="1715" y="2004"/>
                    <a:pt x="677" y="1671"/>
                  </a:cubicBezTo>
                  <a:cubicBezTo>
                    <a:pt x="697" y="1560"/>
                    <a:pt x="730" y="1447"/>
                    <a:pt x="780" y="1337"/>
                  </a:cubicBezTo>
                  <a:close/>
                  <a:moveTo>
                    <a:pt x="655" y="1925"/>
                  </a:moveTo>
                  <a:lnTo>
                    <a:pt x="655" y="1925"/>
                  </a:lnTo>
                  <a:cubicBezTo>
                    <a:pt x="1592" y="2325"/>
                    <a:pt x="2550" y="2717"/>
                    <a:pt x="3520" y="3029"/>
                  </a:cubicBezTo>
                  <a:cubicBezTo>
                    <a:pt x="3183" y="3281"/>
                    <a:pt x="2746" y="3426"/>
                    <a:pt x="2299" y="3426"/>
                  </a:cubicBezTo>
                  <a:cubicBezTo>
                    <a:pt x="2251" y="3426"/>
                    <a:pt x="2203" y="3425"/>
                    <a:pt x="2154" y="3421"/>
                  </a:cubicBezTo>
                  <a:cubicBezTo>
                    <a:pt x="1298" y="3363"/>
                    <a:pt x="665" y="2678"/>
                    <a:pt x="655" y="1925"/>
                  </a:cubicBezTo>
                  <a:close/>
                  <a:moveTo>
                    <a:pt x="403" y="2288"/>
                  </a:moveTo>
                  <a:lnTo>
                    <a:pt x="403" y="2288"/>
                  </a:lnTo>
                  <a:cubicBezTo>
                    <a:pt x="537" y="2981"/>
                    <a:pt x="1106" y="3584"/>
                    <a:pt x="1907" y="3736"/>
                  </a:cubicBezTo>
                  <a:cubicBezTo>
                    <a:pt x="2044" y="3762"/>
                    <a:pt x="2182" y="3774"/>
                    <a:pt x="2318" y="3774"/>
                  </a:cubicBezTo>
                  <a:cubicBezTo>
                    <a:pt x="2926" y="3774"/>
                    <a:pt x="3503" y="3526"/>
                    <a:pt x="3895" y="3124"/>
                  </a:cubicBezTo>
                  <a:cubicBezTo>
                    <a:pt x="3909" y="3120"/>
                    <a:pt x="3920" y="3116"/>
                    <a:pt x="3932" y="3110"/>
                  </a:cubicBezTo>
                  <a:lnTo>
                    <a:pt x="3932" y="3110"/>
                  </a:lnTo>
                  <a:cubicBezTo>
                    <a:pt x="3560" y="3736"/>
                    <a:pt x="2912" y="4137"/>
                    <a:pt x="2220" y="4137"/>
                  </a:cubicBezTo>
                  <a:cubicBezTo>
                    <a:pt x="1941" y="4137"/>
                    <a:pt x="1656" y="4072"/>
                    <a:pt x="1379" y="3930"/>
                  </a:cubicBezTo>
                  <a:cubicBezTo>
                    <a:pt x="700" y="3585"/>
                    <a:pt x="372" y="2940"/>
                    <a:pt x="403" y="2288"/>
                  </a:cubicBezTo>
                  <a:close/>
                  <a:moveTo>
                    <a:pt x="2586" y="1"/>
                  </a:moveTo>
                  <a:cubicBezTo>
                    <a:pt x="1294" y="1"/>
                    <a:pt x="34" y="1075"/>
                    <a:pt x="1" y="2398"/>
                  </a:cubicBezTo>
                  <a:cubicBezTo>
                    <a:pt x="0" y="2439"/>
                    <a:pt x="20" y="2467"/>
                    <a:pt x="47" y="2483"/>
                  </a:cubicBezTo>
                  <a:cubicBezTo>
                    <a:pt x="56" y="3108"/>
                    <a:pt x="341" y="3727"/>
                    <a:pt x="910" y="4117"/>
                  </a:cubicBezTo>
                  <a:cubicBezTo>
                    <a:pt x="1307" y="4388"/>
                    <a:pt x="1747" y="4513"/>
                    <a:pt x="2181" y="4513"/>
                  </a:cubicBezTo>
                  <a:cubicBezTo>
                    <a:pt x="3102" y="4513"/>
                    <a:pt x="3994" y="3952"/>
                    <a:pt x="4384" y="3034"/>
                  </a:cubicBezTo>
                  <a:cubicBezTo>
                    <a:pt x="4900" y="1819"/>
                    <a:pt x="4367" y="278"/>
                    <a:pt x="2977" y="34"/>
                  </a:cubicBezTo>
                  <a:cubicBezTo>
                    <a:pt x="2847" y="12"/>
                    <a:pt x="2716" y="1"/>
                    <a:pt x="2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a:off x="3768807" y="1530659"/>
              <a:ext cx="100290" cy="54053"/>
            </a:xfrm>
            <a:custGeom>
              <a:rect b="b" l="l" r="r" t="t"/>
              <a:pathLst>
                <a:path extrusionOk="0" h="1729" w="3208">
                  <a:moveTo>
                    <a:pt x="1586" y="1"/>
                  </a:moveTo>
                  <a:cubicBezTo>
                    <a:pt x="1431" y="1"/>
                    <a:pt x="1270" y="21"/>
                    <a:pt x="1105" y="64"/>
                  </a:cubicBezTo>
                  <a:cubicBezTo>
                    <a:pt x="652" y="182"/>
                    <a:pt x="288" y="415"/>
                    <a:pt x="1" y="721"/>
                  </a:cubicBezTo>
                  <a:cubicBezTo>
                    <a:pt x="1045" y="970"/>
                    <a:pt x="2196" y="1246"/>
                    <a:pt x="3166" y="1728"/>
                  </a:cubicBezTo>
                  <a:cubicBezTo>
                    <a:pt x="3208" y="1518"/>
                    <a:pt x="3203" y="1289"/>
                    <a:pt x="3136" y="1046"/>
                  </a:cubicBezTo>
                  <a:cubicBezTo>
                    <a:pt x="2886" y="440"/>
                    <a:pt x="2306" y="1"/>
                    <a:pt x="15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a:off x="3760116" y="1560702"/>
              <a:ext cx="104948" cy="45737"/>
            </a:xfrm>
            <a:custGeom>
              <a:rect b="b" l="l" r="r" t="t"/>
              <a:pathLst>
                <a:path extrusionOk="0" h="1463" w="3357">
                  <a:moveTo>
                    <a:pt x="103" y="1"/>
                  </a:moveTo>
                  <a:cubicBezTo>
                    <a:pt x="55" y="111"/>
                    <a:pt x="22" y="224"/>
                    <a:pt x="1" y="335"/>
                  </a:cubicBezTo>
                  <a:cubicBezTo>
                    <a:pt x="1039" y="668"/>
                    <a:pt x="2094" y="1025"/>
                    <a:pt x="3095" y="1463"/>
                  </a:cubicBezTo>
                  <a:cubicBezTo>
                    <a:pt x="3205" y="1342"/>
                    <a:pt x="3292" y="1203"/>
                    <a:pt x="3357" y="1053"/>
                  </a:cubicBezTo>
                  <a:cubicBezTo>
                    <a:pt x="2262" y="802"/>
                    <a:pt x="1169" y="342"/>
                    <a:pt x="1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a:off x="3759491" y="1579146"/>
              <a:ext cx="89598" cy="46988"/>
            </a:xfrm>
            <a:custGeom>
              <a:rect b="b" l="l" r="r" t="t"/>
              <a:pathLst>
                <a:path extrusionOk="0" h="1503" w="2866">
                  <a:moveTo>
                    <a:pt x="0" y="0"/>
                  </a:moveTo>
                  <a:lnTo>
                    <a:pt x="0" y="0"/>
                  </a:lnTo>
                  <a:cubicBezTo>
                    <a:pt x="10" y="753"/>
                    <a:pt x="643" y="1437"/>
                    <a:pt x="1499" y="1497"/>
                  </a:cubicBezTo>
                  <a:cubicBezTo>
                    <a:pt x="1546" y="1501"/>
                    <a:pt x="1592" y="1502"/>
                    <a:pt x="1638" y="1502"/>
                  </a:cubicBezTo>
                  <a:cubicBezTo>
                    <a:pt x="2087" y="1502"/>
                    <a:pt x="2526" y="1357"/>
                    <a:pt x="2865" y="1104"/>
                  </a:cubicBezTo>
                  <a:cubicBezTo>
                    <a:pt x="1895" y="794"/>
                    <a:pt x="937" y="40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a:off x="3750613" y="1590494"/>
              <a:ext cx="111326" cy="57836"/>
            </a:xfrm>
            <a:custGeom>
              <a:rect b="b" l="l" r="r" t="t"/>
              <a:pathLst>
                <a:path extrusionOk="0" h="1850" w="3561">
                  <a:moveTo>
                    <a:pt x="32" y="1"/>
                  </a:moveTo>
                  <a:lnTo>
                    <a:pt x="32" y="1"/>
                  </a:lnTo>
                  <a:cubicBezTo>
                    <a:pt x="1" y="652"/>
                    <a:pt x="328" y="1297"/>
                    <a:pt x="1008" y="1644"/>
                  </a:cubicBezTo>
                  <a:cubicBezTo>
                    <a:pt x="1284" y="1785"/>
                    <a:pt x="1569" y="1849"/>
                    <a:pt x="1847" y="1849"/>
                  </a:cubicBezTo>
                  <a:cubicBezTo>
                    <a:pt x="2539" y="1849"/>
                    <a:pt x="3188" y="1448"/>
                    <a:pt x="3561" y="822"/>
                  </a:cubicBezTo>
                  <a:lnTo>
                    <a:pt x="3561" y="822"/>
                  </a:lnTo>
                  <a:cubicBezTo>
                    <a:pt x="3550" y="828"/>
                    <a:pt x="3538" y="833"/>
                    <a:pt x="3524" y="837"/>
                  </a:cubicBezTo>
                  <a:cubicBezTo>
                    <a:pt x="3133" y="1238"/>
                    <a:pt x="2556" y="1487"/>
                    <a:pt x="1949" y="1487"/>
                  </a:cubicBezTo>
                  <a:cubicBezTo>
                    <a:pt x="1812" y="1487"/>
                    <a:pt x="1674" y="1474"/>
                    <a:pt x="1536" y="1448"/>
                  </a:cubicBezTo>
                  <a:cubicBezTo>
                    <a:pt x="737" y="1296"/>
                    <a:pt x="167" y="693"/>
                    <a:pt x="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31"/>
          <p:cNvGrpSpPr/>
          <p:nvPr/>
        </p:nvGrpSpPr>
        <p:grpSpPr>
          <a:xfrm>
            <a:off x="361749" y="4603362"/>
            <a:ext cx="222401" cy="217587"/>
            <a:chOff x="3679086" y="979362"/>
            <a:chExt cx="222401" cy="217587"/>
          </a:xfrm>
        </p:grpSpPr>
        <p:sp>
          <p:nvSpPr>
            <p:cNvPr id="413" name="Google Shape;413;p31"/>
            <p:cNvSpPr/>
            <p:nvPr/>
          </p:nvSpPr>
          <p:spPr>
            <a:xfrm>
              <a:off x="3679086" y="979362"/>
              <a:ext cx="222401" cy="217587"/>
            </a:xfrm>
            <a:custGeom>
              <a:rect b="b" l="l" r="r" t="t"/>
              <a:pathLst>
                <a:path extrusionOk="0" h="6960" w="7114">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3696405" y="996556"/>
              <a:ext cx="162409" cy="88660"/>
            </a:xfrm>
            <a:custGeom>
              <a:rect b="b" l="l" r="r" t="t"/>
              <a:pathLst>
                <a:path extrusionOk="0" h="2836" w="5195">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a:off x="3706471" y="1065988"/>
              <a:ext cx="171412" cy="95319"/>
            </a:xfrm>
            <a:custGeom>
              <a:rect b="b" l="l" r="r" t="t"/>
              <a:pathLst>
                <a:path extrusionOk="0" h="3049" w="5483">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
            <p:cNvSpPr/>
            <p:nvPr/>
          </p:nvSpPr>
          <p:spPr>
            <a:xfrm>
              <a:off x="3696561" y="1034414"/>
              <a:ext cx="177759" cy="83783"/>
            </a:xfrm>
            <a:custGeom>
              <a:rect b="b" l="l" r="r" t="t"/>
              <a:pathLst>
                <a:path extrusionOk="0" h="2680" w="5686">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p:nvPr/>
          </p:nvSpPr>
          <p:spPr>
            <a:xfrm>
              <a:off x="3726916" y="1097125"/>
              <a:ext cx="156906" cy="82658"/>
            </a:xfrm>
            <a:custGeom>
              <a:rect b="b" l="l" r="r" t="t"/>
              <a:pathLst>
                <a:path extrusionOk="0" h="2644" w="5019">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31"/>
          <p:cNvGrpSpPr/>
          <p:nvPr/>
        </p:nvGrpSpPr>
        <p:grpSpPr>
          <a:xfrm>
            <a:off x="7359849" y="348719"/>
            <a:ext cx="257989" cy="227942"/>
            <a:chOff x="3659860" y="553674"/>
            <a:chExt cx="230842" cy="203957"/>
          </a:xfrm>
        </p:grpSpPr>
        <p:sp>
          <p:nvSpPr>
            <p:cNvPr id="419" name="Google Shape;419;p31"/>
            <p:cNvSpPr/>
            <p:nvPr/>
          </p:nvSpPr>
          <p:spPr>
            <a:xfrm>
              <a:off x="3659860" y="553674"/>
              <a:ext cx="230842" cy="203957"/>
            </a:xfrm>
            <a:custGeom>
              <a:rect b="b" l="l" r="r" t="t"/>
              <a:pathLst>
                <a:path extrusionOk="0" h="6524" w="7384">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a:off x="3709254" y="569680"/>
              <a:ext cx="152061" cy="81032"/>
            </a:xfrm>
            <a:custGeom>
              <a:rect b="b" l="l" r="r" t="t"/>
              <a:pathLst>
                <a:path extrusionOk="0" h="2592" w="4864">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3693623" y="606444"/>
              <a:ext cx="167942" cy="75280"/>
            </a:xfrm>
            <a:custGeom>
              <a:rect b="b" l="l" r="r" t="t"/>
              <a:pathLst>
                <a:path extrusionOk="0" h="2408" w="5372">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3690028" y="667185"/>
              <a:ext cx="147496" cy="74436"/>
            </a:xfrm>
            <a:custGeom>
              <a:rect b="b" l="l" r="r" t="t"/>
              <a:pathLst>
                <a:path extrusionOk="0" h="2381" w="4718">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3692122" y="634423"/>
              <a:ext cx="157626" cy="90599"/>
            </a:xfrm>
            <a:custGeom>
              <a:rect b="b" l="l" r="r" t="t"/>
              <a:pathLst>
                <a:path extrusionOk="0" h="2898" w="5042">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31"/>
          <p:cNvGrpSpPr/>
          <p:nvPr/>
        </p:nvGrpSpPr>
        <p:grpSpPr>
          <a:xfrm rot="1279291">
            <a:off x="8041147" y="4715043"/>
            <a:ext cx="197509" cy="252198"/>
            <a:chOff x="2588872" y="3067444"/>
            <a:chExt cx="170662" cy="217900"/>
          </a:xfrm>
        </p:grpSpPr>
        <p:sp>
          <p:nvSpPr>
            <p:cNvPr id="425" name="Google Shape;425;p31"/>
            <p:cNvSpPr/>
            <p:nvPr/>
          </p:nvSpPr>
          <p:spPr>
            <a:xfrm>
              <a:off x="2653865" y="3174952"/>
              <a:ext cx="83502" cy="90911"/>
            </a:xfrm>
            <a:custGeom>
              <a:rect b="b" l="l" r="r" t="t"/>
              <a:pathLst>
                <a:path extrusionOk="0" h="2908" w="2671">
                  <a:moveTo>
                    <a:pt x="1659" y="0"/>
                  </a:moveTo>
                  <a:cubicBezTo>
                    <a:pt x="1279" y="437"/>
                    <a:pt x="694" y="817"/>
                    <a:pt x="131" y="817"/>
                  </a:cubicBezTo>
                  <a:cubicBezTo>
                    <a:pt x="87" y="817"/>
                    <a:pt x="44" y="815"/>
                    <a:pt x="0" y="810"/>
                  </a:cubicBezTo>
                  <a:lnTo>
                    <a:pt x="0" y="810"/>
                  </a:lnTo>
                  <a:lnTo>
                    <a:pt x="791" y="2396"/>
                  </a:lnTo>
                  <a:cubicBezTo>
                    <a:pt x="900" y="2616"/>
                    <a:pt x="1089" y="2780"/>
                    <a:pt x="1325" y="2860"/>
                  </a:cubicBezTo>
                  <a:cubicBezTo>
                    <a:pt x="1422" y="2892"/>
                    <a:pt x="1521" y="2908"/>
                    <a:pt x="1620" y="2908"/>
                  </a:cubicBezTo>
                  <a:cubicBezTo>
                    <a:pt x="1654" y="2908"/>
                    <a:pt x="1688" y="2906"/>
                    <a:pt x="1722" y="2902"/>
                  </a:cubicBezTo>
                  <a:cubicBezTo>
                    <a:pt x="1827" y="2891"/>
                    <a:pt x="1931" y="2861"/>
                    <a:pt x="2029" y="2812"/>
                  </a:cubicBezTo>
                  <a:cubicBezTo>
                    <a:pt x="2484" y="2585"/>
                    <a:pt x="2670" y="2029"/>
                    <a:pt x="2442" y="1574"/>
                  </a:cubicBezTo>
                  <a:lnTo>
                    <a:pt x="16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a:off x="2611068" y="3086889"/>
              <a:ext cx="89598" cy="100134"/>
            </a:xfrm>
            <a:custGeom>
              <a:rect b="b" l="l" r="r" t="t"/>
              <a:pathLst>
                <a:path extrusionOk="0" h="3203" w="2866">
                  <a:moveTo>
                    <a:pt x="1320" y="1945"/>
                  </a:moveTo>
                  <a:cubicBezTo>
                    <a:pt x="1486" y="1945"/>
                    <a:pt x="1507" y="2189"/>
                    <a:pt x="1331" y="2209"/>
                  </a:cubicBezTo>
                  <a:cubicBezTo>
                    <a:pt x="1324" y="2210"/>
                    <a:pt x="1317" y="2210"/>
                    <a:pt x="1311" y="2210"/>
                  </a:cubicBezTo>
                  <a:cubicBezTo>
                    <a:pt x="1148" y="2210"/>
                    <a:pt x="1127" y="1966"/>
                    <a:pt x="1302" y="1946"/>
                  </a:cubicBezTo>
                  <a:cubicBezTo>
                    <a:pt x="1308" y="1945"/>
                    <a:pt x="1314" y="1945"/>
                    <a:pt x="1320" y="1945"/>
                  </a:cubicBezTo>
                  <a:close/>
                  <a:moveTo>
                    <a:pt x="1618" y="2327"/>
                  </a:moveTo>
                  <a:cubicBezTo>
                    <a:pt x="1764" y="2327"/>
                    <a:pt x="1836" y="2553"/>
                    <a:pt x="1676" y="2604"/>
                  </a:cubicBezTo>
                  <a:cubicBezTo>
                    <a:pt x="1554" y="2641"/>
                    <a:pt x="1429" y="2693"/>
                    <a:pt x="1300" y="2699"/>
                  </a:cubicBezTo>
                  <a:cubicBezTo>
                    <a:pt x="1298" y="2699"/>
                    <a:pt x="1296" y="2699"/>
                    <a:pt x="1294" y="2699"/>
                  </a:cubicBezTo>
                  <a:cubicBezTo>
                    <a:pt x="1185" y="2699"/>
                    <a:pt x="1106" y="2549"/>
                    <a:pt x="1213" y="2479"/>
                  </a:cubicBezTo>
                  <a:cubicBezTo>
                    <a:pt x="1323" y="2407"/>
                    <a:pt x="1447" y="2375"/>
                    <a:pt x="1569" y="2335"/>
                  </a:cubicBezTo>
                  <a:cubicBezTo>
                    <a:pt x="1586" y="2330"/>
                    <a:pt x="1602" y="2327"/>
                    <a:pt x="1618" y="2327"/>
                  </a:cubicBezTo>
                  <a:close/>
                  <a:moveTo>
                    <a:pt x="1051" y="1"/>
                  </a:moveTo>
                  <a:cubicBezTo>
                    <a:pt x="910" y="1"/>
                    <a:pt x="771" y="34"/>
                    <a:pt x="643" y="98"/>
                  </a:cubicBezTo>
                  <a:cubicBezTo>
                    <a:pt x="187" y="325"/>
                    <a:pt x="0" y="881"/>
                    <a:pt x="227" y="1336"/>
                  </a:cubicBezTo>
                  <a:lnTo>
                    <a:pt x="1158" y="3203"/>
                  </a:lnTo>
                  <a:cubicBezTo>
                    <a:pt x="1491" y="3154"/>
                    <a:pt x="1805" y="3182"/>
                    <a:pt x="2135" y="3037"/>
                  </a:cubicBezTo>
                  <a:cubicBezTo>
                    <a:pt x="2419" y="2912"/>
                    <a:pt x="2666" y="2724"/>
                    <a:pt x="2866" y="2490"/>
                  </a:cubicBezTo>
                  <a:lnTo>
                    <a:pt x="1880" y="512"/>
                  </a:lnTo>
                  <a:cubicBezTo>
                    <a:pt x="1770" y="292"/>
                    <a:pt x="1581" y="129"/>
                    <a:pt x="1347" y="50"/>
                  </a:cubicBezTo>
                  <a:cubicBezTo>
                    <a:pt x="1250" y="17"/>
                    <a:pt x="1150" y="1"/>
                    <a:pt x="1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a:off x="2588872" y="3067444"/>
              <a:ext cx="170662" cy="217900"/>
            </a:xfrm>
            <a:custGeom>
              <a:rect b="b" l="l" r="r" t="t"/>
              <a:pathLst>
                <a:path extrusionOk="0" h="6970" w="5459">
                  <a:moveTo>
                    <a:pt x="1761" y="623"/>
                  </a:moveTo>
                  <a:cubicBezTo>
                    <a:pt x="1860" y="623"/>
                    <a:pt x="1960" y="639"/>
                    <a:pt x="2057" y="672"/>
                  </a:cubicBezTo>
                  <a:cubicBezTo>
                    <a:pt x="2291" y="750"/>
                    <a:pt x="2480" y="914"/>
                    <a:pt x="2590" y="1134"/>
                  </a:cubicBezTo>
                  <a:lnTo>
                    <a:pt x="3575" y="3112"/>
                  </a:lnTo>
                  <a:cubicBezTo>
                    <a:pt x="3376" y="3346"/>
                    <a:pt x="3129" y="3534"/>
                    <a:pt x="2845" y="3659"/>
                  </a:cubicBezTo>
                  <a:cubicBezTo>
                    <a:pt x="2515" y="3805"/>
                    <a:pt x="2200" y="3778"/>
                    <a:pt x="1868" y="3825"/>
                  </a:cubicBezTo>
                  <a:lnTo>
                    <a:pt x="937" y="1958"/>
                  </a:lnTo>
                  <a:cubicBezTo>
                    <a:pt x="710" y="1501"/>
                    <a:pt x="897" y="947"/>
                    <a:pt x="1353" y="720"/>
                  </a:cubicBezTo>
                  <a:cubicBezTo>
                    <a:pt x="1481" y="656"/>
                    <a:pt x="1620" y="623"/>
                    <a:pt x="1761" y="623"/>
                  </a:cubicBezTo>
                  <a:close/>
                  <a:moveTo>
                    <a:pt x="3738" y="3440"/>
                  </a:moveTo>
                  <a:lnTo>
                    <a:pt x="4521" y="5014"/>
                  </a:lnTo>
                  <a:cubicBezTo>
                    <a:pt x="4749" y="5468"/>
                    <a:pt x="4563" y="6024"/>
                    <a:pt x="4108" y="6251"/>
                  </a:cubicBezTo>
                  <a:cubicBezTo>
                    <a:pt x="4010" y="6299"/>
                    <a:pt x="3906" y="6330"/>
                    <a:pt x="3801" y="6341"/>
                  </a:cubicBezTo>
                  <a:cubicBezTo>
                    <a:pt x="3768" y="6345"/>
                    <a:pt x="3734" y="6347"/>
                    <a:pt x="3701" y="6347"/>
                  </a:cubicBezTo>
                  <a:cubicBezTo>
                    <a:pt x="3602" y="6347"/>
                    <a:pt x="3501" y="6330"/>
                    <a:pt x="3404" y="6299"/>
                  </a:cubicBezTo>
                  <a:cubicBezTo>
                    <a:pt x="3170" y="6220"/>
                    <a:pt x="2979" y="6055"/>
                    <a:pt x="2870" y="5836"/>
                  </a:cubicBezTo>
                  <a:lnTo>
                    <a:pt x="2079" y="4251"/>
                  </a:lnTo>
                  <a:lnTo>
                    <a:pt x="2079" y="4251"/>
                  </a:lnTo>
                  <a:cubicBezTo>
                    <a:pt x="2122" y="4256"/>
                    <a:pt x="2165" y="4258"/>
                    <a:pt x="2208" y="4258"/>
                  </a:cubicBezTo>
                  <a:cubicBezTo>
                    <a:pt x="2772" y="4258"/>
                    <a:pt x="3358" y="3878"/>
                    <a:pt x="3738" y="3440"/>
                  </a:cubicBezTo>
                  <a:close/>
                  <a:moveTo>
                    <a:pt x="1760" y="0"/>
                  </a:moveTo>
                  <a:cubicBezTo>
                    <a:pt x="1703" y="0"/>
                    <a:pt x="1646" y="3"/>
                    <a:pt x="1590" y="10"/>
                  </a:cubicBezTo>
                  <a:cubicBezTo>
                    <a:pt x="1412" y="29"/>
                    <a:pt x="1238" y="79"/>
                    <a:pt x="1074" y="163"/>
                  </a:cubicBezTo>
                  <a:cubicBezTo>
                    <a:pt x="312" y="542"/>
                    <a:pt x="0" y="1473"/>
                    <a:pt x="380" y="2235"/>
                  </a:cubicBezTo>
                  <a:lnTo>
                    <a:pt x="2313" y="6113"/>
                  </a:lnTo>
                  <a:cubicBezTo>
                    <a:pt x="2496" y="6482"/>
                    <a:pt x="2814" y="6757"/>
                    <a:pt x="3206" y="6889"/>
                  </a:cubicBezTo>
                  <a:cubicBezTo>
                    <a:pt x="3368" y="6943"/>
                    <a:pt x="3535" y="6970"/>
                    <a:pt x="3701" y="6970"/>
                  </a:cubicBezTo>
                  <a:cubicBezTo>
                    <a:pt x="3936" y="6970"/>
                    <a:pt x="4169" y="6916"/>
                    <a:pt x="4385" y="6809"/>
                  </a:cubicBezTo>
                  <a:cubicBezTo>
                    <a:pt x="5148" y="6429"/>
                    <a:pt x="5458" y="5499"/>
                    <a:pt x="5078" y="4736"/>
                  </a:cubicBezTo>
                  <a:lnTo>
                    <a:pt x="3146" y="857"/>
                  </a:lnTo>
                  <a:cubicBezTo>
                    <a:pt x="2962" y="489"/>
                    <a:pt x="2645" y="213"/>
                    <a:pt x="2253" y="81"/>
                  </a:cubicBezTo>
                  <a:cubicBezTo>
                    <a:pt x="2091" y="27"/>
                    <a:pt x="1925" y="0"/>
                    <a:pt x="17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2645612" y="3159634"/>
              <a:ext cx="22853" cy="11630"/>
            </a:xfrm>
            <a:custGeom>
              <a:rect b="b" l="l" r="r" t="t"/>
              <a:pathLst>
                <a:path extrusionOk="0" h="372" w="731">
                  <a:moveTo>
                    <a:pt x="513" y="0"/>
                  </a:moveTo>
                  <a:cubicBezTo>
                    <a:pt x="497" y="0"/>
                    <a:pt x="481" y="3"/>
                    <a:pt x="464" y="8"/>
                  </a:cubicBezTo>
                  <a:cubicBezTo>
                    <a:pt x="342" y="48"/>
                    <a:pt x="217" y="80"/>
                    <a:pt x="108" y="152"/>
                  </a:cubicBezTo>
                  <a:cubicBezTo>
                    <a:pt x="1" y="222"/>
                    <a:pt x="80" y="372"/>
                    <a:pt x="189" y="372"/>
                  </a:cubicBezTo>
                  <a:cubicBezTo>
                    <a:pt x="191" y="372"/>
                    <a:pt x="193" y="372"/>
                    <a:pt x="195" y="372"/>
                  </a:cubicBezTo>
                  <a:cubicBezTo>
                    <a:pt x="324" y="366"/>
                    <a:pt x="449" y="315"/>
                    <a:pt x="571" y="277"/>
                  </a:cubicBezTo>
                  <a:cubicBezTo>
                    <a:pt x="731" y="226"/>
                    <a:pt x="659"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a:off x="2646268" y="3147661"/>
              <a:ext cx="11911" cy="8347"/>
            </a:xfrm>
            <a:custGeom>
              <a:rect b="b" l="l" r="r" t="t"/>
              <a:pathLst>
                <a:path extrusionOk="0" h="267" w="381">
                  <a:moveTo>
                    <a:pt x="194" y="1"/>
                  </a:moveTo>
                  <a:cubicBezTo>
                    <a:pt x="188" y="1"/>
                    <a:pt x="182" y="1"/>
                    <a:pt x="176" y="2"/>
                  </a:cubicBezTo>
                  <a:cubicBezTo>
                    <a:pt x="1" y="22"/>
                    <a:pt x="22" y="266"/>
                    <a:pt x="185" y="266"/>
                  </a:cubicBezTo>
                  <a:cubicBezTo>
                    <a:pt x="191" y="266"/>
                    <a:pt x="198" y="266"/>
                    <a:pt x="205" y="265"/>
                  </a:cubicBezTo>
                  <a:cubicBezTo>
                    <a:pt x="381" y="246"/>
                    <a:pt x="359"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 name="Google Shape;430;p31"/>
          <p:cNvGrpSpPr/>
          <p:nvPr/>
        </p:nvGrpSpPr>
        <p:grpSpPr>
          <a:xfrm rot="641300">
            <a:off x="8523958" y="3841036"/>
            <a:ext cx="458781" cy="1120676"/>
            <a:chOff x="2990926" y="2235794"/>
            <a:chExt cx="307623" cy="751488"/>
          </a:xfrm>
        </p:grpSpPr>
        <p:sp>
          <p:nvSpPr>
            <p:cNvPr id="431" name="Google Shape;431;p31"/>
            <p:cNvSpPr/>
            <p:nvPr/>
          </p:nvSpPr>
          <p:spPr>
            <a:xfrm>
              <a:off x="2990926" y="2235794"/>
              <a:ext cx="307623" cy="751488"/>
            </a:xfrm>
            <a:custGeom>
              <a:rect b="b" l="l" r="r" t="t"/>
              <a:pathLst>
                <a:path extrusionOk="0" h="24038" w="9840">
                  <a:moveTo>
                    <a:pt x="5331" y="1047"/>
                  </a:moveTo>
                  <a:cubicBezTo>
                    <a:pt x="6578" y="1223"/>
                    <a:pt x="7681" y="1487"/>
                    <a:pt x="8804" y="2107"/>
                  </a:cubicBezTo>
                  <a:cubicBezTo>
                    <a:pt x="8731" y="2394"/>
                    <a:pt x="8619" y="2666"/>
                    <a:pt x="8477" y="2926"/>
                  </a:cubicBezTo>
                  <a:cubicBezTo>
                    <a:pt x="7677" y="2358"/>
                    <a:pt x="6464" y="2072"/>
                    <a:pt x="5513" y="2072"/>
                  </a:cubicBezTo>
                  <a:cubicBezTo>
                    <a:pt x="5402" y="1740"/>
                    <a:pt x="5333" y="1400"/>
                    <a:pt x="5331" y="1047"/>
                  </a:cubicBezTo>
                  <a:close/>
                  <a:moveTo>
                    <a:pt x="5627" y="2370"/>
                  </a:moveTo>
                  <a:cubicBezTo>
                    <a:pt x="6088" y="2467"/>
                    <a:pt x="6549" y="2547"/>
                    <a:pt x="7001" y="2685"/>
                  </a:cubicBezTo>
                  <a:cubicBezTo>
                    <a:pt x="7454" y="2822"/>
                    <a:pt x="7874" y="3045"/>
                    <a:pt x="8318" y="3197"/>
                  </a:cubicBezTo>
                  <a:cubicBezTo>
                    <a:pt x="8150" y="3462"/>
                    <a:pt x="7952" y="3715"/>
                    <a:pt x="7736" y="3958"/>
                  </a:cubicBezTo>
                  <a:cubicBezTo>
                    <a:pt x="7397" y="3664"/>
                    <a:pt x="6736" y="3645"/>
                    <a:pt x="6330" y="3639"/>
                  </a:cubicBezTo>
                  <a:cubicBezTo>
                    <a:pt x="6063" y="3228"/>
                    <a:pt x="5810" y="2806"/>
                    <a:pt x="5627" y="2370"/>
                  </a:cubicBezTo>
                  <a:close/>
                  <a:moveTo>
                    <a:pt x="6516" y="3921"/>
                  </a:moveTo>
                  <a:cubicBezTo>
                    <a:pt x="6699" y="3953"/>
                    <a:pt x="6881" y="3984"/>
                    <a:pt x="7059" y="4029"/>
                  </a:cubicBezTo>
                  <a:cubicBezTo>
                    <a:pt x="7218" y="4069"/>
                    <a:pt x="7366" y="4143"/>
                    <a:pt x="7518" y="4198"/>
                  </a:cubicBezTo>
                  <a:cubicBezTo>
                    <a:pt x="7357" y="4367"/>
                    <a:pt x="7193" y="4534"/>
                    <a:pt x="7023" y="4697"/>
                  </a:cubicBezTo>
                  <a:cubicBezTo>
                    <a:pt x="6898" y="4498"/>
                    <a:pt x="6769" y="4301"/>
                    <a:pt x="6638" y="4104"/>
                  </a:cubicBezTo>
                  <a:cubicBezTo>
                    <a:pt x="6597" y="4042"/>
                    <a:pt x="6556" y="3982"/>
                    <a:pt x="6516" y="3921"/>
                  </a:cubicBezTo>
                  <a:close/>
                  <a:moveTo>
                    <a:pt x="9166" y="1582"/>
                  </a:moveTo>
                  <a:cubicBezTo>
                    <a:pt x="9281" y="1605"/>
                    <a:pt x="9396" y="1630"/>
                    <a:pt x="9510" y="1657"/>
                  </a:cubicBezTo>
                  <a:cubicBezTo>
                    <a:pt x="9484" y="3148"/>
                    <a:pt x="8455" y="4262"/>
                    <a:pt x="7400" y="5325"/>
                  </a:cubicBezTo>
                  <a:cubicBezTo>
                    <a:pt x="7335" y="5213"/>
                    <a:pt x="7272" y="5102"/>
                    <a:pt x="7204" y="4992"/>
                  </a:cubicBezTo>
                  <a:cubicBezTo>
                    <a:pt x="8200" y="4024"/>
                    <a:pt x="9147" y="2976"/>
                    <a:pt x="9166" y="1582"/>
                  </a:cubicBezTo>
                  <a:close/>
                  <a:moveTo>
                    <a:pt x="6720" y="6559"/>
                  </a:moveTo>
                  <a:cubicBezTo>
                    <a:pt x="6803" y="6719"/>
                    <a:pt x="6882" y="6883"/>
                    <a:pt x="6958" y="7047"/>
                  </a:cubicBezTo>
                  <a:cubicBezTo>
                    <a:pt x="6888" y="7017"/>
                    <a:pt x="6808" y="7002"/>
                    <a:pt x="6730" y="6978"/>
                  </a:cubicBezTo>
                  <a:cubicBezTo>
                    <a:pt x="6629" y="6948"/>
                    <a:pt x="6528" y="6925"/>
                    <a:pt x="6429" y="6907"/>
                  </a:cubicBezTo>
                  <a:cubicBezTo>
                    <a:pt x="6523" y="6789"/>
                    <a:pt x="6620" y="6672"/>
                    <a:pt x="6720" y="6559"/>
                  </a:cubicBezTo>
                  <a:close/>
                  <a:moveTo>
                    <a:pt x="6245" y="7141"/>
                  </a:moveTo>
                  <a:cubicBezTo>
                    <a:pt x="6375" y="7195"/>
                    <a:pt x="6505" y="7251"/>
                    <a:pt x="6641" y="7295"/>
                  </a:cubicBezTo>
                  <a:cubicBezTo>
                    <a:pt x="6747" y="7329"/>
                    <a:pt x="6840" y="7371"/>
                    <a:pt x="6938" y="7371"/>
                  </a:cubicBezTo>
                  <a:cubicBezTo>
                    <a:pt x="6981" y="7371"/>
                    <a:pt x="7024" y="7363"/>
                    <a:pt x="7070" y="7344"/>
                  </a:cubicBezTo>
                  <a:cubicBezTo>
                    <a:pt x="7075" y="7341"/>
                    <a:pt x="7079" y="7336"/>
                    <a:pt x="7083" y="7333"/>
                  </a:cubicBezTo>
                  <a:cubicBezTo>
                    <a:pt x="7299" y="7841"/>
                    <a:pt x="7478" y="8363"/>
                    <a:pt x="7611" y="8896"/>
                  </a:cubicBezTo>
                  <a:cubicBezTo>
                    <a:pt x="7308" y="8786"/>
                    <a:pt x="6976" y="8735"/>
                    <a:pt x="6667" y="8647"/>
                  </a:cubicBezTo>
                  <a:cubicBezTo>
                    <a:pt x="6267" y="8532"/>
                    <a:pt x="5875" y="8401"/>
                    <a:pt x="5474" y="8289"/>
                  </a:cubicBezTo>
                  <a:cubicBezTo>
                    <a:pt x="5705" y="7892"/>
                    <a:pt x="5964" y="7508"/>
                    <a:pt x="6245" y="7141"/>
                  </a:cubicBezTo>
                  <a:close/>
                  <a:moveTo>
                    <a:pt x="5343" y="8521"/>
                  </a:moveTo>
                  <a:cubicBezTo>
                    <a:pt x="5712" y="8700"/>
                    <a:pt x="6095" y="8836"/>
                    <a:pt x="6490" y="8954"/>
                  </a:cubicBezTo>
                  <a:cubicBezTo>
                    <a:pt x="6867" y="9064"/>
                    <a:pt x="7278" y="9216"/>
                    <a:pt x="7676" y="9216"/>
                  </a:cubicBezTo>
                  <a:cubicBezTo>
                    <a:pt x="7679" y="9216"/>
                    <a:pt x="7682" y="9216"/>
                    <a:pt x="7684" y="9216"/>
                  </a:cubicBezTo>
                  <a:cubicBezTo>
                    <a:pt x="7748" y="9516"/>
                    <a:pt x="7798" y="9818"/>
                    <a:pt x="7830" y="10120"/>
                  </a:cubicBezTo>
                  <a:cubicBezTo>
                    <a:pt x="6818" y="9994"/>
                    <a:pt x="5857" y="9813"/>
                    <a:pt x="4857" y="9585"/>
                  </a:cubicBezTo>
                  <a:cubicBezTo>
                    <a:pt x="4856" y="9584"/>
                    <a:pt x="4854" y="9584"/>
                    <a:pt x="4853" y="9584"/>
                  </a:cubicBezTo>
                  <a:cubicBezTo>
                    <a:pt x="4850" y="9584"/>
                    <a:pt x="4847" y="9585"/>
                    <a:pt x="4843" y="9585"/>
                  </a:cubicBezTo>
                  <a:cubicBezTo>
                    <a:pt x="4987" y="9220"/>
                    <a:pt x="5154" y="8865"/>
                    <a:pt x="5343" y="8521"/>
                  </a:cubicBezTo>
                  <a:close/>
                  <a:moveTo>
                    <a:pt x="4742" y="9850"/>
                  </a:moveTo>
                  <a:cubicBezTo>
                    <a:pt x="4743" y="9850"/>
                    <a:pt x="4743" y="9851"/>
                    <a:pt x="4745" y="9851"/>
                  </a:cubicBezTo>
                  <a:cubicBezTo>
                    <a:pt x="5651" y="10246"/>
                    <a:pt x="6747" y="10463"/>
                    <a:pt x="7751" y="10463"/>
                  </a:cubicBezTo>
                  <a:cubicBezTo>
                    <a:pt x="7788" y="10463"/>
                    <a:pt x="7825" y="10463"/>
                    <a:pt x="7861" y="10462"/>
                  </a:cubicBezTo>
                  <a:lnTo>
                    <a:pt x="7861" y="10462"/>
                  </a:lnTo>
                  <a:cubicBezTo>
                    <a:pt x="7896" y="10970"/>
                    <a:pt x="7880" y="11478"/>
                    <a:pt x="7808" y="11978"/>
                  </a:cubicBezTo>
                  <a:cubicBezTo>
                    <a:pt x="6614" y="11766"/>
                    <a:pt x="5529" y="11589"/>
                    <a:pt x="4384" y="11161"/>
                  </a:cubicBezTo>
                  <a:cubicBezTo>
                    <a:pt x="4467" y="10713"/>
                    <a:pt x="4589" y="10276"/>
                    <a:pt x="4742" y="9850"/>
                  </a:cubicBezTo>
                  <a:close/>
                  <a:moveTo>
                    <a:pt x="4336" y="11448"/>
                  </a:moveTo>
                  <a:cubicBezTo>
                    <a:pt x="5255" y="11925"/>
                    <a:pt x="6380" y="12282"/>
                    <a:pt x="7435" y="12282"/>
                  </a:cubicBezTo>
                  <a:cubicBezTo>
                    <a:pt x="7544" y="12282"/>
                    <a:pt x="7653" y="12278"/>
                    <a:pt x="7760" y="12270"/>
                  </a:cubicBezTo>
                  <a:lnTo>
                    <a:pt x="7760" y="12270"/>
                  </a:lnTo>
                  <a:cubicBezTo>
                    <a:pt x="7688" y="12655"/>
                    <a:pt x="7580" y="13035"/>
                    <a:pt x="7436" y="13410"/>
                  </a:cubicBezTo>
                  <a:cubicBezTo>
                    <a:pt x="6916" y="13305"/>
                    <a:pt x="6381" y="13285"/>
                    <a:pt x="5859" y="13161"/>
                  </a:cubicBezTo>
                  <a:cubicBezTo>
                    <a:pt x="5308" y="13031"/>
                    <a:pt x="4795" y="12819"/>
                    <a:pt x="4261" y="12640"/>
                  </a:cubicBezTo>
                  <a:cubicBezTo>
                    <a:pt x="4259" y="12639"/>
                    <a:pt x="4258" y="12639"/>
                    <a:pt x="4256" y="12639"/>
                  </a:cubicBezTo>
                  <a:cubicBezTo>
                    <a:pt x="4255" y="12639"/>
                    <a:pt x="4253" y="12639"/>
                    <a:pt x="4251" y="12639"/>
                  </a:cubicBezTo>
                  <a:cubicBezTo>
                    <a:pt x="4251" y="12625"/>
                    <a:pt x="4250" y="12613"/>
                    <a:pt x="4250" y="12599"/>
                  </a:cubicBezTo>
                  <a:cubicBezTo>
                    <a:pt x="4248" y="12210"/>
                    <a:pt x="4279" y="11826"/>
                    <a:pt x="4336" y="11448"/>
                  </a:cubicBezTo>
                  <a:close/>
                  <a:moveTo>
                    <a:pt x="4264" y="12935"/>
                  </a:moveTo>
                  <a:cubicBezTo>
                    <a:pt x="5012" y="13380"/>
                    <a:pt x="6034" y="13699"/>
                    <a:pt x="6950" y="13699"/>
                  </a:cubicBezTo>
                  <a:cubicBezTo>
                    <a:pt x="7078" y="13699"/>
                    <a:pt x="7204" y="13693"/>
                    <a:pt x="7327" y="13680"/>
                  </a:cubicBezTo>
                  <a:lnTo>
                    <a:pt x="7327" y="13680"/>
                  </a:lnTo>
                  <a:cubicBezTo>
                    <a:pt x="7244" y="13868"/>
                    <a:pt x="7151" y="14056"/>
                    <a:pt x="7047" y="14239"/>
                  </a:cubicBezTo>
                  <a:cubicBezTo>
                    <a:pt x="6975" y="14365"/>
                    <a:pt x="6900" y="14484"/>
                    <a:pt x="6819" y="14598"/>
                  </a:cubicBezTo>
                  <a:cubicBezTo>
                    <a:pt x="6002" y="14464"/>
                    <a:pt x="5230" y="14332"/>
                    <a:pt x="4434" y="14079"/>
                  </a:cubicBezTo>
                  <a:lnTo>
                    <a:pt x="4429" y="14079"/>
                  </a:lnTo>
                  <a:cubicBezTo>
                    <a:pt x="4347" y="13687"/>
                    <a:pt x="4288" y="13305"/>
                    <a:pt x="4264" y="12935"/>
                  </a:cubicBezTo>
                  <a:close/>
                  <a:moveTo>
                    <a:pt x="4504" y="14407"/>
                  </a:moveTo>
                  <a:lnTo>
                    <a:pt x="4504" y="14407"/>
                  </a:lnTo>
                  <a:cubicBezTo>
                    <a:pt x="5142" y="14701"/>
                    <a:pt x="5868" y="14904"/>
                    <a:pt x="6575" y="14920"/>
                  </a:cubicBezTo>
                  <a:cubicBezTo>
                    <a:pt x="6304" y="15249"/>
                    <a:pt x="5997" y="15534"/>
                    <a:pt x="5668" y="15790"/>
                  </a:cubicBezTo>
                  <a:cubicBezTo>
                    <a:pt x="5542" y="15753"/>
                    <a:pt x="5412" y="15731"/>
                    <a:pt x="5287" y="15687"/>
                  </a:cubicBezTo>
                  <a:cubicBezTo>
                    <a:pt x="5117" y="15628"/>
                    <a:pt x="4955" y="15547"/>
                    <a:pt x="4795" y="15465"/>
                  </a:cubicBezTo>
                  <a:cubicBezTo>
                    <a:pt x="4687" y="15107"/>
                    <a:pt x="4587" y="14753"/>
                    <a:pt x="4504" y="14407"/>
                  </a:cubicBezTo>
                  <a:close/>
                  <a:moveTo>
                    <a:pt x="4911" y="15838"/>
                  </a:moveTo>
                  <a:lnTo>
                    <a:pt x="4911" y="15838"/>
                  </a:lnTo>
                  <a:cubicBezTo>
                    <a:pt x="5049" y="15915"/>
                    <a:pt x="5203" y="15982"/>
                    <a:pt x="5356" y="16023"/>
                  </a:cubicBezTo>
                  <a:cubicBezTo>
                    <a:pt x="5252" y="16096"/>
                    <a:pt x="5146" y="16169"/>
                    <a:pt x="5039" y="16241"/>
                  </a:cubicBezTo>
                  <a:cubicBezTo>
                    <a:pt x="4995" y="16106"/>
                    <a:pt x="4953" y="15973"/>
                    <a:pt x="4911" y="15838"/>
                  </a:cubicBezTo>
                  <a:close/>
                  <a:moveTo>
                    <a:pt x="4658" y="374"/>
                  </a:moveTo>
                  <a:lnTo>
                    <a:pt x="4658" y="374"/>
                  </a:lnTo>
                  <a:cubicBezTo>
                    <a:pt x="4798" y="402"/>
                    <a:pt x="4936" y="429"/>
                    <a:pt x="5076" y="458"/>
                  </a:cubicBezTo>
                  <a:cubicBezTo>
                    <a:pt x="4629" y="2082"/>
                    <a:pt x="5827" y="3600"/>
                    <a:pt x="6724" y="4987"/>
                  </a:cubicBezTo>
                  <a:lnTo>
                    <a:pt x="6909" y="5278"/>
                  </a:lnTo>
                  <a:cubicBezTo>
                    <a:pt x="6979" y="5391"/>
                    <a:pt x="7045" y="5504"/>
                    <a:pt x="7109" y="5618"/>
                  </a:cubicBezTo>
                  <a:lnTo>
                    <a:pt x="7288" y="5947"/>
                  </a:lnTo>
                  <a:cubicBezTo>
                    <a:pt x="8497" y="8242"/>
                    <a:pt x="9124" y="10922"/>
                    <a:pt x="8267" y="13448"/>
                  </a:cubicBezTo>
                  <a:cubicBezTo>
                    <a:pt x="7804" y="14816"/>
                    <a:pt x="6938" y="15898"/>
                    <a:pt x="5762" y="16723"/>
                  </a:cubicBezTo>
                  <a:cubicBezTo>
                    <a:pt x="5610" y="16830"/>
                    <a:pt x="5454" y="16931"/>
                    <a:pt x="5298" y="17032"/>
                  </a:cubicBezTo>
                  <a:cubicBezTo>
                    <a:pt x="5256" y="16905"/>
                    <a:pt x="5216" y="16779"/>
                    <a:pt x="5174" y="16653"/>
                  </a:cubicBezTo>
                  <a:cubicBezTo>
                    <a:pt x="6289" y="15900"/>
                    <a:pt x="7234" y="15035"/>
                    <a:pt x="7795" y="13626"/>
                  </a:cubicBezTo>
                  <a:cubicBezTo>
                    <a:pt x="8599" y="11606"/>
                    <a:pt x="8379" y="9359"/>
                    <a:pt x="7559" y="7381"/>
                  </a:cubicBezTo>
                  <a:cubicBezTo>
                    <a:pt x="7406" y="7008"/>
                    <a:pt x="7206" y="6637"/>
                    <a:pt x="6985" y="6263"/>
                  </a:cubicBezTo>
                  <a:lnTo>
                    <a:pt x="6788" y="5943"/>
                  </a:lnTo>
                  <a:cubicBezTo>
                    <a:pt x="6717" y="5830"/>
                    <a:pt x="6644" y="5717"/>
                    <a:pt x="6571" y="5602"/>
                  </a:cubicBezTo>
                  <a:lnTo>
                    <a:pt x="6383" y="5311"/>
                  </a:lnTo>
                  <a:cubicBezTo>
                    <a:pt x="5368" y="3754"/>
                    <a:pt x="4277" y="2153"/>
                    <a:pt x="4658" y="374"/>
                  </a:cubicBezTo>
                  <a:close/>
                  <a:moveTo>
                    <a:pt x="4408" y="18066"/>
                  </a:moveTo>
                  <a:cubicBezTo>
                    <a:pt x="4519" y="18420"/>
                    <a:pt x="4618" y="18780"/>
                    <a:pt x="4697" y="19139"/>
                  </a:cubicBezTo>
                  <a:cubicBezTo>
                    <a:pt x="4394" y="18882"/>
                    <a:pt x="3942" y="18706"/>
                    <a:pt x="3539" y="18644"/>
                  </a:cubicBezTo>
                  <a:cubicBezTo>
                    <a:pt x="3821" y="18444"/>
                    <a:pt x="4114" y="18252"/>
                    <a:pt x="4408" y="18066"/>
                  </a:cubicBezTo>
                  <a:close/>
                  <a:moveTo>
                    <a:pt x="3200" y="18894"/>
                  </a:moveTo>
                  <a:cubicBezTo>
                    <a:pt x="3469" y="18949"/>
                    <a:pt x="3735" y="18997"/>
                    <a:pt x="3991" y="19111"/>
                  </a:cubicBezTo>
                  <a:cubicBezTo>
                    <a:pt x="4284" y="19240"/>
                    <a:pt x="4506" y="19474"/>
                    <a:pt x="4789" y="19609"/>
                  </a:cubicBezTo>
                  <a:cubicBezTo>
                    <a:pt x="4866" y="20068"/>
                    <a:pt x="4902" y="20524"/>
                    <a:pt x="4878" y="20969"/>
                  </a:cubicBezTo>
                  <a:cubicBezTo>
                    <a:pt x="4259" y="20284"/>
                    <a:pt x="3089" y="19823"/>
                    <a:pt x="2192" y="19804"/>
                  </a:cubicBezTo>
                  <a:cubicBezTo>
                    <a:pt x="2488" y="19477"/>
                    <a:pt x="2830" y="19177"/>
                    <a:pt x="3200" y="18894"/>
                  </a:cubicBezTo>
                  <a:close/>
                  <a:moveTo>
                    <a:pt x="3929" y="17434"/>
                  </a:moveTo>
                  <a:cubicBezTo>
                    <a:pt x="3962" y="17555"/>
                    <a:pt x="4003" y="17679"/>
                    <a:pt x="4058" y="17790"/>
                  </a:cubicBezTo>
                  <a:cubicBezTo>
                    <a:pt x="3645" y="18042"/>
                    <a:pt x="3239" y="18300"/>
                    <a:pt x="2855" y="18591"/>
                  </a:cubicBezTo>
                  <a:cubicBezTo>
                    <a:pt x="1825" y="19371"/>
                    <a:pt x="762" y="20698"/>
                    <a:pt x="738" y="22044"/>
                  </a:cubicBezTo>
                  <a:cubicBezTo>
                    <a:pt x="625" y="22020"/>
                    <a:pt x="510" y="21990"/>
                    <a:pt x="396" y="21955"/>
                  </a:cubicBezTo>
                  <a:cubicBezTo>
                    <a:pt x="634" y="20219"/>
                    <a:pt x="1810" y="18719"/>
                    <a:pt x="3482" y="17704"/>
                  </a:cubicBezTo>
                  <a:cubicBezTo>
                    <a:pt x="3633" y="17612"/>
                    <a:pt x="3782" y="17523"/>
                    <a:pt x="3929" y="17434"/>
                  </a:cubicBezTo>
                  <a:close/>
                  <a:moveTo>
                    <a:pt x="1978" y="20058"/>
                  </a:moveTo>
                  <a:lnTo>
                    <a:pt x="1987" y="20062"/>
                  </a:lnTo>
                  <a:cubicBezTo>
                    <a:pt x="2530" y="20221"/>
                    <a:pt x="3072" y="20315"/>
                    <a:pt x="3591" y="20559"/>
                  </a:cubicBezTo>
                  <a:cubicBezTo>
                    <a:pt x="4043" y="20772"/>
                    <a:pt x="4414" y="21100"/>
                    <a:pt x="4846" y="21335"/>
                  </a:cubicBezTo>
                  <a:cubicBezTo>
                    <a:pt x="4810" y="21605"/>
                    <a:pt x="4750" y="21871"/>
                    <a:pt x="4662" y="22129"/>
                  </a:cubicBezTo>
                  <a:cubicBezTo>
                    <a:pt x="3705" y="21481"/>
                    <a:pt x="2575" y="21090"/>
                    <a:pt x="1427" y="20997"/>
                  </a:cubicBezTo>
                  <a:cubicBezTo>
                    <a:pt x="1561" y="20661"/>
                    <a:pt x="1749" y="20350"/>
                    <a:pt x="1978" y="20058"/>
                  </a:cubicBezTo>
                  <a:close/>
                  <a:moveTo>
                    <a:pt x="6157" y="6025"/>
                  </a:moveTo>
                  <a:cubicBezTo>
                    <a:pt x="6219" y="6143"/>
                    <a:pt x="6288" y="6263"/>
                    <a:pt x="6385" y="6346"/>
                  </a:cubicBezTo>
                  <a:cubicBezTo>
                    <a:pt x="6390" y="6350"/>
                    <a:pt x="6395" y="6352"/>
                    <a:pt x="6400" y="6355"/>
                  </a:cubicBezTo>
                  <a:cubicBezTo>
                    <a:pt x="6246" y="6524"/>
                    <a:pt x="6096" y="6694"/>
                    <a:pt x="5963" y="6867"/>
                  </a:cubicBezTo>
                  <a:cubicBezTo>
                    <a:pt x="4873" y="8267"/>
                    <a:pt x="4117" y="9949"/>
                    <a:pt x="3923" y="11719"/>
                  </a:cubicBezTo>
                  <a:cubicBezTo>
                    <a:pt x="3740" y="13383"/>
                    <a:pt x="4186" y="14919"/>
                    <a:pt x="4704" y="16456"/>
                  </a:cubicBezTo>
                  <a:lnTo>
                    <a:pt x="4845" y="16869"/>
                  </a:lnTo>
                  <a:cubicBezTo>
                    <a:pt x="4887" y="16992"/>
                    <a:pt x="4928" y="17114"/>
                    <a:pt x="4971" y="17238"/>
                  </a:cubicBezTo>
                  <a:lnTo>
                    <a:pt x="5105" y="17631"/>
                  </a:lnTo>
                  <a:cubicBezTo>
                    <a:pt x="5117" y="17664"/>
                    <a:pt x="5128" y="17699"/>
                    <a:pt x="5138" y="17732"/>
                  </a:cubicBezTo>
                  <a:cubicBezTo>
                    <a:pt x="5173" y="17831"/>
                    <a:pt x="5204" y="17934"/>
                    <a:pt x="5236" y="18035"/>
                  </a:cubicBezTo>
                  <a:cubicBezTo>
                    <a:pt x="5250" y="18063"/>
                    <a:pt x="5262" y="18090"/>
                    <a:pt x="5277" y="18117"/>
                  </a:cubicBezTo>
                  <a:cubicBezTo>
                    <a:pt x="5283" y="18139"/>
                    <a:pt x="5288" y="18163"/>
                    <a:pt x="5297" y="18185"/>
                  </a:cubicBezTo>
                  <a:cubicBezTo>
                    <a:pt x="5297" y="18186"/>
                    <a:pt x="5298" y="18189"/>
                    <a:pt x="5298" y="18190"/>
                  </a:cubicBezTo>
                  <a:cubicBezTo>
                    <a:pt x="5297" y="18200"/>
                    <a:pt x="5297" y="18209"/>
                    <a:pt x="5293" y="18217"/>
                  </a:cubicBezTo>
                  <a:cubicBezTo>
                    <a:pt x="5826" y="19995"/>
                    <a:pt x="6112" y="22096"/>
                    <a:pt x="5039" y="23611"/>
                  </a:cubicBezTo>
                  <a:cubicBezTo>
                    <a:pt x="4846" y="23522"/>
                    <a:pt x="4657" y="23428"/>
                    <a:pt x="4471" y="23327"/>
                  </a:cubicBezTo>
                  <a:cubicBezTo>
                    <a:pt x="5348" y="22193"/>
                    <a:pt x="5437" y="20615"/>
                    <a:pt x="5133" y="19210"/>
                  </a:cubicBezTo>
                  <a:cubicBezTo>
                    <a:pt x="5033" y="18745"/>
                    <a:pt x="4903" y="18292"/>
                    <a:pt x="4758" y="17847"/>
                  </a:cubicBezTo>
                  <a:lnTo>
                    <a:pt x="4626" y="17450"/>
                  </a:lnTo>
                  <a:cubicBezTo>
                    <a:pt x="4585" y="17329"/>
                    <a:pt x="4543" y="17207"/>
                    <a:pt x="4500" y="17088"/>
                  </a:cubicBezTo>
                  <a:lnTo>
                    <a:pt x="4351" y="16671"/>
                  </a:lnTo>
                  <a:cubicBezTo>
                    <a:pt x="3799" y="15134"/>
                    <a:pt x="3252" y="13619"/>
                    <a:pt x="3403" y="11891"/>
                  </a:cubicBezTo>
                  <a:cubicBezTo>
                    <a:pt x="3596" y="9684"/>
                    <a:pt x="4647" y="7625"/>
                    <a:pt x="6157" y="6025"/>
                  </a:cubicBezTo>
                  <a:close/>
                  <a:moveTo>
                    <a:pt x="4500" y="0"/>
                  </a:moveTo>
                  <a:lnTo>
                    <a:pt x="4394" y="318"/>
                  </a:lnTo>
                  <a:cubicBezTo>
                    <a:pt x="3857" y="2217"/>
                    <a:pt x="5138" y="3950"/>
                    <a:pt x="6136" y="5546"/>
                  </a:cubicBezTo>
                  <a:cubicBezTo>
                    <a:pt x="5838" y="5835"/>
                    <a:pt x="5555" y="6127"/>
                    <a:pt x="5310" y="6429"/>
                  </a:cubicBezTo>
                  <a:cubicBezTo>
                    <a:pt x="4181" y="7821"/>
                    <a:pt x="3387" y="9501"/>
                    <a:pt x="3111" y="11280"/>
                  </a:cubicBezTo>
                  <a:cubicBezTo>
                    <a:pt x="2806" y="13244"/>
                    <a:pt x="3296" y="15005"/>
                    <a:pt x="3976" y="16837"/>
                  </a:cubicBezTo>
                  <a:cubicBezTo>
                    <a:pt x="3983" y="16852"/>
                    <a:pt x="3988" y="16868"/>
                    <a:pt x="3993" y="16884"/>
                  </a:cubicBezTo>
                  <a:cubicBezTo>
                    <a:pt x="3043" y="17449"/>
                    <a:pt x="2091" y="18020"/>
                    <a:pt x="1388" y="18914"/>
                  </a:cubicBezTo>
                  <a:cubicBezTo>
                    <a:pt x="729" y="19751"/>
                    <a:pt x="222" y="20786"/>
                    <a:pt x="42" y="21840"/>
                  </a:cubicBezTo>
                  <a:lnTo>
                    <a:pt x="0" y="22150"/>
                  </a:lnTo>
                  <a:lnTo>
                    <a:pt x="1218" y="22460"/>
                  </a:lnTo>
                  <a:lnTo>
                    <a:pt x="1218" y="22460"/>
                  </a:lnTo>
                  <a:lnTo>
                    <a:pt x="1205" y="22122"/>
                  </a:lnTo>
                  <a:cubicBezTo>
                    <a:pt x="1207" y="21824"/>
                    <a:pt x="1250" y="21544"/>
                    <a:pt x="1327" y="21281"/>
                  </a:cubicBezTo>
                  <a:cubicBezTo>
                    <a:pt x="2483" y="21495"/>
                    <a:pt x="3509" y="21875"/>
                    <a:pt x="4526" y="22462"/>
                  </a:cubicBezTo>
                  <a:cubicBezTo>
                    <a:pt x="4422" y="22691"/>
                    <a:pt x="4292" y="22915"/>
                    <a:pt x="4131" y="23130"/>
                  </a:cubicBezTo>
                  <a:lnTo>
                    <a:pt x="3959" y="23342"/>
                  </a:lnTo>
                  <a:lnTo>
                    <a:pt x="4277" y="23554"/>
                  </a:lnTo>
                  <a:cubicBezTo>
                    <a:pt x="4459" y="23667"/>
                    <a:pt x="4644" y="23771"/>
                    <a:pt x="4834" y="23866"/>
                  </a:cubicBezTo>
                  <a:lnTo>
                    <a:pt x="5210" y="24038"/>
                  </a:lnTo>
                  <a:lnTo>
                    <a:pt x="5412" y="23781"/>
                  </a:lnTo>
                  <a:cubicBezTo>
                    <a:pt x="6713" y="21990"/>
                    <a:pt x="6145" y="19700"/>
                    <a:pt x="5420" y="17430"/>
                  </a:cubicBezTo>
                  <a:cubicBezTo>
                    <a:pt x="7089" y="16361"/>
                    <a:pt x="8313" y="14974"/>
                    <a:pt x="8816" y="13011"/>
                  </a:cubicBezTo>
                  <a:cubicBezTo>
                    <a:pt x="9342" y="10958"/>
                    <a:pt x="8995" y="8820"/>
                    <a:pt x="8181" y="6891"/>
                  </a:cubicBezTo>
                  <a:cubicBezTo>
                    <a:pt x="8005" y="6464"/>
                    <a:pt x="7801" y="6051"/>
                    <a:pt x="7580" y="5649"/>
                  </a:cubicBezTo>
                  <a:cubicBezTo>
                    <a:pt x="8676" y="4541"/>
                    <a:pt x="9840" y="3311"/>
                    <a:pt x="9812" y="1733"/>
                  </a:cubicBezTo>
                  <a:lnTo>
                    <a:pt x="9782" y="1357"/>
                  </a:lnTo>
                  <a:lnTo>
                    <a:pt x="9495" y="1293"/>
                  </a:lnTo>
                  <a:cubicBezTo>
                    <a:pt x="9380" y="1271"/>
                    <a:pt x="9266" y="1253"/>
                    <a:pt x="9151" y="1239"/>
                  </a:cubicBezTo>
                  <a:lnTo>
                    <a:pt x="8895" y="1214"/>
                  </a:lnTo>
                  <a:lnTo>
                    <a:pt x="8892" y="1532"/>
                  </a:lnTo>
                  <a:cubicBezTo>
                    <a:pt x="8888" y="1610"/>
                    <a:pt x="8881" y="1687"/>
                    <a:pt x="8870" y="1763"/>
                  </a:cubicBezTo>
                  <a:cubicBezTo>
                    <a:pt x="7827" y="1170"/>
                    <a:pt x="6602" y="755"/>
                    <a:pt x="5394" y="755"/>
                  </a:cubicBezTo>
                  <a:cubicBezTo>
                    <a:pt x="5377" y="755"/>
                    <a:pt x="5361" y="755"/>
                    <a:pt x="5345" y="755"/>
                  </a:cubicBezTo>
                  <a:cubicBezTo>
                    <a:pt x="5352" y="676"/>
                    <a:pt x="5365" y="595"/>
                    <a:pt x="5381" y="514"/>
                  </a:cubicBezTo>
                  <a:lnTo>
                    <a:pt x="5477" y="157"/>
                  </a:lnTo>
                  <a:lnTo>
                    <a:pt x="5200" y="97"/>
                  </a:lnTo>
                  <a:cubicBezTo>
                    <a:pt x="5050" y="68"/>
                    <a:pt x="4901" y="45"/>
                    <a:pt x="4751" y="26"/>
                  </a:cubicBezTo>
                  <a:lnTo>
                    <a:pt x="45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3035505" y="2862837"/>
              <a:ext cx="106918" cy="64776"/>
            </a:xfrm>
            <a:custGeom>
              <a:rect b="b" l="l" r="r" t="t"/>
              <a:pathLst>
                <a:path extrusionOk="0" h="2072" w="3420">
                  <a:moveTo>
                    <a:pt x="552" y="0"/>
                  </a:moveTo>
                  <a:cubicBezTo>
                    <a:pt x="323" y="292"/>
                    <a:pt x="135" y="603"/>
                    <a:pt x="1" y="939"/>
                  </a:cubicBezTo>
                  <a:cubicBezTo>
                    <a:pt x="1150" y="1032"/>
                    <a:pt x="2279" y="1424"/>
                    <a:pt x="3236" y="2071"/>
                  </a:cubicBezTo>
                  <a:cubicBezTo>
                    <a:pt x="3322" y="1812"/>
                    <a:pt x="3383" y="1547"/>
                    <a:pt x="3420" y="1277"/>
                  </a:cubicBezTo>
                  <a:cubicBezTo>
                    <a:pt x="2988" y="1042"/>
                    <a:pt x="2617" y="713"/>
                    <a:pt x="2165" y="501"/>
                  </a:cubicBezTo>
                  <a:cubicBezTo>
                    <a:pt x="1648" y="257"/>
                    <a:pt x="1104" y="163"/>
                    <a:pt x="561" y="4"/>
                  </a:cubicBezTo>
                  <a:lnTo>
                    <a:pt x="5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a:off x="3157644" y="2268525"/>
              <a:ext cx="108575" cy="58774"/>
            </a:xfrm>
            <a:custGeom>
              <a:rect b="b" l="l" r="r" t="t"/>
              <a:pathLst>
                <a:path extrusionOk="0" h="1880" w="3473">
                  <a:moveTo>
                    <a:pt x="0" y="1"/>
                  </a:moveTo>
                  <a:lnTo>
                    <a:pt x="0" y="1"/>
                  </a:lnTo>
                  <a:cubicBezTo>
                    <a:pt x="1" y="354"/>
                    <a:pt x="69" y="695"/>
                    <a:pt x="182" y="1026"/>
                  </a:cubicBezTo>
                  <a:cubicBezTo>
                    <a:pt x="184" y="1026"/>
                    <a:pt x="186" y="1026"/>
                    <a:pt x="188" y="1026"/>
                  </a:cubicBezTo>
                  <a:cubicBezTo>
                    <a:pt x="1136" y="1026"/>
                    <a:pt x="2346" y="1312"/>
                    <a:pt x="3146" y="1879"/>
                  </a:cubicBezTo>
                  <a:cubicBezTo>
                    <a:pt x="3286" y="1619"/>
                    <a:pt x="3399" y="1347"/>
                    <a:pt x="3473" y="1060"/>
                  </a:cubicBezTo>
                  <a:cubicBezTo>
                    <a:pt x="2348" y="439"/>
                    <a:pt x="1246" y="176"/>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a:off x="3101561" y="2800565"/>
              <a:ext cx="36265" cy="33545"/>
            </a:xfrm>
            <a:custGeom>
              <a:rect b="b" l="l" r="r" t="t"/>
              <a:pathLst>
                <a:path extrusionOk="0" h="1073" w="1160">
                  <a:moveTo>
                    <a:pt x="869" y="0"/>
                  </a:moveTo>
                  <a:cubicBezTo>
                    <a:pt x="576" y="187"/>
                    <a:pt x="282" y="378"/>
                    <a:pt x="0" y="578"/>
                  </a:cubicBezTo>
                  <a:cubicBezTo>
                    <a:pt x="404" y="640"/>
                    <a:pt x="857" y="816"/>
                    <a:pt x="1159" y="1073"/>
                  </a:cubicBezTo>
                  <a:cubicBezTo>
                    <a:pt x="1079" y="713"/>
                    <a:pt x="979" y="354"/>
                    <a:pt x="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a:off x="3194658" y="2358370"/>
              <a:ext cx="31356" cy="24291"/>
            </a:xfrm>
            <a:custGeom>
              <a:rect b="b" l="l" r="r" t="t"/>
              <a:pathLst>
                <a:path extrusionOk="0" h="777" w="1003">
                  <a:moveTo>
                    <a:pt x="0" y="1"/>
                  </a:moveTo>
                  <a:lnTo>
                    <a:pt x="0" y="1"/>
                  </a:lnTo>
                  <a:cubicBezTo>
                    <a:pt x="41" y="62"/>
                    <a:pt x="82" y="123"/>
                    <a:pt x="122" y="185"/>
                  </a:cubicBezTo>
                  <a:cubicBezTo>
                    <a:pt x="254" y="380"/>
                    <a:pt x="381" y="577"/>
                    <a:pt x="508" y="776"/>
                  </a:cubicBezTo>
                  <a:cubicBezTo>
                    <a:pt x="677" y="613"/>
                    <a:pt x="842" y="446"/>
                    <a:pt x="1003" y="277"/>
                  </a:cubicBezTo>
                  <a:cubicBezTo>
                    <a:pt x="850" y="222"/>
                    <a:pt x="702" y="148"/>
                    <a:pt x="545" y="108"/>
                  </a:cubicBezTo>
                  <a:cubicBezTo>
                    <a:pt x="365" y="62"/>
                    <a:pt x="182" y="32"/>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3216134" y="2285250"/>
              <a:ext cx="72123" cy="117047"/>
            </a:xfrm>
            <a:custGeom>
              <a:rect b="b" l="l" r="r" t="t"/>
              <a:pathLst>
                <a:path extrusionOk="0" h="3744" w="2307">
                  <a:moveTo>
                    <a:pt x="1962" y="0"/>
                  </a:moveTo>
                  <a:cubicBezTo>
                    <a:pt x="1943" y="1394"/>
                    <a:pt x="996" y="2442"/>
                    <a:pt x="0" y="3410"/>
                  </a:cubicBezTo>
                  <a:cubicBezTo>
                    <a:pt x="67" y="3520"/>
                    <a:pt x="130" y="3631"/>
                    <a:pt x="196" y="3743"/>
                  </a:cubicBezTo>
                  <a:cubicBezTo>
                    <a:pt x="1251" y="2681"/>
                    <a:pt x="2279" y="1566"/>
                    <a:pt x="2306" y="75"/>
                  </a:cubicBezTo>
                  <a:cubicBezTo>
                    <a:pt x="2192" y="48"/>
                    <a:pt x="2077" y="23"/>
                    <a:pt x="19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3124601" y="2247392"/>
              <a:ext cx="151592" cy="520833"/>
            </a:xfrm>
            <a:custGeom>
              <a:rect b="b" l="l" r="r" t="t"/>
              <a:pathLst>
                <a:path extrusionOk="0" h="16660" w="4849">
                  <a:moveTo>
                    <a:pt x="381" y="0"/>
                  </a:moveTo>
                  <a:lnTo>
                    <a:pt x="381" y="0"/>
                  </a:lnTo>
                  <a:cubicBezTo>
                    <a:pt x="0" y="1780"/>
                    <a:pt x="1090" y="3381"/>
                    <a:pt x="2106" y="4938"/>
                  </a:cubicBezTo>
                  <a:lnTo>
                    <a:pt x="2295" y="5230"/>
                  </a:lnTo>
                  <a:cubicBezTo>
                    <a:pt x="2369" y="5344"/>
                    <a:pt x="2441" y="5458"/>
                    <a:pt x="2512" y="5571"/>
                  </a:cubicBezTo>
                  <a:lnTo>
                    <a:pt x="2709" y="5891"/>
                  </a:lnTo>
                  <a:cubicBezTo>
                    <a:pt x="2929" y="6263"/>
                    <a:pt x="3129" y="6636"/>
                    <a:pt x="3283" y="7007"/>
                  </a:cubicBezTo>
                  <a:cubicBezTo>
                    <a:pt x="4103" y="8986"/>
                    <a:pt x="4323" y="11234"/>
                    <a:pt x="3520" y="13254"/>
                  </a:cubicBezTo>
                  <a:cubicBezTo>
                    <a:pt x="2958" y="14663"/>
                    <a:pt x="2013" y="15528"/>
                    <a:pt x="898" y="16281"/>
                  </a:cubicBezTo>
                  <a:cubicBezTo>
                    <a:pt x="940" y="16407"/>
                    <a:pt x="980" y="16533"/>
                    <a:pt x="1022" y="16659"/>
                  </a:cubicBezTo>
                  <a:cubicBezTo>
                    <a:pt x="1178" y="16559"/>
                    <a:pt x="1334" y="16458"/>
                    <a:pt x="1486" y="16351"/>
                  </a:cubicBezTo>
                  <a:cubicBezTo>
                    <a:pt x="2663" y="15527"/>
                    <a:pt x="3528" y="14444"/>
                    <a:pt x="3991" y="13076"/>
                  </a:cubicBezTo>
                  <a:cubicBezTo>
                    <a:pt x="4848" y="10550"/>
                    <a:pt x="4222" y="7870"/>
                    <a:pt x="3010" y="5574"/>
                  </a:cubicBezTo>
                  <a:lnTo>
                    <a:pt x="2832" y="5245"/>
                  </a:lnTo>
                  <a:cubicBezTo>
                    <a:pt x="2768" y="5132"/>
                    <a:pt x="2702" y="5019"/>
                    <a:pt x="2631" y="4904"/>
                  </a:cubicBezTo>
                  <a:lnTo>
                    <a:pt x="2447" y="4613"/>
                  </a:lnTo>
                  <a:cubicBezTo>
                    <a:pt x="1550" y="3226"/>
                    <a:pt x="352" y="1708"/>
                    <a:pt x="799" y="83"/>
                  </a:cubicBezTo>
                  <a:cubicBezTo>
                    <a:pt x="659" y="56"/>
                    <a:pt x="519" y="29"/>
                    <a:pt x="3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p:nvPr/>
          </p:nvSpPr>
          <p:spPr>
            <a:xfrm>
              <a:off x="3123788" y="2593645"/>
              <a:ext cx="109825" cy="61368"/>
            </a:xfrm>
            <a:custGeom>
              <a:rect b="b" l="l" r="r" t="t"/>
              <a:pathLst>
                <a:path extrusionOk="0" h="1963" w="3513">
                  <a:moveTo>
                    <a:pt x="89" y="0"/>
                  </a:moveTo>
                  <a:cubicBezTo>
                    <a:pt x="29" y="379"/>
                    <a:pt x="0" y="762"/>
                    <a:pt x="1" y="1152"/>
                  </a:cubicBezTo>
                  <a:cubicBezTo>
                    <a:pt x="1" y="1166"/>
                    <a:pt x="2" y="1178"/>
                    <a:pt x="2" y="1192"/>
                  </a:cubicBezTo>
                  <a:cubicBezTo>
                    <a:pt x="4" y="1192"/>
                    <a:pt x="6" y="1192"/>
                    <a:pt x="7" y="1192"/>
                  </a:cubicBezTo>
                  <a:cubicBezTo>
                    <a:pt x="9" y="1192"/>
                    <a:pt x="10" y="1192"/>
                    <a:pt x="12" y="1193"/>
                  </a:cubicBezTo>
                  <a:cubicBezTo>
                    <a:pt x="545" y="1374"/>
                    <a:pt x="1059" y="1584"/>
                    <a:pt x="1610" y="1714"/>
                  </a:cubicBezTo>
                  <a:cubicBezTo>
                    <a:pt x="2132" y="1837"/>
                    <a:pt x="2667" y="1856"/>
                    <a:pt x="3188" y="1962"/>
                  </a:cubicBezTo>
                  <a:cubicBezTo>
                    <a:pt x="3333" y="1588"/>
                    <a:pt x="3439" y="1208"/>
                    <a:pt x="3512" y="822"/>
                  </a:cubicBezTo>
                  <a:lnTo>
                    <a:pt x="3512" y="822"/>
                  </a:lnTo>
                  <a:cubicBezTo>
                    <a:pt x="3405" y="830"/>
                    <a:pt x="3296" y="834"/>
                    <a:pt x="3187" y="834"/>
                  </a:cubicBezTo>
                  <a:cubicBezTo>
                    <a:pt x="2132" y="834"/>
                    <a:pt x="1006" y="477"/>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1"/>
            <p:cNvSpPr/>
            <p:nvPr/>
          </p:nvSpPr>
          <p:spPr>
            <a:xfrm>
              <a:off x="3142326" y="2502142"/>
              <a:ext cx="93475" cy="50020"/>
            </a:xfrm>
            <a:custGeom>
              <a:rect b="b" l="l" r="r" t="t"/>
              <a:pathLst>
                <a:path extrusionOk="0" h="1600" w="2990">
                  <a:moveTo>
                    <a:pt x="502" y="1"/>
                  </a:moveTo>
                  <a:cubicBezTo>
                    <a:pt x="311" y="345"/>
                    <a:pt x="147" y="700"/>
                    <a:pt x="1" y="1065"/>
                  </a:cubicBezTo>
                  <a:cubicBezTo>
                    <a:pt x="4" y="1065"/>
                    <a:pt x="7" y="1064"/>
                    <a:pt x="10" y="1064"/>
                  </a:cubicBezTo>
                  <a:cubicBezTo>
                    <a:pt x="11" y="1064"/>
                    <a:pt x="13" y="1064"/>
                    <a:pt x="14" y="1065"/>
                  </a:cubicBezTo>
                  <a:cubicBezTo>
                    <a:pt x="1014" y="1293"/>
                    <a:pt x="1975" y="1474"/>
                    <a:pt x="2989" y="1600"/>
                  </a:cubicBezTo>
                  <a:cubicBezTo>
                    <a:pt x="2956" y="1298"/>
                    <a:pt x="2907" y="996"/>
                    <a:pt x="2843" y="696"/>
                  </a:cubicBezTo>
                  <a:cubicBezTo>
                    <a:pt x="2841" y="696"/>
                    <a:pt x="2838" y="696"/>
                    <a:pt x="2835" y="696"/>
                  </a:cubicBezTo>
                  <a:cubicBezTo>
                    <a:pt x="2437" y="696"/>
                    <a:pt x="2025" y="546"/>
                    <a:pt x="1648" y="434"/>
                  </a:cubicBezTo>
                  <a:cubicBezTo>
                    <a:pt x="1252" y="316"/>
                    <a:pt x="871" y="181"/>
                    <a:pt x="5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a:off x="3191844" y="2440807"/>
              <a:ext cx="16600" cy="15319"/>
            </a:xfrm>
            <a:custGeom>
              <a:rect b="b" l="l" r="r" t="t"/>
              <a:pathLst>
                <a:path extrusionOk="0" h="490" w="531">
                  <a:moveTo>
                    <a:pt x="292" y="1"/>
                  </a:moveTo>
                  <a:cubicBezTo>
                    <a:pt x="193" y="116"/>
                    <a:pt x="95" y="231"/>
                    <a:pt x="0" y="349"/>
                  </a:cubicBezTo>
                  <a:cubicBezTo>
                    <a:pt x="100" y="370"/>
                    <a:pt x="200" y="390"/>
                    <a:pt x="301" y="420"/>
                  </a:cubicBezTo>
                  <a:cubicBezTo>
                    <a:pt x="378" y="442"/>
                    <a:pt x="460" y="458"/>
                    <a:pt x="530" y="489"/>
                  </a:cubicBezTo>
                  <a:cubicBezTo>
                    <a:pt x="454" y="324"/>
                    <a:pt x="375" y="161"/>
                    <a:pt x="2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a:off x="3003306" y="2780807"/>
              <a:ext cx="114515" cy="144120"/>
            </a:xfrm>
            <a:custGeom>
              <a:rect b="b" l="l" r="r" t="t"/>
              <a:pathLst>
                <a:path extrusionOk="0" h="4610" w="3663">
                  <a:moveTo>
                    <a:pt x="3534" y="0"/>
                  </a:moveTo>
                  <a:cubicBezTo>
                    <a:pt x="3386" y="90"/>
                    <a:pt x="3238" y="178"/>
                    <a:pt x="3087" y="270"/>
                  </a:cubicBezTo>
                  <a:cubicBezTo>
                    <a:pt x="1415" y="1285"/>
                    <a:pt x="239" y="2785"/>
                    <a:pt x="1" y="4521"/>
                  </a:cubicBezTo>
                  <a:cubicBezTo>
                    <a:pt x="115" y="4556"/>
                    <a:pt x="230" y="4586"/>
                    <a:pt x="344" y="4610"/>
                  </a:cubicBezTo>
                  <a:cubicBezTo>
                    <a:pt x="367" y="3264"/>
                    <a:pt x="1430" y="1938"/>
                    <a:pt x="2460" y="1157"/>
                  </a:cubicBezTo>
                  <a:cubicBezTo>
                    <a:pt x="2845" y="866"/>
                    <a:pt x="3251" y="608"/>
                    <a:pt x="3663" y="356"/>
                  </a:cubicBezTo>
                  <a:cubicBezTo>
                    <a:pt x="3607" y="244"/>
                    <a:pt x="3566" y="120"/>
                    <a:pt x="3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a:off x="3092495" y="2424113"/>
              <a:ext cx="98508" cy="549782"/>
            </a:xfrm>
            <a:custGeom>
              <a:rect b="b" l="l" r="r" t="t"/>
              <a:pathLst>
                <a:path extrusionOk="0" h="17586" w="3151">
                  <a:moveTo>
                    <a:pt x="2908" y="1"/>
                  </a:moveTo>
                  <a:cubicBezTo>
                    <a:pt x="1398" y="1599"/>
                    <a:pt x="347" y="3659"/>
                    <a:pt x="154" y="5867"/>
                  </a:cubicBezTo>
                  <a:cubicBezTo>
                    <a:pt x="1" y="7595"/>
                    <a:pt x="550" y="9110"/>
                    <a:pt x="1102" y="10647"/>
                  </a:cubicBezTo>
                  <a:lnTo>
                    <a:pt x="1251" y="11063"/>
                  </a:lnTo>
                  <a:cubicBezTo>
                    <a:pt x="1294" y="11182"/>
                    <a:pt x="1336" y="11303"/>
                    <a:pt x="1377" y="11425"/>
                  </a:cubicBezTo>
                  <a:lnTo>
                    <a:pt x="1509" y="11822"/>
                  </a:lnTo>
                  <a:cubicBezTo>
                    <a:pt x="1654" y="12266"/>
                    <a:pt x="1784" y="12719"/>
                    <a:pt x="1884" y="13185"/>
                  </a:cubicBezTo>
                  <a:cubicBezTo>
                    <a:pt x="2186" y="14591"/>
                    <a:pt x="2098" y="16168"/>
                    <a:pt x="1222" y="17300"/>
                  </a:cubicBezTo>
                  <a:cubicBezTo>
                    <a:pt x="1408" y="17404"/>
                    <a:pt x="1597" y="17497"/>
                    <a:pt x="1790" y="17586"/>
                  </a:cubicBezTo>
                  <a:cubicBezTo>
                    <a:pt x="2863" y="16071"/>
                    <a:pt x="2577" y="13969"/>
                    <a:pt x="2044" y="12193"/>
                  </a:cubicBezTo>
                  <a:cubicBezTo>
                    <a:pt x="2048" y="12186"/>
                    <a:pt x="2048" y="12176"/>
                    <a:pt x="2049" y="12166"/>
                  </a:cubicBezTo>
                  <a:cubicBezTo>
                    <a:pt x="2049" y="12165"/>
                    <a:pt x="2047" y="12162"/>
                    <a:pt x="2047" y="12161"/>
                  </a:cubicBezTo>
                  <a:cubicBezTo>
                    <a:pt x="2039" y="12139"/>
                    <a:pt x="2034" y="12115"/>
                    <a:pt x="2028" y="12093"/>
                  </a:cubicBezTo>
                  <a:cubicBezTo>
                    <a:pt x="2014" y="12066"/>
                    <a:pt x="2000" y="12039"/>
                    <a:pt x="1987" y="12011"/>
                  </a:cubicBezTo>
                  <a:cubicBezTo>
                    <a:pt x="1955" y="11909"/>
                    <a:pt x="1924" y="11807"/>
                    <a:pt x="1889" y="11708"/>
                  </a:cubicBezTo>
                  <a:cubicBezTo>
                    <a:pt x="1878" y="11674"/>
                    <a:pt x="1867" y="11640"/>
                    <a:pt x="1856" y="11606"/>
                  </a:cubicBezTo>
                  <a:lnTo>
                    <a:pt x="1722" y="11214"/>
                  </a:lnTo>
                  <a:cubicBezTo>
                    <a:pt x="1680" y="11092"/>
                    <a:pt x="1639" y="10969"/>
                    <a:pt x="1596" y="10845"/>
                  </a:cubicBezTo>
                  <a:lnTo>
                    <a:pt x="1455" y="10432"/>
                  </a:lnTo>
                  <a:cubicBezTo>
                    <a:pt x="937" y="8896"/>
                    <a:pt x="490" y="7358"/>
                    <a:pt x="674" y="5695"/>
                  </a:cubicBezTo>
                  <a:cubicBezTo>
                    <a:pt x="869" y="3925"/>
                    <a:pt x="1624" y="2243"/>
                    <a:pt x="2713" y="843"/>
                  </a:cubicBezTo>
                  <a:cubicBezTo>
                    <a:pt x="2848" y="670"/>
                    <a:pt x="2997" y="500"/>
                    <a:pt x="3150" y="331"/>
                  </a:cubicBezTo>
                  <a:cubicBezTo>
                    <a:pt x="3145" y="328"/>
                    <a:pt x="3140" y="326"/>
                    <a:pt x="3135" y="322"/>
                  </a:cubicBezTo>
                  <a:cubicBezTo>
                    <a:pt x="3038" y="239"/>
                    <a:pt x="2968" y="119"/>
                    <a:pt x="2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3144452" y="2730883"/>
              <a:ext cx="13943" cy="12599"/>
            </a:xfrm>
            <a:custGeom>
              <a:rect b="b" l="l" r="r" t="t"/>
              <a:pathLst>
                <a:path extrusionOk="0" h="403" w="446">
                  <a:moveTo>
                    <a:pt x="0" y="0"/>
                  </a:moveTo>
                  <a:lnTo>
                    <a:pt x="0" y="0"/>
                  </a:lnTo>
                  <a:cubicBezTo>
                    <a:pt x="42" y="134"/>
                    <a:pt x="85" y="269"/>
                    <a:pt x="128" y="402"/>
                  </a:cubicBezTo>
                  <a:cubicBezTo>
                    <a:pt x="236" y="333"/>
                    <a:pt x="341" y="260"/>
                    <a:pt x="445" y="186"/>
                  </a:cubicBezTo>
                  <a:cubicBezTo>
                    <a:pt x="290" y="144"/>
                    <a:pt x="138" y="78"/>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a:off x="3131728" y="2686147"/>
              <a:ext cx="64776" cy="43299"/>
            </a:xfrm>
            <a:custGeom>
              <a:rect b="b" l="l" r="r" t="t"/>
              <a:pathLst>
                <a:path extrusionOk="0" h="1385" w="2072">
                  <a:moveTo>
                    <a:pt x="0" y="1"/>
                  </a:moveTo>
                  <a:lnTo>
                    <a:pt x="0" y="1"/>
                  </a:lnTo>
                  <a:cubicBezTo>
                    <a:pt x="84" y="347"/>
                    <a:pt x="185" y="701"/>
                    <a:pt x="291" y="1059"/>
                  </a:cubicBezTo>
                  <a:cubicBezTo>
                    <a:pt x="452" y="1141"/>
                    <a:pt x="614" y="1222"/>
                    <a:pt x="783" y="1281"/>
                  </a:cubicBezTo>
                  <a:cubicBezTo>
                    <a:pt x="907" y="1325"/>
                    <a:pt x="1038" y="1348"/>
                    <a:pt x="1164" y="1384"/>
                  </a:cubicBezTo>
                  <a:cubicBezTo>
                    <a:pt x="1492" y="1126"/>
                    <a:pt x="1800" y="842"/>
                    <a:pt x="2071" y="514"/>
                  </a:cubicBezTo>
                  <a:cubicBezTo>
                    <a:pt x="1364" y="498"/>
                    <a:pt x="639" y="2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31"/>
          <p:cNvGrpSpPr/>
          <p:nvPr/>
        </p:nvGrpSpPr>
        <p:grpSpPr>
          <a:xfrm rot="-1440891">
            <a:off x="6261678" y="284706"/>
            <a:ext cx="326846" cy="510609"/>
            <a:chOff x="3309813" y="3866575"/>
            <a:chExt cx="326825" cy="510575"/>
          </a:xfrm>
        </p:grpSpPr>
        <p:sp>
          <p:nvSpPr>
            <p:cNvPr id="446" name="Google Shape;446;p31"/>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31"/>
          <p:cNvGrpSpPr/>
          <p:nvPr/>
        </p:nvGrpSpPr>
        <p:grpSpPr>
          <a:xfrm rot="-1440891">
            <a:off x="1453253" y="4456844"/>
            <a:ext cx="326846" cy="510609"/>
            <a:chOff x="3309813" y="3866575"/>
            <a:chExt cx="326825" cy="510575"/>
          </a:xfrm>
        </p:grpSpPr>
        <p:sp>
          <p:nvSpPr>
            <p:cNvPr id="467" name="Google Shape;467;p31"/>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1"/>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1"/>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1"/>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1"/>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1"/>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2"/>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Review and Validation of Input Features</a:t>
            </a:r>
            <a:endParaRPr/>
          </a:p>
        </p:txBody>
      </p:sp>
      <p:sp>
        <p:nvSpPr>
          <p:cNvPr id="492" name="Google Shape;492;p32"/>
          <p:cNvSpPr txBox="1"/>
          <p:nvPr>
            <p:ph idx="1" type="body"/>
          </p:nvPr>
        </p:nvSpPr>
        <p:spPr>
          <a:xfrm>
            <a:off x="720000" y="1144650"/>
            <a:ext cx="7704000" cy="3458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The dataset used in this study was obtained from Kaggle and was originally derived from the Behavioral Risk Factor Surveillance System (BRFSS) 2020 dataset, which is a large and comprehensive survey of the health status of U.S. residents conducted annually by the CDC.</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Kaggle dataset used in this project was shortened by another author to include only the most relevant variables for predicting heart disease, resulting in a dataset with 20 variables.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selected features have been reviewed and validated based on their relevance to heart disease prediction and their established links to heart disease risk factors.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binary features included are Smoking, AlcoholDrinking, Stroke, DiffWalking, PhysicalActivity, Asthma, KidneyDisease, and SkinCancer.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Sex feature is also included as a binary feature because heart disease incidence and mortality rates differ by gender.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Race feature is categorical and includes six categories: White, Black, Asian, American Indian/Alaskan Native, Other, and Hispanic, as there is evidence that heart disease incidence and mortality rates vary by race and ethnicity.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Diabetic feature is categorical and includes four categories: Yes, No, No (borderline diabetes), and Yes (during pregnancy), as there is a strong link between diabetes and heart disease.</a:t>
            </a:r>
            <a:endParaRPr>
              <a:solidFill>
                <a:schemeClr val="dk1"/>
              </a:solidFill>
            </a:endParaRPr>
          </a:p>
        </p:txBody>
      </p:sp>
      <p:grpSp>
        <p:nvGrpSpPr>
          <p:cNvPr id="493" name="Google Shape;493;p32"/>
          <p:cNvGrpSpPr/>
          <p:nvPr/>
        </p:nvGrpSpPr>
        <p:grpSpPr>
          <a:xfrm>
            <a:off x="592238" y="3853131"/>
            <a:ext cx="173569" cy="309061"/>
            <a:chOff x="2157276" y="1521031"/>
            <a:chExt cx="173569" cy="309061"/>
          </a:xfrm>
        </p:grpSpPr>
        <p:sp>
          <p:nvSpPr>
            <p:cNvPr id="494" name="Google Shape;494;p32"/>
            <p:cNvSpPr/>
            <p:nvPr/>
          </p:nvSpPr>
          <p:spPr>
            <a:xfrm>
              <a:off x="2157276" y="1521031"/>
              <a:ext cx="173569" cy="309061"/>
            </a:xfrm>
            <a:custGeom>
              <a:rect b="b" l="l" r="r" t="t"/>
              <a:pathLst>
                <a:path extrusionOk="0" h="9886" w="5552">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2"/>
            <p:cNvSpPr/>
            <p:nvPr/>
          </p:nvSpPr>
          <p:spPr>
            <a:xfrm>
              <a:off x="2185724" y="1563202"/>
              <a:ext cx="21759" cy="19977"/>
            </a:xfrm>
            <a:custGeom>
              <a:rect b="b" l="l" r="r" t="t"/>
              <a:pathLst>
                <a:path extrusionOk="0" h="639" w="696">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2"/>
            <p:cNvSpPr/>
            <p:nvPr/>
          </p:nvSpPr>
          <p:spPr>
            <a:xfrm>
              <a:off x="2187818" y="1592995"/>
              <a:ext cx="17382" cy="27323"/>
            </a:xfrm>
            <a:custGeom>
              <a:rect b="b" l="l" r="r" t="t"/>
              <a:pathLst>
                <a:path extrusionOk="0" h="874" w="556">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2"/>
            <p:cNvSpPr/>
            <p:nvPr/>
          </p:nvSpPr>
          <p:spPr>
            <a:xfrm>
              <a:off x="2262064" y="1699315"/>
              <a:ext cx="15225" cy="5752"/>
            </a:xfrm>
            <a:custGeom>
              <a:rect b="b" l="l" r="r" t="t"/>
              <a:pathLst>
                <a:path extrusionOk="0" h="184" w="487">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2"/>
            <p:cNvSpPr/>
            <p:nvPr/>
          </p:nvSpPr>
          <p:spPr>
            <a:xfrm>
              <a:off x="2270442" y="1709600"/>
              <a:ext cx="8597" cy="4783"/>
            </a:xfrm>
            <a:custGeom>
              <a:rect b="b" l="l" r="r" t="t"/>
              <a:pathLst>
                <a:path extrusionOk="0" h="153" w="275">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2"/>
            <p:cNvSpPr/>
            <p:nvPr/>
          </p:nvSpPr>
          <p:spPr>
            <a:xfrm>
              <a:off x="2175063" y="1538224"/>
              <a:ext cx="107668" cy="141900"/>
            </a:xfrm>
            <a:custGeom>
              <a:rect b="b" l="l" r="r" t="t"/>
              <a:pathLst>
                <a:path extrusionOk="0" h="4539" w="3444">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
            <p:cNvSpPr/>
            <p:nvPr/>
          </p:nvSpPr>
          <p:spPr>
            <a:xfrm>
              <a:off x="2221768" y="1538287"/>
              <a:ext cx="60899" cy="117922"/>
            </a:xfrm>
            <a:custGeom>
              <a:rect b="b" l="l" r="r" t="t"/>
              <a:pathLst>
                <a:path extrusionOk="0" h="3772" w="1948">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2"/>
            <p:cNvSpPr/>
            <p:nvPr/>
          </p:nvSpPr>
          <p:spPr>
            <a:xfrm>
              <a:off x="2192507" y="1597965"/>
              <a:ext cx="6721" cy="17507"/>
            </a:xfrm>
            <a:custGeom>
              <a:rect b="b" l="l" r="r" t="t"/>
              <a:pathLst>
                <a:path extrusionOk="0" h="560" w="215">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2"/>
            <p:cNvSpPr/>
            <p:nvPr/>
          </p:nvSpPr>
          <p:spPr>
            <a:xfrm>
              <a:off x="2190413" y="1568017"/>
              <a:ext cx="11630" cy="10410"/>
            </a:xfrm>
            <a:custGeom>
              <a:rect b="b" l="l" r="r" t="t"/>
              <a:pathLst>
                <a:path extrusionOk="0" h="333" w="372">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2"/>
            <p:cNvSpPr/>
            <p:nvPr/>
          </p:nvSpPr>
          <p:spPr>
            <a:xfrm>
              <a:off x="2200729" y="1667710"/>
              <a:ext cx="111294" cy="145121"/>
            </a:xfrm>
            <a:custGeom>
              <a:rect b="b" l="l" r="r" t="t"/>
              <a:pathLst>
                <a:path extrusionOk="0" h="4642" w="356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2"/>
            <p:cNvSpPr/>
            <p:nvPr/>
          </p:nvSpPr>
          <p:spPr>
            <a:xfrm>
              <a:off x="2255437" y="1668585"/>
              <a:ext cx="55647" cy="139024"/>
            </a:xfrm>
            <a:custGeom>
              <a:rect b="b" l="l" r="r" t="t"/>
              <a:pathLst>
                <a:path extrusionOk="0" h="4447" w="178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32"/>
          <p:cNvGrpSpPr/>
          <p:nvPr/>
        </p:nvGrpSpPr>
        <p:grpSpPr>
          <a:xfrm>
            <a:off x="6988888" y="986924"/>
            <a:ext cx="171201" cy="157715"/>
            <a:chOff x="3739015" y="1518936"/>
            <a:chExt cx="153186" cy="141119"/>
          </a:xfrm>
        </p:grpSpPr>
        <p:sp>
          <p:nvSpPr>
            <p:cNvPr id="506" name="Google Shape;506;p32"/>
            <p:cNvSpPr/>
            <p:nvPr/>
          </p:nvSpPr>
          <p:spPr>
            <a:xfrm>
              <a:off x="3739015" y="1518936"/>
              <a:ext cx="153186" cy="141119"/>
            </a:xfrm>
            <a:custGeom>
              <a:rect b="b" l="l" r="r" t="t"/>
              <a:pathLst>
                <a:path extrusionOk="0" h="4514" w="4900">
                  <a:moveTo>
                    <a:pt x="2540" y="376"/>
                  </a:moveTo>
                  <a:cubicBezTo>
                    <a:pt x="3259" y="376"/>
                    <a:pt x="3839" y="815"/>
                    <a:pt x="4091" y="1421"/>
                  </a:cubicBezTo>
                  <a:cubicBezTo>
                    <a:pt x="4157" y="1665"/>
                    <a:pt x="4161" y="1893"/>
                    <a:pt x="4120" y="2103"/>
                  </a:cubicBezTo>
                  <a:cubicBezTo>
                    <a:pt x="3150" y="1621"/>
                    <a:pt x="1999" y="1345"/>
                    <a:pt x="955" y="1096"/>
                  </a:cubicBezTo>
                  <a:cubicBezTo>
                    <a:pt x="1244" y="790"/>
                    <a:pt x="1606" y="557"/>
                    <a:pt x="2059" y="439"/>
                  </a:cubicBezTo>
                  <a:cubicBezTo>
                    <a:pt x="2224" y="396"/>
                    <a:pt x="2385" y="376"/>
                    <a:pt x="2540" y="376"/>
                  </a:cubicBezTo>
                  <a:close/>
                  <a:moveTo>
                    <a:pt x="780" y="1337"/>
                  </a:moveTo>
                  <a:cubicBezTo>
                    <a:pt x="1845" y="1677"/>
                    <a:pt x="2937" y="2138"/>
                    <a:pt x="4034" y="2389"/>
                  </a:cubicBezTo>
                  <a:cubicBezTo>
                    <a:pt x="3968" y="2539"/>
                    <a:pt x="3881" y="2676"/>
                    <a:pt x="3771" y="2799"/>
                  </a:cubicBezTo>
                  <a:cubicBezTo>
                    <a:pt x="2770" y="2362"/>
                    <a:pt x="1715" y="2004"/>
                    <a:pt x="677" y="1671"/>
                  </a:cubicBezTo>
                  <a:cubicBezTo>
                    <a:pt x="697" y="1560"/>
                    <a:pt x="730" y="1447"/>
                    <a:pt x="780" y="1337"/>
                  </a:cubicBezTo>
                  <a:close/>
                  <a:moveTo>
                    <a:pt x="655" y="1925"/>
                  </a:moveTo>
                  <a:lnTo>
                    <a:pt x="655" y="1925"/>
                  </a:lnTo>
                  <a:cubicBezTo>
                    <a:pt x="1592" y="2325"/>
                    <a:pt x="2550" y="2717"/>
                    <a:pt x="3520" y="3029"/>
                  </a:cubicBezTo>
                  <a:cubicBezTo>
                    <a:pt x="3183" y="3281"/>
                    <a:pt x="2746" y="3426"/>
                    <a:pt x="2299" y="3426"/>
                  </a:cubicBezTo>
                  <a:cubicBezTo>
                    <a:pt x="2251" y="3426"/>
                    <a:pt x="2203" y="3425"/>
                    <a:pt x="2154" y="3421"/>
                  </a:cubicBezTo>
                  <a:cubicBezTo>
                    <a:pt x="1298" y="3363"/>
                    <a:pt x="665" y="2678"/>
                    <a:pt x="655" y="1925"/>
                  </a:cubicBezTo>
                  <a:close/>
                  <a:moveTo>
                    <a:pt x="403" y="2288"/>
                  </a:moveTo>
                  <a:lnTo>
                    <a:pt x="403" y="2288"/>
                  </a:lnTo>
                  <a:cubicBezTo>
                    <a:pt x="537" y="2981"/>
                    <a:pt x="1106" y="3584"/>
                    <a:pt x="1907" y="3736"/>
                  </a:cubicBezTo>
                  <a:cubicBezTo>
                    <a:pt x="2044" y="3762"/>
                    <a:pt x="2182" y="3774"/>
                    <a:pt x="2318" y="3774"/>
                  </a:cubicBezTo>
                  <a:cubicBezTo>
                    <a:pt x="2926" y="3774"/>
                    <a:pt x="3503" y="3526"/>
                    <a:pt x="3895" y="3124"/>
                  </a:cubicBezTo>
                  <a:cubicBezTo>
                    <a:pt x="3909" y="3120"/>
                    <a:pt x="3920" y="3116"/>
                    <a:pt x="3932" y="3110"/>
                  </a:cubicBezTo>
                  <a:lnTo>
                    <a:pt x="3932" y="3110"/>
                  </a:lnTo>
                  <a:cubicBezTo>
                    <a:pt x="3560" y="3736"/>
                    <a:pt x="2912" y="4137"/>
                    <a:pt x="2220" y="4137"/>
                  </a:cubicBezTo>
                  <a:cubicBezTo>
                    <a:pt x="1941" y="4137"/>
                    <a:pt x="1656" y="4072"/>
                    <a:pt x="1379" y="3930"/>
                  </a:cubicBezTo>
                  <a:cubicBezTo>
                    <a:pt x="700" y="3585"/>
                    <a:pt x="372" y="2940"/>
                    <a:pt x="403" y="2288"/>
                  </a:cubicBezTo>
                  <a:close/>
                  <a:moveTo>
                    <a:pt x="2586" y="1"/>
                  </a:moveTo>
                  <a:cubicBezTo>
                    <a:pt x="1294" y="1"/>
                    <a:pt x="34" y="1075"/>
                    <a:pt x="1" y="2398"/>
                  </a:cubicBezTo>
                  <a:cubicBezTo>
                    <a:pt x="0" y="2439"/>
                    <a:pt x="20" y="2467"/>
                    <a:pt x="47" y="2483"/>
                  </a:cubicBezTo>
                  <a:cubicBezTo>
                    <a:pt x="56" y="3108"/>
                    <a:pt x="341" y="3727"/>
                    <a:pt x="910" y="4117"/>
                  </a:cubicBezTo>
                  <a:cubicBezTo>
                    <a:pt x="1307" y="4388"/>
                    <a:pt x="1747" y="4513"/>
                    <a:pt x="2181" y="4513"/>
                  </a:cubicBezTo>
                  <a:cubicBezTo>
                    <a:pt x="3102" y="4513"/>
                    <a:pt x="3994" y="3952"/>
                    <a:pt x="4384" y="3034"/>
                  </a:cubicBezTo>
                  <a:cubicBezTo>
                    <a:pt x="4900" y="1819"/>
                    <a:pt x="4367" y="278"/>
                    <a:pt x="2977" y="34"/>
                  </a:cubicBezTo>
                  <a:cubicBezTo>
                    <a:pt x="2847" y="12"/>
                    <a:pt x="2716" y="1"/>
                    <a:pt x="2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2"/>
            <p:cNvSpPr/>
            <p:nvPr/>
          </p:nvSpPr>
          <p:spPr>
            <a:xfrm>
              <a:off x="3768807" y="1530659"/>
              <a:ext cx="100290" cy="54053"/>
            </a:xfrm>
            <a:custGeom>
              <a:rect b="b" l="l" r="r" t="t"/>
              <a:pathLst>
                <a:path extrusionOk="0" h="1729" w="3208">
                  <a:moveTo>
                    <a:pt x="1586" y="1"/>
                  </a:moveTo>
                  <a:cubicBezTo>
                    <a:pt x="1431" y="1"/>
                    <a:pt x="1270" y="21"/>
                    <a:pt x="1105" y="64"/>
                  </a:cubicBezTo>
                  <a:cubicBezTo>
                    <a:pt x="652" y="182"/>
                    <a:pt x="288" y="415"/>
                    <a:pt x="1" y="721"/>
                  </a:cubicBezTo>
                  <a:cubicBezTo>
                    <a:pt x="1045" y="970"/>
                    <a:pt x="2196" y="1246"/>
                    <a:pt x="3166" y="1728"/>
                  </a:cubicBezTo>
                  <a:cubicBezTo>
                    <a:pt x="3208" y="1518"/>
                    <a:pt x="3203" y="1289"/>
                    <a:pt x="3136" y="1046"/>
                  </a:cubicBezTo>
                  <a:cubicBezTo>
                    <a:pt x="2886" y="440"/>
                    <a:pt x="2306" y="1"/>
                    <a:pt x="15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2"/>
            <p:cNvSpPr/>
            <p:nvPr/>
          </p:nvSpPr>
          <p:spPr>
            <a:xfrm>
              <a:off x="3760116" y="1560702"/>
              <a:ext cx="104948" cy="45737"/>
            </a:xfrm>
            <a:custGeom>
              <a:rect b="b" l="l" r="r" t="t"/>
              <a:pathLst>
                <a:path extrusionOk="0" h="1463" w="3357">
                  <a:moveTo>
                    <a:pt x="103" y="1"/>
                  </a:moveTo>
                  <a:cubicBezTo>
                    <a:pt x="55" y="111"/>
                    <a:pt x="22" y="224"/>
                    <a:pt x="1" y="335"/>
                  </a:cubicBezTo>
                  <a:cubicBezTo>
                    <a:pt x="1039" y="668"/>
                    <a:pt x="2094" y="1025"/>
                    <a:pt x="3095" y="1463"/>
                  </a:cubicBezTo>
                  <a:cubicBezTo>
                    <a:pt x="3205" y="1342"/>
                    <a:pt x="3292" y="1203"/>
                    <a:pt x="3357" y="1053"/>
                  </a:cubicBezTo>
                  <a:cubicBezTo>
                    <a:pt x="2262" y="802"/>
                    <a:pt x="1169" y="342"/>
                    <a:pt x="1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
            <p:cNvSpPr/>
            <p:nvPr/>
          </p:nvSpPr>
          <p:spPr>
            <a:xfrm>
              <a:off x="3759491" y="1579146"/>
              <a:ext cx="89598" cy="46988"/>
            </a:xfrm>
            <a:custGeom>
              <a:rect b="b" l="l" r="r" t="t"/>
              <a:pathLst>
                <a:path extrusionOk="0" h="1503" w="2866">
                  <a:moveTo>
                    <a:pt x="0" y="0"/>
                  </a:moveTo>
                  <a:lnTo>
                    <a:pt x="0" y="0"/>
                  </a:lnTo>
                  <a:cubicBezTo>
                    <a:pt x="10" y="753"/>
                    <a:pt x="643" y="1437"/>
                    <a:pt x="1499" y="1497"/>
                  </a:cubicBezTo>
                  <a:cubicBezTo>
                    <a:pt x="1546" y="1501"/>
                    <a:pt x="1592" y="1502"/>
                    <a:pt x="1638" y="1502"/>
                  </a:cubicBezTo>
                  <a:cubicBezTo>
                    <a:pt x="2087" y="1502"/>
                    <a:pt x="2526" y="1357"/>
                    <a:pt x="2865" y="1104"/>
                  </a:cubicBezTo>
                  <a:cubicBezTo>
                    <a:pt x="1895" y="794"/>
                    <a:pt x="937" y="40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2"/>
            <p:cNvSpPr/>
            <p:nvPr/>
          </p:nvSpPr>
          <p:spPr>
            <a:xfrm>
              <a:off x="3750613" y="1590494"/>
              <a:ext cx="111326" cy="57836"/>
            </a:xfrm>
            <a:custGeom>
              <a:rect b="b" l="l" r="r" t="t"/>
              <a:pathLst>
                <a:path extrusionOk="0" h="1850" w="3561">
                  <a:moveTo>
                    <a:pt x="32" y="1"/>
                  </a:moveTo>
                  <a:lnTo>
                    <a:pt x="32" y="1"/>
                  </a:lnTo>
                  <a:cubicBezTo>
                    <a:pt x="1" y="652"/>
                    <a:pt x="328" y="1297"/>
                    <a:pt x="1008" y="1644"/>
                  </a:cubicBezTo>
                  <a:cubicBezTo>
                    <a:pt x="1284" y="1785"/>
                    <a:pt x="1569" y="1849"/>
                    <a:pt x="1847" y="1849"/>
                  </a:cubicBezTo>
                  <a:cubicBezTo>
                    <a:pt x="2539" y="1849"/>
                    <a:pt x="3188" y="1448"/>
                    <a:pt x="3561" y="822"/>
                  </a:cubicBezTo>
                  <a:lnTo>
                    <a:pt x="3561" y="822"/>
                  </a:lnTo>
                  <a:cubicBezTo>
                    <a:pt x="3550" y="828"/>
                    <a:pt x="3538" y="833"/>
                    <a:pt x="3524" y="837"/>
                  </a:cubicBezTo>
                  <a:cubicBezTo>
                    <a:pt x="3133" y="1238"/>
                    <a:pt x="2556" y="1487"/>
                    <a:pt x="1949" y="1487"/>
                  </a:cubicBezTo>
                  <a:cubicBezTo>
                    <a:pt x="1812" y="1487"/>
                    <a:pt x="1674" y="1474"/>
                    <a:pt x="1536" y="1448"/>
                  </a:cubicBezTo>
                  <a:cubicBezTo>
                    <a:pt x="737" y="1296"/>
                    <a:pt x="167" y="693"/>
                    <a:pt x="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32"/>
          <p:cNvGrpSpPr/>
          <p:nvPr/>
        </p:nvGrpSpPr>
        <p:grpSpPr>
          <a:xfrm>
            <a:off x="361749" y="4603362"/>
            <a:ext cx="222401" cy="217587"/>
            <a:chOff x="3679086" y="979362"/>
            <a:chExt cx="222401" cy="217587"/>
          </a:xfrm>
        </p:grpSpPr>
        <p:sp>
          <p:nvSpPr>
            <p:cNvPr id="512" name="Google Shape;512;p32"/>
            <p:cNvSpPr/>
            <p:nvPr/>
          </p:nvSpPr>
          <p:spPr>
            <a:xfrm>
              <a:off x="3679086" y="979362"/>
              <a:ext cx="222401" cy="217587"/>
            </a:xfrm>
            <a:custGeom>
              <a:rect b="b" l="l" r="r" t="t"/>
              <a:pathLst>
                <a:path extrusionOk="0" h="6960" w="7114">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3696405" y="996556"/>
              <a:ext cx="162409" cy="88660"/>
            </a:xfrm>
            <a:custGeom>
              <a:rect b="b" l="l" r="r" t="t"/>
              <a:pathLst>
                <a:path extrusionOk="0" h="2836" w="5195">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3706471" y="1065988"/>
              <a:ext cx="171412" cy="95319"/>
            </a:xfrm>
            <a:custGeom>
              <a:rect b="b" l="l" r="r" t="t"/>
              <a:pathLst>
                <a:path extrusionOk="0" h="3049" w="5483">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2"/>
            <p:cNvSpPr/>
            <p:nvPr/>
          </p:nvSpPr>
          <p:spPr>
            <a:xfrm>
              <a:off x="3696561" y="1034414"/>
              <a:ext cx="177759" cy="83783"/>
            </a:xfrm>
            <a:custGeom>
              <a:rect b="b" l="l" r="r" t="t"/>
              <a:pathLst>
                <a:path extrusionOk="0" h="2680" w="5686">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2"/>
            <p:cNvSpPr/>
            <p:nvPr/>
          </p:nvSpPr>
          <p:spPr>
            <a:xfrm>
              <a:off x="3726916" y="1097125"/>
              <a:ext cx="156906" cy="82658"/>
            </a:xfrm>
            <a:custGeom>
              <a:rect b="b" l="l" r="r" t="t"/>
              <a:pathLst>
                <a:path extrusionOk="0" h="2644" w="5019">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32"/>
          <p:cNvGrpSpPr/>
          <p:nvPr/>
        </p:nvGrpSpPr>
        <p:grpSpPr>
          <a:xfrm>
            <a:off x="7359849" y="348719"/>
            <a:ext cx="257989" cy="227942"/>
            <a:chOff x="3659860" y="553674"/>
            <a:chExt cx="230842" cy="203957"/>
          </a:xfrm>
        </p:grpSpPr>
        <p:sp>
          <p:nvSpPr>
            <p:cNvPr id="518" name="Google Shape;518;p32"/>
            <p:cNvSpPr/>
            <p:nvPr/>
          </p:nvSpPr>
          <p:spPr>
            <a:xfrm>
              <a:off x="3659860" y="553674"/>
              <a:ext cx="230842" cy="203957"/>
            </a:xfrm>
            <a:custGeom>
              <a:rect b="b" l="l" r="r" t="t"/>
              <a:pathLst>
                <a:path extrusionOk="0" h="6524" w="7384">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a:off x="3709254" y="569680"/>
              <a:ext cx="152061" cy="81032"/>
            </a:xfrm>
            <a:custGeom>
              <a:rect b="b" l="l" r="r" t="t"/>
              <a:pathLst>
                <a:path extrusionOk="0" h="2592" w="4864">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2"/>
            <p:cNvSpPr/>
            <p:nvPr/>
          </p:nvSpPr>
          <p:spPr>
            <a:xfrm>
              <a:off x="3693623" y="606444"/>
              <a:ext cx="167942" cy="75280"/>
            </a:xfrm>
            <a:custGeom>
              <a:rect b="b" l="l" r="r" t="t"/>
              <a:pathLst>
                <a:path extrusionOk="0" h="2408" w="5372">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2"/>
            <p:cNvSpPr/>
            <p:nvPr/>
          </p:nvSpPr>
          <p:spPr>
            <a:xfrm>
              <a:off x="3690028" y="667185"/>
              <a:ext cx="147496" cy="74436"/>
            </a:xfrm>
            <a:custGeom>
              <a:rect b="b" l="l" r="r" t="t"/>
              <a:pathLst>
                <a:path extrusionOk="0" h="2381" w="4718">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2"/>
            <p:cNvSpPr/>
            <p:nvPr/>
          </p:nvSpPr>
          <p:spPr>
            <a:xfrm>
              <a:off x="3692122" y="634423"/>
              <a:ext cx="157626" cy="90599"/>
            </a:xfrm>
            <a:custGeom>
              <a:rect b="b" l="l" r="r" t="t"/>
              <a:pathLst>
                <a:path extrusionOk="0" h="2898" w="5042">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32"/>
          <p:cNvGrpSpPr/>
          <p:nvPr/>
        </p:nvGrpSpPr>
        <p:grpSpPr>
          <a:xfrm rot="1279291">
            <a:off x="8041147" y="4715043"/>
            <a:ext cx="197509" cy="252198"/>
            <a:chOff x="2588872" y="3067444"/>
            <a:chExt cx="170662" cy="217900"/>
          </a:xfrm>
        </p:grpSpPr>
        <p:sp>
          <p:nvSpPr>
            <p:cNvPr id="524" name="Google Shape;524;p32"/>
            <p:cNvSpPr/>
            <p:nvPr/>
          </p:nvSpPr>
          <p:spPr>
            <a:xfrm>
              <a:off x="2653865" y="3174952"/>
              <a:ext cx="83502" cy="90911"/>
            </a:xfrm>
            <a:custGeom>
              <a:rect b="b" l="l" r="r" t="t"/>
              <a:pathLst>
                <a:path extrusionOk="0" h="2908" w="2671">
                  <a:moveTo>
                    <a:pt x="1659" y="0"/>
                  </a:moveTo>
                  <a:cubicBezTo>
                    <a:pt x="1279" y="437"/>
                    <a:pt x="694" y="817"/>
                    <a:pt x="131" y="817"/>
                  </a:cubicBezTo>
                  <a:cubicBezTo>
                    <a:pt x="87" y="817"/>
                    <a:pt x="44" y="815"/>
                    <a:pt x="0" y="810"/>
                  </a:cubicBezTo>
                  <a:lnTo>
                    <a:pt x="0" y="810"/>
                  </a:lnTo>
                  <a:lnTo>
                    <a:pt x="791" y="2396"/>
                  </a:lnTo>
                  <a:cubicBezTo>
                    <a:pt x="900" y="2616"/>
                    <a:pt x="1089" y="2780"/>
                    <a:pt x="1325" y="2860"/>
                  </a:cubicBezTo>
                  <a:cubicBezTo>
                    <a:pt x="1422" y="2892"/>
                    <a:pt x="1521" y="2908"/>
                    <a:pt x="1620" y="2908"/>
                  </a:cubicBezTo>
                  <a:cubicBezTo>
                    <a:pt x="1654" y="2908"/>
                    <a:pt x="1688" y="2906"/>
                    <a:pt x="1722" y="2902"/>
                  </a:cubicBezTo>
                  <a:cubicBezTo>
                    <a:pt x="1827" y="2891"/>
                    <a:pt x="1931" y="2861"/>
                    <a:pt x="2029" y="2812"/>
                  </a:cubicBezTo>
                  <a:cubicBezTo>
                    <a:pt x="2484" y="2585"/>
                    <a:pt x="2670" y="2029"/>
                    <a:pt x="2442" y="1574"/>
                  </a:cubicBezTo>
                  <a:lnTo>
                    <a:pt x="16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2611068" y="3086889"/>
              <a:ext cx="89598" cy="100134"/>
            </a:xfrm>
            <a:custGeom>
              <a:rect b="b" l="l" r="r" t="t"/>
              <a:pathLst>
                <a:path extrusionOk="0" h="3203" w="2866">
                  <a:moveTo>
                    <a:pt x="1320" y="1945"/>
                  </a:moveTo>
                  <a:cubicBezTo>
                    <a:pt x="1486" y="1945"/>
                    <a:pt x="1507" y="2189"/>
                    <a:pt x="1331" y="2209"/>
                  </a:cubicBezTo>
                  <a:cubicBezTo>
                    <a:pt x="1324" y="2210"/>
                    <a:pt x="1317" y="2210"/>
                    <a:pt x="1311" y="2210"/>
                  </a:cubicBezTo>
                  <a:cubicBezTo>
                    <a:pt x="1148" y="2210"/>
                    <a:pt x="1127" y="1966"/>
                    <a:pt x="1302" y="1946"/>
                  </a:cubicBezTo>
                  <a:cubicBezTo>
                    <a:pt x="1308" y="1945"/>
                    <a:pt x="1314" y="1945"/>
                    <a:pt x="1320" y="1945"/>
                  </a:cubicBezTo>
                  <a:close/>
                  <a:moveTo>
                    <a:pt x="1618" y="2327"/>
                  </a:moveTo>
                  <a:cubicBezTo>
                    <a:pt x="1764" y="2327"/>
                    <a:pt x="1836" y="2553"/>
                    <a:pt x="1676" y="2604"/>
                  </a:cubicBezTo>
                  <a:cubicBezTo>
                    <a:pt x="1554" y="2641"/>
                    <a:pt x="1429" y="2693"/>
                    <a:pt x="1300" y="2699"/>
                  </a:cubicBezTo>
                  <a:cubicBezTo>
                    <a:pt x="1298" y="2699"/>
                    <a:pt x="1296" y="2699"/>
                    <a:pt x="1294" y="2699"/>
                  </a:cubicBezTo>
                  <a:cubicBezTo>
                    <a:pt x="1185" y="2699"/>
                    <a:pt x="1106" y="2549"/>
                    <a:pt x="1213" y="2479"/>
                  </a:cubicBezTo>
                  <a:cubicBezTo>
                    <a:pt x="1323" y="2407"/>
                    <a:pt x="1447" y="2375"/>
                    <a:pt x="1569" y="2335"/>
                  </a:cubicBezTo>
                  <a:cubicBezTo>
                    <a:pt x="1586" y="2330"/>
                    <a:pt x="1602" y="2327"/>
                    <a:pt x="1618" y="2327"/>
                  </a:cubicBezTo>
                  <a:close/>
                  <a:moveTo>
                    <a:pt x="1051" y="1"/>
                  </a:moveTo>
                  <a:cubicBezTo>
                    <a:pt x="910" y="1"/>
                    <a:pt x="771" y="34"/>
                    <a:pt x="643" y="98"/>
                  </a:cubicBezTo>
                  <a:cubicBezTo>
                    <a:pt x="187" y="325"/>
                    <a:pt x="0" y="881"/>
                    <a:pt x="227" y="1336"/>
                  </a:cubicBezTo>
                  <a:lnTo>
                    <a:pt x="1158" y="3203"/>
                  </a:lnTo>
                  <a:cubicBezTo>
                    <a:pt x="1491" y="3154"/>
                    <a:pt x="1805" y="3182"/>
                    <a:pt x="2135" y="3037"/>
                  </a:cubicBezTo>
                  <a:cubicBezTo>
                    <a:pt x="2419" y="2912"/>
                    <a:pt x="2666" y="2724"/>
                    <a:pt x="2866" y="2490"/>
                  </a:cubicBezTo>
                  <a:lnTo>
                    <a:pt x="1880" y="512"/>
                  </a:lnTo>
                  <a:cubicBezTo>
                    <a:pt x="1770" y="292"/>
                    <a:pt x="1581" y="129"/>
                    <a:pt x="1347" y="50"/>
                  </a:cubicBezTo>
                  <a:cubicBezTo>
                    <a:pt x="1250" y="17"/>
                    <a:pt x="1150" y="1"/>
                    <a:pt x="1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a:off x="2588872" y="3067444"/>
              <a:ext cx="170662" cy="217900"/>
            </a:xfrm>
            <a:custGeom>
              <a:rect b="b" l="l" r="r" t="t"/>
              <a:pathLst>
                <a:path extrusionOk="0" h="6970" w="5459">
                  <a:moveTo>
                    <a:pt x="1761" y="623"/>
                  </a:moveTo>
                  <a:cubicBezTo>
                    <a:pt x="1860" y="623"/>
                    <a:pt x="1960" y="639"/>
                    <a:pt x="2057" y="672"/>
                  </a:cubicBezTo>
                  <a:cubicBezTo>
                    <a:pt x="2291" y="750"/>
                    <a:pt x="2480" y="914"/>
                    <a:pt x="2590" y="1134"/>
                  </a:cubicBezTo>
                  <a:lnTo>
                    <a:pt x="3575" y="3112"/>
                  </a:lnTo>
                  <a:cubicBezTo>
                    <a:pt x="3376" y="3346"/>
                    <a:pt x="3129" y="3534"/>
                    <a:pt x="2845" y="3659"/>
                  </a:cubicBezTo>
                  <a:cubicBezTo>
                    <a:pt x="2515" y="3805"/>
                    <a:pt x="2200" y="3778"/>
                    <a:pt x="1868" y="3825"/>
                  </a:cubicBezTo>
                  <a:lnTo>
                    <a:pt x="937" y="1958"/>
                  </a:lnTo>
                  <a:cubicBezTo>
                    <a:pt x="710" y="1501"/>
                    <a:pt x="897" y="947"/>
                    <a:pt x="1353" y="720"/>
                  </a:cubicBezTo>
                  <a:cubicBezTo>
                    <a:pt x="1481" y="656"/>
                    <a:pt x="1620" y="623"/>
                    <a:pt x="1761" y="623"/>
                  </a:cubicBezTo>
                  <a:close/>
                  <a:moveTo>
                    <a:pt x="3738" y="3440"/>
                  </a:moveTo>
                  <a:lnTo>
                    <a:pt x="4521" y="5014"/>
                  </a:lnTo>
                  <a:cubicBezTo>
                    <a:pt x="4749" y="5468"/>
                    <a:pt x="4563" y="6024"/>
                    <a:pt x="4108" y="6251"/>
                  </a:cubicBezTo>
                  <a:cubicBezTo>
                    <a:pt x="4010" y="6299"/>
                    <a:pt x="3906" y="6330"/>
                    <a:pt x="3801" y="6341"/>
                  </a:cubicBezTo>
                  <a:cubicBezTo>
                    <a:pt x="3768" y="6345"/>
                    <a:pt x="3734" y="6347"/>
                    <a:pt x="3701" y="6347"/>
                  </a:cubicBezTo>
                  <a:cubicBezTo>
                    <a:pt x="3602" y="6347"/>
                    <a:pt x="3501" y="6330"/>
                    <a:pt x="3404" y="6299"/>
                  </a:cubicBezTo>
                  <a:cubicBezTo>
                    <a:pt x="3170" y="6220"/>
                    <a:pt x="2979" y="6055"/>
                    <a:pt x="2870" y="5836"/>
                  </a:cubicBezTo>
                  <a:lnTo>
                    <a:pt x="2079" y="4251"/>
                  </a:lnTo>
                  <a:lnTo>
                    <a:pt x="2079" y="4251"/>
                  </a:lnTo>
                  <a:cubicBezTo>
                    <a:pt x="2122" y="4256"/>
                    <a:pt x="2165" y="4258"/>
                    <a:pt x="2208" y="4258"/>
                  </a:cubicBezTo>
                  <a:cubicBezTo>
                    <a:pt x="2772" y="4258"/>
                    <a:pt x="3358" y="3878"/>
                    <a:pt x="3738" y="3440"/>
                  </a:cubicBezTo>
                  <a:close/>
                  <a:moveTo>
                    <a:pt x="1760" y="0"/>
                  </a:moveTo>
                  <a:cubicBezTo>
                    <a:pt x="1703" y="0"/>
                    <a:pt x="1646" y="3"/>
                    <a:pt x="1590" y="10"/>
                  </a:cubicBezTo>
                  <a:cubicBezTo>
                    <a:pt x="1412" y="29"/>
                    <a:pt x="1238" y="79"/>
                    <a:pt x="1074" y="163"/>
                  </a:cubicBezTo>
                  <a:cubicBezTo>
                    <a:pt x="312" y="542"/>
                    <a:pt x="0" y="1473"/>
                    <a:pt x="380" y="2235"/>
                  </a:cubicBezTo>
                  <a:lnTo>
                    <a:pt x="2313" y="6113"/>
                  </a:lnTo>
                  <a:cubicBezTo>
                    <a:pt x="2496" y="6482"/>
                    <a:pt x="2814" y="6757"/>
                    <a:pt x="3206" y="6889"/>
                  </a:cubicBezTo>
                  <a:cubicBezTo>
                    <a:pt x="3368" y="6943"/>
                    <a:pt x="3535" y="6970"/>
                    <a:pt x="3701" y="6970"/>
                  </a:cubicBezTo>
                  <a:cubicBezTo>
                    <a:pt x="3936" y="6970"/>
                    <a:pt x="4169" y="6916"/>
                    <a:pt x="4385" y="6809"/>
                  </a:cubicBezTo>
                  <a:cubicBezTo>
                    <a:pt x="5148" y="6429"/>
                    <a:pt x="5458" y="5499"/>
                    <a:pt x="5078" y="4736"/>
                  </a:cubicBezTo>
                  <a:lnTo>
                    <a:pt x="3146" y="857"/>
                  </a:lnTo>
                  <a:cubicBezTo>
                    <a:pt x="2962" y="489"/>
                    <a:pt x="2645" y="213"/>
                    <a:pt x="2253" y="81"/>
                  </a:cubicBezTo>
                  <a:cubicBezTo>
                    <a:pt x="2091" y="27"/>
                    <a:pt x="1925" y="0"/>
                    <a:pt x="17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p:nvPr/>
          </p:nvSpPr>
          <p:spPr>
            <a:xfrm>
              <a:off x="2645612" y="3159634"/>
              <a:ext cx="22853" cy="11630"/>
            </a:xfrm>
            <a:custGeom>
              <a:rect b="b" l="l" r="r" t="t"/>
              <a:pathLst>
                <a:path extrusionOk="0" h="372" w="731">
                  <a:moveTo>
                    <a:pt x="513" y="0"/>
                  </a:moveTo>
                  <a:cubicBezTo>
                    <a:pt x="497" y="0"/>
                    <a:pt x="481" y="3"/>
                    <a:pt x="464" y="8"/>
                  </a:cubicBezTo>
                  <a:cubicBezTo>
                    <a:pt x="342" y="48"/>
                    <a:pt x="217" y="80"/>
                    <a:pt x="108" y="152"/>
                  </a:cubicBezTo>
                  <a:cubicBezTo>
                    <a:pt x="1" y="222"/>
                    <a:pt x="80" y="372"/>
                    <a:pt x="189" y="372"/>
                  </a:cubicBezTo>
                  <a:cubicBezTo>
                    <a:pt x="191" y="372"/>
                    <a:pt x="193" y="372"/>
                    <a:pt x="195" y="372"/>
                  </a:cubicBezTo>
                  <a:cubicBezTo>
                    <a:pt x="324" y="366"/>
                    <a:pt x="449" y="315"/>
                    <a:pt x="571" y="277"/>
                  </a:cubicBezTo>
                  <a:cubicBezTo>
                    <a:pt x="731" y="226"/>
                    <a:pt x="659"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a:off x="2646268" y="3147661"/>
              <a:ext cx="11911" cy="8347"/>
            </a:xfrm>
            <a:custGeom>
              <a:rect b="b" l="l" r="r" t="t"/>
              <a:pathLst>
                <a:path extrusionOk="0" h="267" w="381">
                  <a:moveTo>
                    <a:pt x="194" y="1"/>
                  </a:moveTo>
                  <a:cubicBezTo>
                    <a:pt x="188" y="1"/>
                    <a:pt x="182" y="1"/>
                    <a:pt x="176" y="2"/>
                  </a:cubicBezTo>
                  <a:cubicBezTo>
                    <a:pt x="1" y="22"/>
                    <a:pt x="22" y="266"/>
                    <a:pt x="185" y="266"/>
                  </a:cubicBezTo>
                  <a:cubicBezTo>
                    <a:pt x="191" y="266"/>
                    <a:pt x="198" y="266"/>
                    <a:pt x="205" y="265"/>
                  </a:cubicBezTo>
                  <a:cubicBezTo>
                    <a:pt x="381" y="246"/>
                    <a:pt x="359"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32"/>
          <p:cNvGrpSpPr/>
          <p:nvPr/>
        </p:nvGrpSpPr>
        <p:grpSpPr>
          <a:xfrm rot="641300">
            <a:off x="8523958" y="3841036"/>
            <a:ext cx="458781" cy="1120676"/>
            <a:chOff x="2990926" y="2235794"/>
            <a:chExt cx="307623" cy="751488"/>
          </a:xfrm>
        </p:grpSpPr>
        <p:sp>
          <p:nvSpPr>
            <p:cNvPr id="530" name="Google Shape;530;p32"/>
            <p:cNvSpPr/>
            <p:nvPr/>
          </p:nvSpPr>
          <p:spPr>
            <a:xfrm>
              <a:off x="2990926" y="2235794"/>
              <a:ext cx="307623" cy="751488"/>
            </a:xfrm>
            <a:custGeom>
              <a:rect b="b" l="l" r="r" t="t"/>
              <a:pathLst>
                <a:path extrusionOk="0" h="24038" w="9840">
                  <a:moveTo>
                    <a:pt x="5331" y="1047"/>
                  </a:moveTo>
                  <a:cubicBezTo>
                    <a:pt x="6578" y="1223"/>
                    <a:pt x="7681" y="1487"/>
                    <a:pt x="8804" y="2107"/>
                  </a:cubicBezTo>
                  <a:cubicBezTo>
                    <a:pt x="8731" y="2394"/>
                    <a:pt x="8619" y="2666"/>
                    <a:pt x="8477" y="2926"/>
                  </a:cubicBezTo>
                  <a:cubicBezTo>
                    <a:pt x="7677" y="2358"/>
                    <a:pt x="6464" y="2072"/>
                    <a:pt x="5513" y="2072"/>
                  </a:cubicBezTo>
                  <a:cubicBezTo>
                    <a:pt x="5402" y="1740"/>
                    <a:pt x="5333" y="1400"/>
                    <a:pt x="5331" y="1047"/>
                  </a:cubicBezTo>
                  <a:close/>
                  <a:moveTo>
                    <a:pt x="5627" y="2370"/>
                  </a:moveTo>
                  <a:cubicBezTo>
                    <a:pt x="6088" y="2467"/>
                    <a:pt x="6549" y="2547"/>
                    <a:pt x="7001" y="2685"/>
                  </a:cubicBezTo>
                  <a:cubicBezTo>
                    <a:pt x="7454" y="2822"/>
                    <a:pt x="7874" y="3045"/>
                    <a:pt x="8318" y="3197"/>
                  </a:cubicBezTo>
                  <a:cubicBezTo>
                    <a:pt x="8150" y="3462"/>
                    <a:pt x="7952" y="3715"/>
                    <a:pt x="7736" y="3958"/>
                  </a:cubicBezTo>
                  <a:cubicBezTo>
                    <a:pt x="7397" y="3664"/>
                    <a:pt x="6736" y="3645"/>
                    <a:pt x="6330" y="3639"/>
                  </a:cubicBezTo>
                  <a:cubicBezTo>
                    <a:pt x="6063" y="3228"/>
                    <a:pt x="5810" y="2806"/>
                    <a:pt x="5627" y="2370"/>
                  </a:cubicBezTo>
                  <a:close/>
                  <a:moveTo>
                    <a:pt x="6516" y="3921"/>
                  </a:moveTo>
                  <a:cubicBezTo>
                    <a:pt x="6699" y="3953"/>
                    <a:pt x="6881" y="3984"/>
                    <a:pt x="7059" y="4029"/>
                  </a:cubicBezTo>
                  <a:cubicBezTo>
                    <a:pt x="7218" y="4069"/>
                    <a:pt x="7366" y="4143"/>
                    <a:pt x="7518" y="4198"/>
                  </a:cubicBezTo>
                  <a:cubicBezTo>
                    <a:pt x="7357" y="4367"/>
                    <a:pt x="7193" y="4534"/>
                    <a:pt x="7023" y="4697"/>
                  </a:cubicBezTo>
                  <a:cubicBezTo>
                    <a:pt x="6898" y="4498"/>
                    <a:pt x="6769" y="4301"/>
                    <a:pt x="6638" y="4104"/>
                  </a:cubicBezTo>
                  <a:cubicBezTo>
                    <a:pt x="6597" y="4042"/>
                    <a:pt x="6556" y="3982"/>
                    <a:pt x="6516" y="3921"/>
                  </a:cubicBezTo>
                  <a:close/>
                  <a:moveTo>
                    <a:pt x="9166" y="1582"/>
                  </a:moveTo>
                  <a:cubicBezTo>
                    <a:pt x="9281" y="1605"/>
                    <a:pt x="9396" y="1630"/>
                    <a:pt x="9510" y="1657"/>
                  </a:cubicBezTo>
                  <a:cubicBezTo>
                    <a:pt x="9484" y="3148"/>
                    <a:pt x="8455" y="4262"/>
                    <a:pt x="7400" y="5325"/>
                  </a:cubicBezTo>
                  <a:cubicBezTo>
                    <a:pt x="7335" y="5213"/>
                    <a:pt x="7272" y="5102"/>
                    <a:pt x="7204" y="4992"/>
                  </a:cubicBezTo>
                  <a:cubicBezTo>
                    <a:pt x="8200" y="4024"/>
                    <a:pt x="9147" y="2976"/>
                    <a:pt x="9166" y="1582"/>
                  </a:cubicBezTo>
                  <a:close/>
                  <a:moveTo>
                    <a:pt x="6720" y="6559"/>
                  </a:moveTo>
                  <a:cubicBezTo>
                    <a:pt x="6803" y="6719"/>
                    <a:pt x="6882" y="6883"/>
                    <a:pt x="6958" y="7047"/>
                  </a:cubicBezTo>
                  <a:cubicBezTo>
                    <a:pt x="6888" y="7017"/>
                    <a:pt x="6808" y="7002"/>
                    <a:pt x="6730" y="6978"/>
                  </a:cubicBezTo>
                  <a:cubicBezTo>
                    <a:pt x="6629" y="6948"/>
                    <a:pt x="6528" y="6925"/>
                    <a:pt x="6429" y="6907"/>
                  </a:cubicBezTo>
                  <a:cubicBezTo>
                    <a:pt x="6523" y="6789"/>
                    <a:pt x="6620" y="6672"/>
                    <a:pt x="6720" y="6559"/>
                  </a:cubicBezTo>
                  <a:close/>
                  <a:moveTo>
                    <a:pt x="6245" y="7141"/>
                  </a:moveTo>
                  <a:cubicBezTo>
                    <a:pt x="6375" y="7195"/>
                    <a:pt x="6505" y="7251"/>
                    <a:pt x="6641" y="7295"/>
                  </a:cubicBezTo>
                  <a:cubicBezTo>
                    <a:pt x="6747" y="7329"/>
                    <a:pt x="6840" y="7371"/>
                    <a:pt x="6938" y="7371"/>
                  </a:cubicBezTo>
                  <a:cubicBezTo>
                    <a:pt x="6981" y="7371"/>
                    <a:pt x="7024" y="7363"/>
                    <a:pt x="7070" y="7344"/>
                  </a:cubicBezTo>
                  <a:cubicBezTo>
                    <a:pt x="7075" y="7341"/>
                    <a:pt x="7079" y="7336"/>
                    <a:pt x="7083" y="7333"/>
                  </a:cubicBezTo>
                  <a:cubicBezTo>
                    <a:pt x="7299" y="7841"/>
                    <a:pt x="7478" y="8363"/>
                    <a:pt x="7611" y="8896"/>
                  </a:cubicBezTo>
                  <a:cubicBezTo>
                    <a:pt x="7308" y="8786"/>
                    <a:pt x="6976" y="8735"/>
                    <a:pt x="6667" y="8647"/>
                  </a:cubicBezTo>
                  <a:cubicBezTo>
                    <a:pt x="6267" y="8532"/>
                    <a:pt x="5875" y="8401"/>
                    <a:pt x="5474" y="8289"/>
                  </a:cubicBezTo>
                  <a:cubicBezTo>
                    <a:pt x="5705" y="7892"/>
                    <a:pt x="5964" y="7508"/>
                    <a:pt x="6245" y="7141"/>
                  </a:cubicBezTo>
                  <a:close/>
                  <a:moveTo>
                    <a:pt x="5343" y="8521"/>
                  </a:moveTo>
                  <a:cubicBezTo>
                    <a:pt x="5712" y="8700"/>
                    <a:pt x="6095" y="8836"/>
                    <a:pt x="6490" y="8954"/>
                  </a:cubicBezTo>
                  <a:cubicBezTo>
                    <a:pt x="6867" y="9064"/>
                    <a:pt x="7278" y="9216"/>
                    <a:pt x="7676" y="9216"/>
                  </a:cubicBezTo>
                  <a:cubicBezTo>
                    <a:pt x="7679" y="9216"/>
                    <a:pt x="7682" y="9216"/>
                    <a:pt x="7684" y="9216"/>
                  </a:cubicBezTo>
                  <a:cubicBezTo>
                    <a:pt x="7748" y="9516"/>
                    <a:pt x="7798" y="9818"/>
                    <a:pt x="7830" y="10120"/>
                  </a:cubicBezTo>
                  <a:cubicBezTo>
                    <a:pt x="6818" y="9994"/>
                    <a:pt x="5857" y="9813"/>
                    <a:pt x="4857" y="9585"/>
                  </a:cubicBezTo>
                  <a:cubicBezTo>
                    <a:pt x="4856" y="9584"/>
                    <a:pt x="4854" y="9584"/>
                    <a:pt x="4853" y="9584"/>
                  </a:cubicBezTo>
                  <a:cubicBezTo>
                    <a:pt x="4850" y="9584"/>
                    <a:pt x="4847" y="9585"/>
                    <a:pt x="4843" y="9585"/>
                  </a:cubicBezTo>
                  <a:cubicBezTo>
                    <a:pt x="4987" y="9220"/>
                    <a:pt x="5154" y="8865"/>
                    <a:pt x="5343" y="8521"/>
                  </a:cubicBezTo>
                  <a:close/>
                  <a:moveTo>
                    <a:pt x="4742" y="9850"/>
                  </a:moveTo>
                  <a:cubicBezTo>
                    <a:pt x="4743" y="9850"/>
                    <a:pt x="4743" y="9851"/>
                    <a:pt x="4745" y="9851"/>
                  </a:cubicBezTo>
                  <a:cubicBezTo>
                    <a:pt x="5651" y="10246"/>
                    <a:pt x="6747" y="10463"/>
                    <a:pt x="7751" y="10463"/>
                  </a:cubicBezTo>
                  <a:cubicBezTo>
                    <a:pt x="7788" y="10463"/>
                    <a:pt x="7825" y="10463"/>
                    <a:pt x="7861" y="10462"/>
                  </a:cubicBezTo>
                  <a:lnTo>
                    <a:pt x="7861" y="10462"/>
                  </a:lnTo>
                  <a:cubicBezTo>
                    <a:pt x="7896" y="10970"/>
                    <a:pt x="7880" y="11478"/>
                    <a:pt x="7808" y="11978"/>
                  </a:cubicBezTo>
                  <a:cubicBezTo>
                    <a:pt x="6614" y="11766"/>
                    <a:pt x="5529" y="11589"/>
                    <a:pt x="4384" y="11161"/>
                  </a:cubicBezTo>
                  <a:cubicBezTo>
                    <a:pt x="4467" y="10713"/>
                    <a:pt x="4589" y="10276"/>
                    <a:pt x="4742" y="9850"/>
                  </a:cubicBezTo>
                  <a:close/>
                  <a:moveTo>
                    <a:pt x="4336" y="11448"/>
                  </a:moveTo>
                  <a:cubicBezTo>
                    <a:pt x="5255" y="11925"/>
                    <a:pt x="6380" y="12282"/>
                    <a:pt x="7435" y="12282"/>
                  </a:cubicBezTo>
                  <a:cubicBezTo>
                    <a:pt x="7544" y="12282"/>
                    <a:pt x="7653" y="12278"/>
                    <a:pt x="7760" y="12270"/>
                  </a:cubicBezTo>
                  <a:lnTo>
                    <a:pt x="7760" y="12270"/>
                  </a:lnTo>
                  <a:cubicBezTo>
                    <a:pt x="7688" y="12655"/>
                    <a:pt x="7580" y="13035"/>
                    <a:pt x="7436" y="13410"/>
                  </a:cubicBezTo>
                  <a:cubicBezTo>
                    <a:pt x="6916" y="13305"/>
                    <a:pt x="6381" y="13285"/>
                    <a:pt x="5859" y="13161"/>
                  </a:cubicBezTo>
                  <a:cubicBezTo>
                    <a:pt x="5308" y="13031"/>
                    <a:pt x="4795" y="12819"/>
                    <a:pt x="4261" y="12640"/>
                  </a:cubicBezTo>
                  <a:cubicBezTo>
                    <a:pt x="4259" y="12639"/>
                    <a:pt x="4258" y="12639"/>
                    <a:pt x="4256" y="12639"/>
                  </a:cubicBezTo>
                  <a:cubicBezTo>
                    <a:pt x="4255" y="12639"/>
                    <a:pt x="4253" y="12639"/>
                    <a:pt x="4251" y="12639"/>
                  </a:cubicBezTo>
                  <a:cubicBezTo>
                    <a:pt x="4251" y="12625"/>
                    <a:pt x="4250" y="12613"/>
                    <a:pt x="4250" y="12599"/>
                  </a:cubicBezTo>
                  <a:cubicBezTo>
                    <a:pt x="4248" y="12210"/>
                    <a:pt x="4279" y="11826"/>
                    <a:pt x="4336" y="11448"/>
                  </a:cubicBezTo>
                  <a:close/>
                  <a:moveTo>
                    <a:pt x="4264" y="12935"/>
                  </a:moveTo>
                  <a:cubicBezTo>
                    <a:pt x="5012" y="13380"/>
                    <a:pt x="6034" y="13699"/>
                    <a:pt x="6950" y="13699"/>
                  </a:cubicBezTo>
                  <a:cubicBezTo>
                    <a:pt x="7078" y="13699"/>
                    <a:pt x="7204" y="13693"/>
                    <a:pt x="7327" y="13680"/>
                  </a:cubicBezTo>
                  <a:lnTo>
                    <a:pt x="7327" y="13680"/>
                  </a:lnTo>
                  <a:cubicBezTo>
                    <a:pt x="7244" y="13868"/>
                    <a:pt x="7151" y="14056"/>
                    <a:pt x="7047" y="14239"/>
                  </a:cubicBezTo>
                  <a:cubicBezTo>
                    <a:pt x="6975" y="14365"/>
                    <a:pt x="6900" y="14484"/>
                    <a:pt x="6819" y="14598"/>
                  </a:cubicBezTo>
                  <a:cubicBezTo>
                    <a:pt x="6002" y="14464"/>
                    <a:pt x="5230" y="14332"/>
                    <a:pt x="4434" y="14079"/>
                  </a:cubicBezTo>
                  <a:lnTo>
                    <a:pt x="4429" y="14079"/>
                  </a:lnTo>
                  <a:cubicBezTo>
                    <a:pt x="4347" y="13687"/>
                    <a:pt x="4288" y="13305"/>
                    <a:pt x="4264" y="12935"/>
                  </a:cubicBezTo>
                  <a:close/>
                  <a:moveTo>
                    <a:pt x="4504" y="14407"/>
                  </a:moveTo>
                  <a:lnTo>
                    <a:pt x="4504" y="14407"/>
                  </a:lnTo>
                  <a:cubicBezTo>
                    <a:pt x="5142" y="14701"/>
                    <a:pt x="5868" y="14904"/>
                    <a:pt x="6575" y="14920"/>
                  </a:cubicBezTo>
                  <a:cubicBezTo>
                    <a:pt x="6304" y="15249"/>
                    <a:pt x="5997" y="15534"/>
                    <a:pt x="5668" y="15790"/>
                  </a:cubicBezTo>
                  <a:cubicBezTo>
                    <a:pt x="5542" y="15753"/>
                    <a:pt x="5412" y="15731"/>
                    <a:pt x="5287" y="15687"/>
                  </a:cubicBezTo>
                  <a:cubicBezTo>
                    <a:pt x="5117" y="15628"/>
                    <a:pt x="4955" y="15547"/>
                    <a:pt x="4795" y="15465"/>
                  </a:cubicBezTo>
                  <a:cubicBezTo>
                    <a:pt x="4687" y="15107"/>
                    <a:pt x="4587" y="14753"/>
                    <a:pt x="4504" y="14407"/>
                  </a:cubicBezTo>
                  <a:close/>
                  <a:moveTo>
                    <a:pt x="4911" y="15838"/>
                  </a:moveTo>
                  <a:lnTo>
                    <a:pt x="4911" y="15838"/>
                  </a:lnTo>
                  <a:cubicBezTo>
                    <a:pt x="5049" y="15915"/>
                    <a:pt x="5203" y="15982"/>
                    <a:pt x="5356" y="16023"/>
                  </a:cubicBezTo>
                  <a:cubicBezTo>
                    <a:pt x="5252" y="16096"/>
                    <a:pt x="5146" y="16169"/>
                    <a:pt x="5039" y="16241"/>
                  </a:cubicBezTo>
                  <a:cubicBezTo>
                    <a:pt x="4995" y="16106"/>
                    <a:pt x="4953" y="15973"/>
                    <a:pt x="4911" y="15838"/>
                  </a:cubicBezTo>
                  <a:close/>
                  <a:moveTo>
                    <a:pt x="4658" y="374"/>
                  </a:moveTo>
                  <a:lnTo>
                    <a:pt x="4658" y="374"/>
                  </a:lnTo>
                  <a:cubicBezTo>
                    <a:pt x="4798" y="402"/>
                    <a:pt x="4936" y="429"/>
                    <a:pt x="5076" y="458"/>
                  </a:cubicBezTo>
                  <a:cubicBezTo>
                    <a:pt x="4629" y="2082"/>
                    <a:pt x="5827" y="3600"/>
                    <a:pt x="6724" y="4987"/>
                  </a:cubicBezTo>
                  <a:lnTo>
                    <a:pt x="6909" y="5278"/>
                  </a:lnTo>
                  <a:cubicBezTo>
                    <a:pt x="6979" y="5391"/>
                    <a:pt x="7045" y="5504"/>
                    <a:pt x="7109" y="5618"/>
                  </a:cubicBezTo>
                  <a:lnTo>
                    <a:pt x="7288" y="5947"/>
                  </a:lnTo>
                  <a:cubicBezTo>
                    <a:pt x="8497" y="8242"/>
                    <a:pt x="9124" y="10922"/>
                    <a:pt x="8267" y="13448"/>
                  </a:cubicBezTo>
                  <a:cubicBezTo>
                    <a:pt x="7804" y="14816"/>
                    <a:pt x="6938" y="15898"/>
                    <a:pt x="5762" y="16723"/>
                  </a:cubicBezTo>
                  <a:cubicBezTo>
                    <a:pt x="5610" y="16830"/>
                    <a:pt x="5454" y="16931"/>
                    <a:pt x="5298" y="17032"/>
                  </a:cubicBezTo>
                  <a:cubicBezTo>
                    <a:pt x="5256" y="16905"/>
                    <a:pt x="5216" y="16779"/>
                    <a:pt x="5174" y="16653"/>
                  </a:cubicBezTo>
                  <a:cubicBezTo>
                    <a:pt x="6289" y="15900"/>
                    <a:pt x="7234" y="15035"/>
                    <a:pt x="7795" y="13626"/>
                  </a:cubicBezTo>
                  <a:cubicBezTo>
                    <a:pt x="8599" y="11606"/>
                    <a:pt x="8379" y="9359"/>
                    <a:pt x="7559" y="7381"/>
                  </a:cubicBezTo>
                  <a:cubicBezTo>
                    <a:pt x="7406" y="7008"/>
                    <a:pt x="7206" y="6637"/>
                    <a:pt x="6985" y="6263"/>
                  </a:cubicBezTo>
                  <a:lnTo>
                    <a:pt x="6788" y="5943"/>
                  </a:lnTo>
                  <a:cubicBezTo>
                    <a:pt x="6717" y="5830"/>
                    <a:pt x="6644" y="5717"/>
                    <a:pt x="6571" y="5602"/>
                  </a:cubicBezTo>
                  <a:lnTo>
                    <a:pt x="6383" y="5311"/>
                  </a:lnTo>
                  <a:cubicBezTo>
                    <a:pt x="5368" y="3754"/>
                    <a:pt x="4277" y="2153"/>
                    <a:pt x="4658" y="374"/>
                  </a:cubicBezTo>
                  <a:close/>
                  <a:moveTo>
                    <a:pt x="4408" y="18066"/>
                  </a:moveTo>
                  <a:cubicBezTo>
                    <a:pt x="4519" y="18420"/>
                    <a:pt x="4618" y="18780"/>
                    <a:pt x="4697" y="19139"/>
                  </a:cubicBezTo>
                  <a:cubicBezTo>
                    <a:pt x="4394" y="18882"/>
                    <a:pt x="3942" y="18706"/>
                    <a:pt x="3539" y="18644"/>
                  </a:cubicBezTo>
                  <a:cubicBezTo>
                    <a:pt x="3821" y="18444"/>
                    <a:pt x="4114" y="18252"/>
                    <a:pt x="4408" y="18066"/>
                  </a:cubicBezTo>
                  <a:close/>
                  <a:moveTo>
                    <a:pt x="3200" y="18894"/>
                  </a:moveTo>
                  <a:cubicBezTo>
                    <a:pt x="3469" y="18949"/>
                    <a:pt x="3735" y="18997"/>
                    <a:pt x="3991" y="19111"/>
                  </a:cubicBezTo>
                  <a:cubicBezTo>
                    <a:pt x="4284" y="19240"/>
                    <a:pt x="4506" y="19474"/>
                    <a:pt x="4789" y="19609"/>
                  </a:cubicBezTo>
                  <a:cubicBezTo>
                    <a:pt x="4866" y="20068"/>
                    <a:pt x="4902" y="20524"/>
                    <a:pt x="4878" y="20969"/>
                  </a:cubicBezTo>
                  <a:cubicBezTo>
                    <a:pt x="4259" y="20284"/>
                    <a:pt x="3089" y="19823"/>
                    <a:pt x="2192" y="19804"/>
                  </a:cubicBezTo>
                  <a:cubicBezTo>
                    <a:pt x="2488" y="19477"/>
                    <a:pt x="2830" y="19177"/>
                    <a:pt x="3200" y="18894"/>
                  </a:cubicBezTo>
                  <a:close/>
                  <a:moveTo>
                    <a:pt x="3929" y="17434"/>
                  </a:moveTo>
                  <a:cubicBezTo>
                    <a:pt x="3962" y="17555"/>
                    <a:pt x="4003" y="17679"/>
                    <a:pt x="4058" y="17790"/>
                  </a:cubicBezTo>
                  <a:cubicBezTo>
                    <a:pt x="3645" y="18042"/>
                    <a:pt x="3239" y="18300"/>
                    <a:pt x="2855" y="18591"/>
                  </a:cubicBezTo>
                  <a:cubicBezTo>
                    <a:pt x="1825" y="19371"/>
                    <a:pt x="762" y="20698"/>
                    <a:pt x="738" y="22044"/>
                  </a:cubicBezTo>
                  <a:cubicBezTo>
                    <a:pt x="625" y="22020"/>
                    <a:pt x="510" y="21990"/>
                    <a:pt x="396" y="21955"/>
                  </a:cubicBezTo>
                  <a:cubicBezTo>
                    <a:pt x="634" y="20219"/>
                    <a:pt x="1810" y="18719"/>
                    <a:pt x="3482" y="17704"/>
                  </a:cubicBezTo>
                  <a:cubicBezTo>
                    <a:pt x="3633" y="17612"/>
                    <a:pt x="3782" y="17523"/>
                    <a:pt x="3929" y="17434"/>
                  </a:cubicBezTo>
                  <a:close/>
                  <a:moveTo>
                    <a:pt x="1978" y="20058"/>
                  </a:moveTo>
                  <a:lnTo>
                    <a:pt x="1987" y="20062"/>
                  </a:lnTo>
                  <a:cubicBezTo>
                    <a:pt x="2530" y="20221"/>
                    <a:pt x="3072" y="20315"/>
                    <a:pt x="3591" y="20559"/>
                  </a:cubicBezTo>
                  <a:cubicBezTo>
                    <a:pt x="4043" y="20772"/>
                    <a:pt x="4414" y="21100"/>
                    <a:pt x="4846" y="21335"/>
                  </a:cubicBezTo>
                  <a:cubicBezTo>
                    <a:pt x="4810" y="21605"/>
                    <a:pt x="4750" y="21871"/>
                    <a:pt x="4662" y="22129"/>
                  </a:cubicBezTo>
                  <a:cubicBezTo>
                    <a:pt x="3705" y="21481"/>
                    <a:pt x="2575" y="21090"/>
                    <a:pt x="1427" y="20997"/>
                  </a:cubicBezTo>
                  <a:cubicBezTo>
                    <a:pt x="1561" y="20661"/>
                    <a:pt x="1749" y="20350"/>
                    <a:pt x="1978" y="20058"/>
                  </a:cubicBezTo>
                  <a:close/>
                  <a:moveTo>
                    <a:pt x="6157" y="6025"/>
                  </a:moveTo>
                  <a:cubicBezTo>
                    <a:pt x="6219" y="6143"/>
                    <a:pt x="6288" y="6263"/>
                    <a:pt x="6385" y="6346"/>
                  </a:cubicBezTo>
                  <a:cubicBezTo>
                    <a:pt x="6390" y="6350"/>
                    <a:pt x="6395" y="6352"/>
                    <a:pt x="6400" y="6355"/>
                  </a:cubicBezTo>
                  <a:cubicBezTo>
                    <a:pt x="6246" y="6524"/>
                    <a:pt x="6096" y="6694"/>
                    <a:pt x="5963" y="6867"/>
                  </a:cubicBezTo>
                  <a:cubicBezTo>
                    <a:pt x="4873" y="8267"/>
                    <a:pt x="4117" y="9949"/>
                    <a:pt x="3923" y="11719"/>
                  </a:cubicBezTo>
                  <a:cubicBezTo>
                    <a:pt x="3740" y="13383"/>
                    <a:pt x="4186" y="14919"/>
                    <a:pt x="4704" y="16456"/>
                  </a:cubicBezTo>
                  <a:lnTo>
                    <a:pt x="4845" y="16869"/>
                  </a:lnTo>
                  <a:cubicBezTo>
                    <a:pt x="4887" y="16992"/>
                    <a:pt x="4928" y="17114"/>
                    <a:pt x="4971" y="17238"/>
                  </a:cubicBezTo>
                  <a:lnTo>
                    <a:pt x="5105" y="17631"/>
                  </a:lnTo>
                  <a:cubicBezTo>
                    <a:pt x="5117" y="17664"/>
                    <a:pt x="5128" y="17699"/>
                    <a:pt x="5138" y="17732"/>
                  </a:cubicBezTo>
                  <a:cubicBezTo>
                    <a:pt x="5173" y="17831"/>
                    <a:pt x="5204" y="17934"/>
                    <a:pt x="5236" y="18035"/>
                  </a:cubicBezTo>
                  <a:cubicBezTo>
                    <a:pt x="5250" y="18063"/>
                    <a:pt x="5262" y="18090"/>
                    <a:pt x="5277" y="18117"/>
                  </a:cubicBezTo>
                  <a:cubicBezTo>
                    <a:pt x="5283" y="18139"/>
                    <a:pt x="5288" y="18163"/>
                    <a:pt x="5297" y="18185"/>
                  </a:cubicBezTo>
                  <a:cubicBezTo>
                    <a:pt x="5297" y="18186"/>
                    <a:pt x="5298" y="18189"/>
                    <a:pt x="5298" y="18190"/>
                  </a:cubicBezTo>
                  <a:cubicBezTo>
                    <a:pt x="5297" y="18200"/>
                    <a:pt x="5297" y="18209"/>
                    <a:pt x="5293" y="18217"/>
                  </a:cubicBezTo>
                  <a:cubicBezTo>
                    <a:pt x="5826" y="19995"/>
                    <a:pt x="6112" y="22096"/>
                    <a:pt x="5039" y="23611"/>
                  </a:cubicBezTo>
                  <a:cubicBezTo>
                    <a:pt x="4846" y="23522"/>
                    <a:pt x="4657" y="23428"/>
                    <a:pt x="4471" y="23327"/>
                  </a:cubicBezTo>
                  <a:cubicBezTo>
                    <a:pt x="5348" y="22193"/>
                    <a:pt x="5437" y="20615"/>
                    <a:pt x="5133" y="19210"/>
                  </a:cubicBezTo>
                  <a:cubicBezTo>
                    <a:pt x="5033" y="18745"/>
                    <a:pt x="4903" y="18292"/>
                    <a:pt x="4758" y="17847"/>
                  </a:cubicBezTo>
                  <a:lnTo>
                    <a:pt x="4626" y="17450"/>
                  </a:lnTo>
                  <a:cubicBezTo>
                    <a:pt x="4585" y="17329"/>
                    <a:pt x="4543" y="17207"/>
                    <a:pt x="4500" y="17088"/>
                  </a:cubicBezTo>
                  <a:lnTo>
                    <a:pt x="4351" y="16671"/>
                  </a:lnTo>
                  <a:cubicBezTo>
                    <a:pt x="3799" y="15134"/>
                    <a:pt x="3252" y="13619"/>
                    <a:pt x="3403" y="11891"/>
                  </a:cubicBezTo>
                  <a:cubicBezTo>
                    <a:pt x="3596" y="9684"/>
                    <a:pt x="4647" y="7625"/>
                    <a:pt x="6157" y="6025"/>
                  </a:cubicBezTo>
                  <a:close/>
                  <a:moveTo>
                    <a:pt x="4500" y="0"/>
                  </a:moveTo>
                  <a:lnTo>
                    <a:pt x="4394" y="318"/>
                  </a:lnTo>
                  <a:cubicBezTo>
                    <a:pt x="3857" y="2217"/>
                    <a:pt x="5138" y="3950"/>
                    <a:pt x="6136" y="5546"/>
                  </a:cubicBezTo>
                  <a:cubicBezTo>
                    <a:pt x="5838" y="5835"/>
                    <a:pt x="5555" y="6127"/>
                    <a:pt x="5310" y="6429"/>
                  </a:cubicBezTo>
                  <a:cubicBezTo>
                    <a:pt x="4181" y="7821"/>
                    <a:pt x="3387" y="9501"/>
                    <a:pt x="3111" y="11280"/>
                  </a:cubicBezTo>
                  <a:cubicBezTo>
                    <a:pt x="2806" y="13244"/>
                    <a:pt x="3296" y="15005"/>
                    <a:pt x="3976" y="16837"/>
                  </a:cubicBezTo>
                  <a:cubicBezTo>
                    <a:pt x="3983" y="16852"/>
                    <a:pt x="3988" y="16868"/>
                    <a:pt x="3993" y="16884"/>
                  </a:cubicBezTo>
                  <a:cubicBezTo>
                    <a:pt x="3043" y="17449"/>
                    <a:pt x="2091" y="18020"/>
                    <a:pt x="1388" y="18914"/>
                  </a:cubicBezTo>
                  <a:cubicBezTo>
                    <a:pt x="729" y="19751"/>
                    <a:pt x="222" y="20786"/>
                    <a:pt x="42" y="21840"/>
                  </a:cubicBezTo>
                  <a:lnTo>
                    <a:pt x="0" y="22150"/>
                  </a:lnTo>
                  <a:lnTo>
                    <a:pt x="1218" y="22460"/>
                  </a:lnTo>
                  <a:lnTo>
                    <a:pt x="1218" y="22460"/>
                  </a:lnTo>
                  <a:lnTo>
                    <a:pt x="1205" y="22122"/>
                  </a:lnTo>
                  <a:cubicBezTo>
                    <a:pt x="1207" y="21824"/>
                    <a:pt x="1250" y="21544"/>
                    <a:pt x="1327" y="21281"/>
                  </a:cubicBezTo>
                  <a:cubicBezTo>
                    <a:pt x="2483" y="21495"/>
                    <a:pt x="3509" y="21875"/>
                    <a:pt x="4526" y="22462"/>
                  </a:cubicBezTo>
                  <a:cubicBezTo>
                    <a:pt x="4422" y="22691"/>
                    <a:pt x="4292" y="22915"/>
                    <a:pt x="4131" y="23130"/>
                  </a:cubicBezTo>
                  <a:lnTo>
                    <a:pt x="3959" y="23342"/>
                  </a:lnTo>
                  <a:lnTo>
                    <a:pt x="4277" y="23554"/>
                  </a:lnTo>
                  <a:cubicBezTo>
                    <a:pt x="4459" y="23667"/>
                    <a:pt x="4644" y="23771"/>
                    <a:pt x="4834" y="23866"/>
                  </a:cubicBezTo>
                  <a:lnTo>
                    <a:pt x="5210" y="24038"/>
                  </a:lnTo>
                  <a:lnTo>
                    <a:pt x="5412" y="23781"/>
                  </a:lnTo>
                  <a:cubicBezTo>
                    <a:pt x="6713" y="21990"/>
                    <a:pt x="6145" y="19700"/>
                    <a:pt x="5420" y="17430"/>
                  </a:cubicBezTo>
                  <a:cubicBezTo>
                    <a:pt x="7089" y="16361"/>
                    <a:pt x="8313" y="14974"/>
                    <a:pt x="8816" y="13011"/>
                  </a:cubicBezTo>
                  <a:cubicBezTo>
                    <a:pt x="9342" y="10958"/>
                    <a:pt x="8995" y="8820"/>
                    <a:pt x="8181" y="6891"/>
                  </a:cubicBezTo>
                  <a:cubicBezTo>
                    <a:pt x="8005" y="6464"/>
                    <a:pt x="7801" y="6051"/>
                    <a:pt x="7580" y="5649"/>
                  </a:cubicBezTo>
                  <a:cubicBezTo>
                    <a:pt x="8676" y="4541"/>
                    <a:pt x="9840" y="3311"/>
                    <a:pt x="9812" y="1733"/>
                  </a:cubicBezTo>
                  <a:lnTo>
                    <a:pt x="9782" y="1357"/>
                  </a:lnTo>
                  <a:lnTo>
                    <a:pt x="9495" y="1293"/>
                  </a:lnTo>
                  <a:cubicBezTo>
                    <a:pt x="9380" y="1271"/>
                    <a:pt x="9266" y="1253"/>
                    <a:pt x="9151" y="1239"/>
                  </a:cubicBezTo>
                  <a:lnTo>
                    <a:pt x="8895" y="1214"/>
                  </a:lnTo>
                  <a:lnTo>
                    <a:pt x="8892" y="1532"/>
                  </a:lnTo>
                  <a:cubicBezTo>
                    <a:pt x="8888" y="1610"/>
                    <a:pt x="8881" y="1687"/>
                    <a:pt x="8870" y="1763"/>
                  </a:cubicBezTo>
                  <a:cubicBezTo>
                    <a:pt x="7827" y="1170"/>
                    <a:pt x="6602" y="755"/>
                    <a:pt x="5394" y="755"/>
                  </a:cubicBezTo>
                  <a:cubicBezTo>
                    <a:pt x="5377" y="755"/>
                    <a:pt x="5361" y="755"/>
                    <a:pt x="5345" y="755"/>
                  </a:cubicBezTo>
                  <a:cubicBezTo>
                    <a:pt x="5352" y="676"/>
                    <a:pt x="5365" y="595"/>
                    <a:pt x="5381" y="514"/>
                  </a:cubicBezTo>
                  <a:lnTo>
                    <a:pt x="5477" y="157"/>
                  </a:lnTo>
                  <a:lnTo>
                    <a:pt x="5200" y="97"/>
                  </a:lnTo>
                  <a:cubicBezTo>
                    <a:pt x="5050" y="68"/>
                    <a:pt x="4901" y="45"/>
                    <a:pt x="4751" y="26"/>
                  </a:cubicBezTo>
                  <a:lnTo>
                    <a:pt x="45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a:off x="3035505" y="2862837"/>
              <a:ext cx="106918" cy="64776"/>
            </a:xfrm>
            <a:custGeom>
              <a:rect b="b" l="l" r="r" t="t"/>
              <a:pathLst>
                <a:path extrusionOk="0" h="2072" w="3420">
                  <a:moveTo>
                    <a:pt x="552" y="0"/>
                  </a:moveTo>
                  <a:cubicBezTo>
                    <a:pt x="323" y="292"/>
                    <a:pt x="135" y="603"/>
                    <a:pt x="1" y="939"/>
                  </a:cubicBezTo>
                  <a:cubicBezTo>
                    <a:pt x="1150" y="1032"/>
                    <a:pt x="2279" y="1424"/>
                    <a:pt x="3236" y="2071"/>
                  </a:cubicBezTo>
                  <a:cubicBezTo>
                    <a:pt x="3322" y="1812"/>
                    <a:pt x="3383" y="1547"/>
                    <a:pt x="3420" y="1277"/>
                  </a:cubicBezTo>
                  <a:cubicBezTo>
                    <a:pt x="2988" y="1042"/>
                    <a:pt x="2617" y="713"/>
                    <a:pt x="2165" y="501"/>
                  </a:cubicBezTo>
                  <a:cubicBezTo>
                    <a:pt x="1648" y="257"/>
                    <a:pt x="1104" y="163"/>
                    <a:pt x="561" y="4"/>
                  </a:cubicBezTo>
                  <a:lnTo>
                    <a:pt x="5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a:off x="3157644" y="2268525"/>
              <a:ext cx="108575" cy="58774"/>
            </a:xfrm>
            <a:custGeom>
              <a:rect b="b" l="l" r="r" t="t"/>
              <a:pathLst>
                <a:path extrusionOk="0" h="1880" w="3473">
                  <a:moveTo>
                    <a:pt x="0" y="1"/>
                  </a:moveTo>
                  <a:lnTo>
                    <a:pt x="0" y="1"/>
                  </a:lnTo>
                  <a:cubicBezTo>
                    <a:pt x="1" y="354"/>
                    <a:pt x="69" y="695"/>
                    <a:pt x="182" y="1026"/>
                  </a:cubicBezTo>
                  <a:cubicBezTo>
                    <a:pt x="184" y="1026"/>
                    <a:pt x="186" y="1026"/>
                    <a:pt x="188" y="1026"/>
                  </a:cubicBezTo>
                  <a:cubicBezTo>
                    <a:pt x="1136" y="1026"/>
                    <a:pt x="2346" y="1312"/>
                    <a:pt x="3146" y="1879"/>
                  </a:cubicBezTo>
                  <a:cubicBezTo>
                    <a:pt x="3286" y="1619"/>
                    <a:pt x="3399" y="1347"/>
                    <a:pt x="3473" y="1060"/>
                  </a:cubicBezTo>
                  <a:cubicBezTo>
                    <a:pt x="2348" y="439"/>
                    <a:pt x="1246" y="176"/>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3101561" y="2800565"/>
              <a:ext cx="36265" cy="33545"/>
            </a:xfrm>
            <a:custGeom>
              <a:rect b="b" l="l" r="r" t="t"/>
              <a:pathLst>
                <a:path extrusionOk="0" h="1073" w="1160">
                  <a:moveTo>
                    <a:pt x="869" y="0"/>
                  </a:moveTo>
                  <a:cubicBezTo>
                    <a:pt x="576" y="187"/>
                    <a:pt x="282" y="378"/>
                    <a:pt x="0" y="578"/>
                  </a:cubicBezTo>
                  <a:cubicBezTo>
                    <a:pt x="404" y="640"/>
                    <a:pt x="857" y="816"/>
                    <a:pt x="1159" y="1073"/>
                  </a:cubicBezTo>
                  <a:cubicBezTo>
                    <a:pt x="1079" y="713"/>
                    <a:pt x="979" y="354"/>
                    <a:pt x="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3194658" y="2358370"/>
              <a:ext cx="31356" cy="24291"/>
            </a:xfrm>
            <a:custGeom>
              <a:rect b="b" l="l" r="r" t="t"/>
              <a:pathLst>
                <a:path extrusionOk="0" h="777" w="1003">
                  <a:moveTo>
                    <a:pt x="0" y="1"/>
                  </a:moveTo>
                  <a:lnTo>
                    <a:pt x="0" y="1"/>
                  </a:lnTo>
                  <a:cubicBezTo>
                    <a:pt x="41" y="62"/>
                    <a:pt x="82" y="123"/>
                    <a:pt x="122" y="185"/>
                  </a:cubicBezTo>
                  <a:cubicBezTo>
                    <a:pt x="254" y="380"/>
                    <a:pt x="381" y="577"/>
                    <a:pt x="508" y="776"/>
                  </a:cubicBezTo>
                  <a:cubicBezTo>
                    <a:pt x="677" y="613"/>
                    <a:pt x="842" y="446"/>
                    <a:pt x="1003" y="277"/>
                  </a:cubicBezTo>
                  <a:cubicBezTo>
                    <a:pt x="850" y="222"/>
                    <a:pt x="702" y="148"/>
                    <a:pt x="545" y="108"/>
                  </a:cubicBezTo>
                  <a:cubicBezTo>
                    <a:pt x="365" y="62"/>
                    <a:pt x="182" y="32"/>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p:nvPr/>
          </p:nvSpPr>
          <p:spPr>
            <a:xfrm>
              <a:off x="3216134" y="2285250"/>
              <a:ext cx="72123" cy="117047"/>
            </a:xfrm>
            <a:custGeom>
              <a:rect b="b" l="l" r="r" t="t"/>
              <a:pathLst>
                <a:path extrusionOk="0" h="3744" w="2307">
                  <a:moveTo>
                    <a:pt x="1962" y="0"/>
                  </a:moveTo>
                  <a:cubicBezTo>
                    <a:pt x="1943" y="1394"/>
                    <a:pt x="996" y="2442"/>
                    <a:pt x="0" y="3410"/>
                  </a:cubicBezTo>
                  <a:cubicBezTo>
                    <a:pt x="67" y="3520"/>
                    <a:pt x="130" y="3631"/>
                    <a:pt x="196" y="3743"/>
                  </a:cubicBezTo>
                  <a:cubicBezTo>
                    <a:pt x="1251" y="2681"/>
                    <a:pt x="2279" y="1566"/>
                    <a:pt x="2306" y="75"/>
                  </a:cubicBezTo>
                  <a:cubicBezTo>
                    <a:pt x="2192" y="48"/>
                    <a:pt x="2077" y="23"/>
                    <a:pt x="19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a:off x="3124601" y="2247392"/>
              <a:ext cx="151592" cy="520833"/>
            </a:xfrm>
            <a:custGeom>
              <a:rect b="b" l="l" r="r" t="t"/>
              <a:pathLst>
                <a:path extrusionOk="0" h="16660" w="4849">
                  <a:moveTo>
                    <a:pt x="381" y="0"/>
                  </a:moveTo>
                  <a:lnTo>
                    <a:pt x="381" y="0"/>
                  </a:lnTo>
                  <a:cubicBezTo>
                    <a:pt x="0" y="1780"/>
                    <a:pt x="1090" y="3381"/>
                    <a:pt x="2106" y="4938"/>
                  </a:cubicBezTo>
                  <a:lnTo>
                    <a:pt x="2295" y="5230"/>
                  </a:lnTo>
                  <a:cubicBezTo>
                    <a:pt x="2369" y="5344"/>
                    <a:pt x="2441" y="5458"/>
                    <a:pt x="2512" y="5571"/>
                  </a:cubicBezTo>
                  <a:lnTo>
                    <a:pt x="2709" y="5891"/>
                  </a:lnTo>
                  <a:cubicBezTo>
                    <a:pt x="2929" y="6263"/>
                    <a:pt x="3129" y="6636"/>
                    <a:pt x="3283" y="7007"/>
                  </a:cubicBezTo>
                  <a:cubicBezTo>
                    <a:pt x="4103" y="8986"/>
                    <a:pt x="4323" y="11234"/>
                    <a:pt x="3520" y="13254"/>
                  </a:cubicBezTo>
                  <a:cubicBezTo>
                    <a:pt x="2958" y="14663"/>
                    <a:pt x="2013" y="15528"/>
                    <a:pt x="898" y="16281"/>
                  </a:cubicBezTo>
                  <a:cubicBezTo>
                    <a:pt x="940" y="16407"/>
                    <a:pt x="980" y="16533"/>
                    <a:pt x="1022" y="16659"/>
                  </a:cubicBezTo>
                  <a:cubicBezTo>
                    <a:pt x="1178" y="16559"/>
                    <a:pt x="1334" y="16458"/>
                    <a:pt x="1486" y="16351"/>
                  </a:cubicBezTo>
                  <a:cubicBezTo>
                    <a:pt x="2663" y="15527"/>
                    <a:pt x="3528" y="14444"/>
                    <a:pt x="3991" y="13076"/>
                  </a:cubicBezTo>
                  <a:cubicBezTo>
                    <a:pt x="4848" y="10550"/>
                    <a:pt x="4222" y="7870"/>
                    <a:pt x="3010" y="5574"/>
                  </a:cubicBezTo>
                  <a:lnTo>
                    <a:pt x="2832" y="5245"/>
                  </a:lnTo>
                  <a:cubicBezTo>
                    <a:pt x="2768" y="5132"/>
                    <a:pt x="2702" y="5019"/>
                    <a:pt x="2631" y="4904"/>
                  </a:cubicBezTo>
                  <a:lnTo>
                    <a:pt x="2447" y="4613"/>
                  </a:lnTo>
                  <a:cubicBezTo>
                    <a:pt x="1550" y="3226"/>
                    <a:pt x="352" y="1708"/>
                    <a:pt x="799" y="83"/>
                  </a:cubicBezTo>
                  <a:cubicBezTo>
                    <a:pt x="659" y="56"/>
                    <a:pt x="519" y="29"/>
                    <a:pt x="3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p:nvPr/>
          </p:nvSpPr>
          <p:spPr>
            <a:xfrm>
              <a:off x="3123788" y="2593645"/>
              <a:ext cx="109825" cy="61368"/>
            </a:xfrm>
            <a:custGeom>
              <a:rect b="b" l="l" r="r" t="t"/>
              <a:pathLst>
                <a:path extrusionOk="0" h="1963" w="3513">
                  <a:moveTo>
                    <a:pt x="89" y="0"/>
                  </a:moveTo>
                  <a:cubicBezTo>
                    <a:pt x="29" y="379"/>
                    <a:pt x="0" y="762"/>
                    <a:pt x="1" y="1152"/>
                  </a:cubicBezTo>
                  <a:cubicBezTo>
                    <a:pt x="1" y="1166"/>
                    <a:pt x="2" y="1178"/>
                    <a:pt x="2" y="1192"/>
                  </a:cubicBezTo>
                  <a:cubicBezTo>
                    <a:pt x="4" y="1192"/>
                    <a:pt x="6" y="1192"/>
                    <a:pt x="7" y="1192"/>
                  </a:cubicBezTo>
                  <a:cubicBezTo>
                    <a:pt x="9" y="1192"/>
                    <a:pt x="10" y="1192"/>
                    <a:pt x="12" y="1193"/>
                  </a:cubicBezTo>
                  <a:cubicBezTo>
                    <a:pt x="545" y="1374"/>
                    <a:pt x="1059" y="1584"/>
                    <a:pt x="1610" y="1714"/>
                  </a:cubicBezTo>
                  <a:cubicBezTo>
                    <a:pt x="2132" y="1837"/>
                    <a:pt x="2667" y="1856"/>
                    <a:pt x="3188" y="1962"/>
                  </a:cubicBezTo>
                  <a:cubicBezTo>
                    <a:pt x="3333" y="1588"/>
                    <a:pt x="3439" y="1208"/>
                    <a:pt x="3512" y="822"/>
                  </a:cubicBezTo>
                  <a:lnTo>
                    <a:pt x="3512" y="822"/>
                  </a:lnTo>
                  <a:cubicBezTo>
                    <a:pt x="3405" y="830"/>
                    <a:pt x="3296" y="834"/>
                    <a:pt x="3187" y="834"/>
                  </a:cubicBezTo>
                  <a:cubicBezTo>
                    <a:pt x="2132" y="834"/>
                    <a:pt x="1006" y="477"/>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a:off x="3142326" y="2502142"/>
              <a:ext cx="93475" cy="50020"/>
            </a:xfrm>
            <a:custGeom>
              <a:rect b="b" l="l" r="r" t="t"/>
              <a:pathLst>
                <a:path extrusionOk="0" h="1600" w="2990">
                  <a:moveTo>
                    <a:pt x="502" y="1"/>
                  </a:moveTo>
                  <a:cubicBezTo>
                    <a:pt x="311" y="345"/>
                    <a:pt x="147" y="700"/>
                    <a:pt x="1" y="1065"/>
                  </a:cubicBezTo>
                  <a:cubicBezTo>
                    <a:pt x="4" y="1065"/>
                    <a:pt x="7" y="1064"/>
                    <a:pt x="10" y="1064"/>
                  </a:cubicBezTo>
                  <a:cubicBezTo>
                    <a:pt x="11" y="1064"/>
                    <a:pt x="13" y="1064"/>
                    <a:pt x="14" y="1065"/>
                  </a:cubicBezTo>
                  <a:cubicBezTo>
                    <a:pt x="1014" y="1293"/>
                    <a:pt x="1975" y="1474"/>
                    <a:pt x="2989" y="1600"/>
                  </a:cubicBezTo>
                  <a:cubicBezTo>
                    <a:pt x="2956" y="1298"/>
                    <a:pt x="2907" y="996"/>
                    <a:pt x="2843" y="696"/>
                  </a:cubicBezTo>
                  <a:cubicBezTo>
                    <a:pt x="2841" y="696"/>
                    <a:pt x="2838" y="696"/>
                    <a:pt x="2835" y="696"/>
                  </a:cubicBezTo>
                  <a:cubicBezTo>
                    <a:pt x="2437" y="696"/>
                    <a:pt x="2025" y="546"/>
                    <a:pt x="1648" y="434"/>
                  </a:cubicBezTo>
                  <a:cubicBezTo>
                    <a:pt x="1252" y="316"/>
                    <a:pt x="871" y="181"/>
                    <a:pt x="5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a:off x="3191844" y="2440807"/>
              <a:ext cx="16600" cy="15319"/>
            </a:xfrm>
            <a:custGeom>
              <a:rect b="b" l="l" r="r" t="t"/>
              <a:pathLst>
                <a:path extrusionOk="0" h="490" w="531">
                  <a:moveTo>
                    <a:pt x="292" y="1"/>
                  </a:moveTo>
                  <a:cubicBezTo>
                    <a:pt x="193" y="116"/>
                    <a:pt x="95" y="231"/>
                    <a:pt x="0" y="349"/>
                  </a:cubicBezTo>
                  <a:cubicBezTo>
                    <a:pt x="100" y="370"/>
                    <a:pt x="200" y="390"/>
                    <a:pt x="301" y="420"/>
                  </a:cubicBezTo>
                  <a:cubicBezTo>
                    <a:pt x="378" y="442"/>
                    <a:pt x="460" y="458"/>
                    <a:pt x="530" y="489"/>
                  </a:cubicBezTo>
                  <a:cubicBezTo>
                    <a:pt x="454" y="324"/>
                    <a:pt x="375" y="161"/>
                    <a:pt x="2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p:nvPr/>
          </p:nvSpPr>
          <p:spPr>
            <a:xfrm>
              <a:off x="3003306" y="2780807"/>
              <a:ext cx="114515" cy="144120"/>
            </a:xfrm>
            <a:custGeom>
              <a:rect b="b" l="l" r="r" t="t"/>
              <a:pathLst>
                <a:path extrusionOk="0" h="4610" w="3663">
                  <a:moveTo>
                    <a:pt x="3534" y="0"/>
                  </a:moveTo>
                  <a:cubicBezTo>
                    <a:pt x="3386" y="90"/>
                    <a:pt x="3238" y="178"/>
                    <a:pt x="3087" y="270"/>
                  </a:cubicBezTo>
                  <a:cubicBezTo>
                    <a:pt x="1415" y="1285"/>
                    <a:pt x="239" y="2785"/>
                    <a:pt x="1" y="4521"/>
                  </a:cubicBezTo>
                  <a:cubicBezTo>
                    <a:pt x="115" y="4556"/>
                    <a:pt x="230" y="4586"/>
                    <a:pt x="344" y="4610"/>
                  </a:cubicBezTo>
                  <a:cubicBezTo>
                    <a:pt x="367" y="3264"/>
                    <a:pt x="1430" y="1938"/>
                    <a:pt x="2460" y="1157"/>
                  </a:cubicBezTo>
                  <a:cubicBezTo>
                    <a:pt x="2845" y="866"/>
                    <a:pt x="3251" y="608"/>
                    <a:pt x="3663" y="356"/>
                  </a:cubicBezTo>
                  <a:cubicBezTo>
                    <a:pt x="3607" y="244"/>
                    <a:pt x="3566" y="120"/>
                    <a:pt x="3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a:off x="3092495" y="2424113"/>
              <a:ext cx="98508" cy="549782"/>
            </a:xfrm>
            <a:custGeom>
              <a:rect b="b" l="l" r="r" t="t"/>
              <a:pathLst>
                <a:path extrusionOk="0" h="17586" w="3151">
                  <a:moveTo>
                    <a:pt x="2908" y="1"/>
                  </a:moveTo>
                  <a:cubicBezTo>
                    <a:pt x="1398" y="1599"/>
                    <a:pt x="347" y="3659"/>
                    <a:pt x="154" y="5867"/>
                  </a:cubicBezTo>
                  <a:cubicBezTo>
                    <a:pt x="1" y="7595"/>
                    <a:pt x="550" y="9110"/>
                    <a:pt x="1102" y="10647"/>
                  </a:cubicBezTo>
                  <a:lnTo>
                    <a:pt x="1251" y="11063"/>
                  </a:lnTo>
                  <a:cubicBezTo>
                    <a:pt x="1294" y="11182"/>
                    <a:pt x="1336" y="11303"/>
                    <a:pt x="1377" y="11425"/>
                  </a:cubicBezTo>
                  <a:lnTo>
                    <a:pt x="1509" y="11822"/>
                  </a:lnTo>
                  <a:cubicBezTo>
                    <a:pt x="1654" y="12266"/>
                    <a:pt x="1784" y="12719"/>
                    <a:pt x="1884" y="13185"/>
                  </a:cubicBezTo>
                  <a:cubicBezTo>
                    <a:pt x="2186" y="14591"/>
                    <a:pt x="2098" y="16168"/>
                    <a:pt x="1222" y="17300"/>
                  </a:cubicBezTo>
                  <a:cubicBezTo>
                    <a:pt x="1408" y="17404"/>
                    <a:pt x="1597" y="17497"/>
                    <a:pt x="1790" y="17586"/>
                  </a:cubicBezTo>
                  <a:cubicBezTo>
                    <a:pt x="2863" y="16071"/>
                    <a:pt x="2577" y="13969"/>
                    <a:pt x="2044" y="12193"/>
                  </a:cubicBezTo>
                  <a:cubicBezTo>
                    <a:pt x="2048" y="12186"/>
                    <a:pt x="2048" y="12176"/>
                    <a:pt x="2049" y="12166"/>
                  </a:cubicBezTo>
                  <a:cubicBezTo>
                    <a:pt x="2049" y="12165"/>
                    <a:pt x="2047" y="12162"/>
                    <a:pt x="2047" y="12161"/>
                  </a:cubicBezTo>
                  <a:cubicBezTo>
                    <a:pt x="2039" y="12139"/>
                    <a:pt x="2034" y="12115"/>
                    <a:pt x="2028" y="12093"/>
                  </a:cubicBezTo>
                  <a:cubicBezTo>
                    <a:pt x="2014" y="12066"/>
                    <a:pt x="2000" y="12039"/>
                    <a:pt x="1987" y="12011"/>
                  </a:cubicBezTo>
                  <a:cubicBezTo>
                    <a:pt x="1955" y="11909"/>
                    <a:pt x="1924" y="11807"/>
                    <a:pt x="1889" y="11708"/>
                  </a:cubicBezTo>
                  <a:cubicBezTo>
                    <a:pt x="1878" y="11674"/>
                    <a:pt x="1867" y="11640"/>
                    <a:pt x="1856" y="11606"/>
                  </a:cubicBezTo>
                  <a:lnTo>
                    <a:pt x="1722" y="11214"/>
                  </a:lnTo>
                  <a:cubicBezTo>
                    <a:pt x="1680" y="11092"/>
                    <a:pt x="1639" y="10969"/>
                    <a:pt x="1596" y="10845"/>
                  </a:cubicBezTo>
                  <a:lnTo>
                    <a:pt x="1455" y="10432"/>
                  </a:lnTo>
                  <a:cubicBezTo>
                    <a:pt x="937" y="8896"/>
                    <a:pt x="490" y="7358"/>
                    <a:pt x="674" y="5695"/>
                  </a:cubicBezTo>
                  <a:cubicBezTo>
                    <a:pt x="869" y="3925"/>
                    <a:pt x="1624" y="2243"/>
                    <a:pt x="2713" y="843"/>
                  </a:cubicBezTo>
                  <a:cubicBezTo>
                    <a:pt x="2848" y="670"/>
                    <a:pt x="2997" y="500"/>
                    <a:pt x="3150" y="331"/>
                  </a:cubicBezTo>
                  <a:cubicBezTo>
                    <a:pt x="3145" y="328"/>
                    <a:pt x="3140" y="326"/>
                    <a:pt x="3135" y="322"/>
                  </a:cubicBezTo>
                  <a:cubicBezTo>
                    <a:pt x="3038" y="239"/>
                    <a:pt x="2968" y="119"/>
                    <a:pt x="2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2"/>
            <p:cNvSpPr/>
            <p:nvPr/>
          </p:nvSpPr>
          <p:spPr>
            <a:xfrm>
              <a:off x="3144452" y="2730883"/>
              <a:ext cx="13943" cy="12599"/>
            </a:xfrm>
            <a:custGeom>
              <a:rect b="b" l="l" r="r" t="t"/>
              <a:pathLst>
                <a:path extrusionOk="0" h="403" w="446">
                  <a:moveTo>
                    <a:pt x="0" y="0"/>
                  </a:moveTo>
                  <a:lnTo>
                    <a:pt x="0" y="0"/>
                  </a:lnTo>
                  <a:cubicBezTo>
                    <a:pt x="42" y="134"/>
                    <a:pt x="85" y="269"/>
                    <a:pt x="128" y="402"/>
                  </a:cubicBezTo>
                  <a:cubicBezTo>
                    <a:pt x="236" y="333"/>
                    <a:pt x="341" y="260"/>
                    <a:pt x="445" y="186"/>
                  </a:cubicBezTo>
                  <a:cubicBezTo>
                    <a:pt x="290" y="144"/>
                    <a:pt x="138" y="78"/>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2"/>
            <p:cNvSpPr/>
            <p:nvPr/>
          </p:nvSpPr>
          <p:spPr>
            <a:xfrm>
              <a:off x="3131728" y="2686147"/>
              <a:ext cx="64776" cy="43299"/>
            </a:xfrm>
            <a:custGeom>
              <a:rect b="b" l="l" r="r" t="t"/>
              <a:pathLst>
                <a:path extrusionOk="0" h="1385" w="2072">
                  <a:moveTo>
                    <a:pt x="0" y="1"/>
                  </a:moveTo>
                  <a:lnTo>
                    <a:pt x="0" y="1"/>
                  </a:lnTo>
                  <a:cubicBezTo>
                    <a:pt x="84" y="347"/>
                    <a:pt x="185" y="701"/>
                    <a:pt x="291" y="1059"/>
                  </a:cubicBezTo>
                  <a:cubicBezTo>
                    <a:pt x="452" y="1141"/>
                    <a:pt x="614" y="1222"/>
                    <a:pt x="783" y="1281"/>
                  </a:cubicBezTo>
                  <a:cubicBezTo>
                    <a:pt x="907" y="1325"/>
                    <a:pt x="1038" y="1348"/>
                    <a:pt x="1164" y="1384"/>
                  </a:cubicBezTo>
                  <a:cubicBezTo>
                    <a:pt x="1492" y="1126"/>
                    <a:pt x="1800" y="842"/>
                    <a:pt x="2071" y="514"/>
                  </a:cubicBezTo>
                  <a:cubicBezTo>
                    <a:pt x="1364" y="498"/>
                    <a:pt x="639" y="2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32"/>
          <p:cNvGrpSpPr/>
          <p:nvPr/>
        </p:nvGrpSpPr>
        <p:grpSpPr>
          <a:xfrm rot="-1440891">
            <a:off x="8184478" y="717331"/>
            <a:ext cx="326846" cy="510609"/>
            <a:chOff x="3309813" y="3866575"/>
            <a:chExt cx="326825" cy="510575"/>
          </a:xfrm>
        </p:grpSpPr>
        <p:sp>
          <p:nvSpPr>
            <p:cNvPr id="545" name="Google Shape;545;p32"/>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2"/>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2"/>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2"/>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2"/>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2"/>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32"/>
          <p:cNvGrpSpPr/>
          <p:nvPr/>
        </p:nvGrpSpPr>
        <p:grpSpPr>
          <a:xfrm rot="-1440891">
            <a:off x="167553" y="3897531"/>
            <a:ext cx="326846" cy="510609"/>
            <a:chOff x="3309813" y="3866575"/>
            <a:chExt cx="326825" cy="510575"/>
          </a:xfrm>
        </p:grpSpPr>
        <p:sp>
          <p:nvSpPr>
            <p:cNvPr id="566" name="Google Shape;566;p32"/>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2"/>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2"/>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2"/>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2"/>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2"/>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2"/>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2"/>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2"/>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3"/>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Review and Validation of Input Features - Contd</a:t>
            </a:r>
            <a:endParaRPr/>
          </a:p>
        </p:txBody>
      </p:sp>
      <p:sp>
        <p:nvSpPr>
          <p:cNvPr id="591" name="Google Shape;591;p33"/>
          <p:cNvSpPr txBox="1"/>
          <p:nvPr>
            <p:ph idx="1" type="body"/>
          </p:nvPr>
        </p:nvSpPr>
        <p:spPr>
          <a:xfrm>
            <a:off x="720000" y="1144650"/>
            <a:ext cx="7704000" cy="3458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The AgeCategory feature is categorical and includes fourteen categories that span from 18-24 to 80 or older, as age is a well-established risk factor for heart disease.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GenHealth feature is categorical and includes five categories: Very good, Fair, Good, Poor, and Excellent, providing information on the respondent's self-reported general health status, which is another important predictor of heart disease.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BMI feature is a continuous feature providing information on the respondent's body mass index, which is a well-established risk factor for heart disease.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PhysicalHealth feature is a continuous feature providing information on the number of days in the past 30 days that the respondent reported physical illness or injury, and the MentalHealth feature provides information on the number of days in the past 30 days that the respondent's mental health was not good.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SleepTime feature provides information on the respondent's average hours of sleep per 24-hour period, which is also known to be a factor in heart disease risk.</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inclusion of both categorical and continuous features provides a comprehensive picture of the respondent's health status and lifestyle factors that can influence their risk of developing heart disease.</a:t>
            </a:r>
            <a:endParaRPr>
              <a:solidFill>
                <a:schemeClr val="dk1"/>
              </a:solidFill>
            </a:endParaRPr>
          </a:p>
          <a:p>
            <a:pPr indent="0" lvl="0" marL="457200" rtl="0" algn="l">
              <a:spcBef>
                <a:spcPts val="0"/>
              </a:spcBef>
              <a:spcAft>
                <a:spcPts val="0"/>
              </a:spcAft>
              <a:buNone/>
            </a:pPr>
            <a:r>
              <a:t/>
            </a:r>
            <a:endParaRPr>
              <a:solidFill>
                <a:schemeClr val="dk1"/>
              </a:solidFill>
            </a:endParaRPr>
          </a:p>
        </p:txBody>
      </p:sp>
      <p:grpSp>
        <p:nvGrpSpPr>
          <p:cNvPr id="592" name="Google Shape;592;p33"/>
          <p:cNvGrpSpPr/>
          <p:nvPr/>
        </p:nvGrpSpPr>
        <p:grpSpPr>
          <a:xfrm>
            <a:off x="592238" y="3853131"/>
            <a:ext cx="173569" cy="309061"/>
            <a:chOff x="2157276" y="1521031"/>
            <a:chExt cx="173569" cy="309061"/>
          </a:xfrm>
        </p:grpSpPr>
        <p:sp>
          <p:nvSpPr>
            <p:cNvPr id="593" name="Google Shape;593;p33"/>
            <p:cNvSpPr/>
            <p:nvPr/>
          </p:nvSpPr>
          <p:spPr>
            <a:xfrm>
              <a:off x="2157276" y="1521031"/>
              <a:ext cx="173569" cy="309061"/>
            </a:xfrm>
            <a:custGeom>
              <a:rect b="b" l="l" r="r" t="t"/>
              <a:pathLst>
                <a:path extrusionOk="0" h="9886" w="5552">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p:nvPr/>
          </p:nvSpPr>
          <p:spPr>
            <a:xfrm>
              <a:off x="2185724" y="1563202"/>
              <a:ext cx="21759" cy="19977"/>
            </a:xfrm>
            <a:custGeom>
              <a:rect b="b" l="l" r="r" t="t"/>
              <a:pathLst>
                <a:path extrusionOk="0" h="639" w="696">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a:off x="2187818" y="1592995"/>
              <a:ext cx="17382" cy="27323"/>
            </a:xfrm>
            <a:custGeom>
              <a:rect b="b" l="l" r="r" t="t"/>
              <a:pathLst>
                <a:path extrusionOk="0" h="874" w="556">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a:off x="2262064" y="1699315"/>
              <a:ext cx="15225" cy="5752"/>
            </a:xfrm>
            <a:custGeom>
              <a:rect b="b" l="l" r="r" t="t"/>
              <a:pathLst>
                <a:path extrusionOk="0" h="184" w="487">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a:off x="2270442" y="1709600"/>
              <a:ext cx="8597" cy="4783"/>
            </a:xfrm>
            <a:custGeom>
              <a:rect b="b" l="l" r="r" t="t"/>
              <a:pathLst>
                <a:path extrusionOk="0" h="153" w="275">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
            <p:cNvSpPr/>
            <p:nvPr/>
          </p:nvSpPr>
          <p:spPr>
            <a:xfrm>
              <a:off x="2175063" y="1538224"/>
              <a:ext cx="107668" cy="141900"/>
            </a:xfrm>
            <a:custGeom>
              <a:rect b="b" l="l" r="r" t="t"/>
              <a:pathLst>
                <a:path extrusionOk="0" h="4539" w="3444">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p:cNvSpPr/>
            <p:nvPr/>
          </p:nvSpPr>
          <p:spPr>
            <a:xfrm>
              <a:off x="2221768" y="1538287"/>
              <a:ext cx="60899" cy="117922"/>
            </a:xfrm>
            <a:custGeom>
              <a:rect b="b" l="l" r="r" t="t"/>
              <a:pathLst>
                <a:path extrusionOk="0" h="3772" w="1948">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a:off x="2192507" y="1597965"/>
              <a:ext cx="6721" cy="17507"/>
            </a:xfrm>
            <a:custGeom>
              <a:rect b="b" l="l" r="r" t="t"/>
              <a:pathLst>
                <a:path extrusionOk="0" h="560" w="215">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a:off x="2190413" y="1568017"/>
              <a:ext cx="11630" cy="10410"/>
            </a:xfrm>
            <a:custGeom>
              <a:rect b="b" l="l" r="r" t="t"/>
              <a:pathLst>
                <a:path extrusionOk="0" h="333" w="372">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a:off x="2200729" y="1667710"/>
              <a:ext cx="111294" cy="145121"/>
            </a:xfrm>
            <a:custGeom>
              <a:rect b="b" l="l" r="r" t="t"/>
              <a:pathLst>
                <a:path extrusionOk="0" h="4642" w="356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a:off x="2255437" y="1668585"/>
              <a:ext cx="55647" cy="139024"/>
            </a:xfrm>
            <a:custGeom>
              <a:rect b="b" l="l" r="r" t="t"/>
              <a:pathLst>
                <a:path extrusionOk="0" h="4447" w="178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33"/>
          <p:cNvGrpSpPr/>
          <p:nvPr/>
        </p:nvGrpSpPr>
        <p:grpSpPr>
          <a:xfrm>
            <a:off x="6988888" y="986924"/>
            <a:ext cx="171201" cy="157715"/>
            <a:chOff x="3739015" y="1518936"/>
            <a:chExt cx="153186" cy="141119"/>
          </a:xfrm>
        </p:grpSpPr>
        <p:sp>
          <p:nvSpPr>
            <p:cNvPr id="605" name="Google Shape;605;p33"/>
            <p:cNvSpPr/>
            <p:nvPr/>
          </p:nvSpPr>
          <p:spPr>
            <a:xfrm>
              <a:off x="3739015" y="1518936"/>
              <a:ext cx="153186" cy="141119"/>
            </a:xfrm>
            <a:custGeom>
              <a:rect b="b" l="l" r="r" t="t"/>
              <a:pathLst>
                <a:path extrusionOk="0" h="4514" w="4900">
                  <a:moveTo>
                    <a:pt x="2540" y="376"/>
                  </a:moveTo>
                  <a:cubicBezTo>
                    <a:pt x="3259" y="376"/>
                    <a:pt x="3839" y="815"/>
                    <a:pt x="4091" y="1421"/>
                  </a:cubicBezTo>
                  <a:cubicBezTo>
                    <a:pt x="4157" y="1665"/>
                    <a:pt x="4161" y="1893"/>
                    <a:pt x="4120" y="2103"/>
                  </a:cubicBezTo>
                  <a:cubicBezTo>
                    <a:pt x="3150" y="1621"/>
                    <a:pt x="1999" y="1345"/>
                    <a:pt x="955" y="1096"/>
                  </a:cubicBezTo>
                  <a:cubicBezTo>
                    <a:pt x="1244" y="790"/>
                    <a:pt x="1606" y="557"/>
                    <a:pt x="2059" y="439"/>
                  </a:cubicBezTo>
                  <a:cubicBezTo>
                    <a:pt x="2224" y="396"/>
                    <a:pt x="2385" y="376"/>
                    <a:pt x="2540" y="376"/>
                  </a:cubicBezTo>
                  <a:close/>
                  <a:moveTo>
                    <a:pt x="780" y="1337"/>
                  </a:moveTo>
                  <a:cubicBezTo>
                    <a:pt x="1845" y="1677"/>
                    <a:pt x="2937" y="2138"/>
                    <a:pt x="4034" y="2389"/>
                  </a:cubicBezTo>
                  <a:cubicBezTo>
                    <a:pt x="3968" y="2539"/>
                    <a:pt x="3881" y="2676"/>
                    <a:pt x="3771" y="2799"/>
                  </a:cubicBezTo>
                  <a:cubicBezTo>
                    <a:pt x="2770" y="2362"/>
                    <a:pt x="1715" y="2004"/>
                    <a:pt x="677" y="1671"/>
                  </a:cubicBezTo>
                  <a:cubicBezTo>
                    <a:pt x="697" y="1560"/>
                    <a:pt x="730" y="1447"/>
                    <a:pt x="780" y="1337"/>
                  </a:cubicBezTo>
                  <a:close/>
                  <a:moveTo>
                    <a:pt x="655" y="1925"/>
                  </a:moveTo>
                  <a:lnTo>
                    <a:pt x="655" y="1925"/>
                  </a:lnTo>
                  <a:cubicBezTo>
                    <a:pt x="1592" y="2325"/>
                    <a:pt x="2550" y="2717"/>
                    <a:pt x="3520" y="3029"/>
                  </a:cubicBezTo>
                  <a:cubicBezTo>
                    <a:pt x="3183" y="3281"/>
                    <a:pt x="2746" y="3426"/>
                    <a:pt x="2299" y="3426"/>
                  </a:cubicBezTo>
                  <a:cubicBezTo>
                    <a:pt x="2251" y="3426"/>
                    <a:pt x="2203" y="3425"/>
                    <a:pt x="2154" y="3421"/>
                  </a:cubicBezTo>
                  <a:cubicBezTo>
                    <a:pt x="1298" y="3363"/>
                    <a:pt x="665" y="2678"/>
                    <a:pt x="655" y="1925"/>
                  </a:cubicBezTo>
                  <a:close/>
                  <a:moveTo>
                    <a:pt x="403" y="2288"/>
                  </a:moveTo>
                  <a:lnTo>
                    <a:pt x="403" y="2288"/>
                  </a:lnTo>
                  <a:cubicBezTo>
                    <a:pt x="537" y="2981"/>
                    <a:pt x="1106" y="3584"/>
                    <a:pt x="1907" y="3736"/>
                  </a:cubicBezTo>
                  <a:cubicBezTo>
                    <a:pt x="2044" y="3762"/>
                    <a:pt x="2182" y="3774"/>
                    <a:pt x="2318" y="3774"/>
                  </a:cubicBezTo>
                  <a:cubicBezTo>
                    <a:pt x="2926" y="3774"/>
                    <a:pt x="3503" y="3526"/>
                    <a:pt x="3895" y="3124"/>
                  </a:cubicBezTo>
                  <a:cubicBezTo>
                    <a:pt x="3909" y="3120"/>
                    <a:pt x="3920" y="3116"/>
                    <a:pt x="3932" y="3110"/>
                  </a:cubicBezTo>
                  <a:lnTo>
                    <a:pt x="3932" y="3110"/>
                  </a:lnTo>
                  <a:cubicBezTo>
                    <a:pt x="3560" y="3736"/>
                    <a:pt x="2912" y="4137"/>
                    <a:pt x="2220" y="4137"/>
                  </a:cubicBezTo>
                  <a:cubicBezTo>
                    <a:pt x="1941" y="4137"/>
                    <a:pt x="1656" y="4072"/>
                    <a:pt x="1379" y="3930"/>
                  </a:cubicBezTo>
                  <a:cubicBezTo>
                    <a:pt x="700" y="3585"/>
                    <a:pt x="372" y="2940"/>
                    <a:pt x="403" y="2288"/>
                  </a:cubicBezTo>
                  <a:close/>
                  <a:moveTo>
                    <a:pt x="2586" y="1"/>
                  </a:moveTo>
                  <a:cubicBezTo>
                    <a:pt x="1294" y="1"/>
                    <a:pt x="34" y="1075"/>
                    <a:pt x="1" y="2398"/>
                  </a:cubicBezTo>
                  <a:cubicBezTo>
                    <a:pt x="0" y="2439"/>
                    <a:pt x="20" y="2467"/>
                    <a:pt x="47" y="2483"/>
                  </a:cubicBezTo>
                  <a:cubicBezTo>
                    <a:pt x="56" y="3108"/>
                    <a:pt x="341" y="3727"/>
                    <a:pt x="910" y="4117"/>
                  </a:cubicBezTo>
                  <a:cubicBezTo>
                    <a:pt x="1307" y="4388"/>
                    <a:pt x="1747" y="4513"/>
                    <a:pt x="2181" y="4513"/>
                  </a:cubicBezTo>
                  <a:cubicBezTo>
                    <a:pt x="3102" y="4513"/>
                    <a:pt x="3994" y="3952"/>
                    <a:pt x="4384" y="3034"/>
                  </a:cubicBezTo>
                  <a:cubicBezTo>
                    <a:pt x="4900" y="1819"/>
                    <a:pt x="4367" y="278"/>
                    <a:pt x="2977" y="34"/>
                  </a:cubicBezTo>
                  <a:cubicBezTo>
                    <a:pt x="2847" y="12"/>
                    <a:pt x="2716" y="1"/>
                    <a:pt x="2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3"/>
            <p:cNvSpPr/>
            <p:nvPr/>
          </p:nvSpPr>
          <p:spPr>
            <a:xfrm>
              <a:off x="3768807" y="1530659"/>
              <a:ext cx="100290" cy="54053"/>
            </a:xfrm>
            <a:custGeom>
              <a:rect b="b" l="l" r="r" t="t"/>
              <a:pathLst>
                <a:path extrusionOk="0" h="1729" w="3208">
                  <a:moveTo>
                    <a:pt x="1586" y="1"/>
                  </a:moveTo>
                  <a:cubicBezTo>
                    <a:pt x="1431" y="1"/>
                    <a:pt x="1270" y="21"/>
                    <a:pt x="1105" y="64"/>
                  </a:cubicBezTo>
                  <a:cubicBezTo>
                    <a:pt x="652" y="182"/>
                    <a:pt x="288" y="415"/>
                    <a:pt x="1" y="721"/>
                  </a:cubicBezTo>
                  <a:cubicBezTo>
                    <a:pt x="1045" y="970"/>
                    <a:pt x="2196" y="1246"/>
                    <a:pt x="3166" y="1728"/>
                  </a:cubicBezTo>
                  <a:cubicBezTo>
                    <a:pt x="3208" y="1518"/>
                    <a:pt x="3203" y="1289"/>
                    <a:pt x="3136" y="1046"/>
                  </a:cubicBezTo>
                  <a:cubicBezTo>
                    <a:pt x="2886" y="440"/>
                    <a:pt x="2306" y="1"/>
                    <a:pt x="15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a:off x="3760116" y="1560702"/>
              <a:ext cx="104948" cy="45737"/>
            </a:xfrm>
            <a:custGeom>
              <a:rect b="b" l="l" r="r" t="t"/>
              <a:pathLst>
                <a:path extrusionOk="0" h="1463" w="3357">
                  <a:moveTo>
                    <a:pt x="103" y="1"/>
                  </a:moveTo>
                  <a:cubicBezTo>
                    <a:pt x="55" y="111"/>
                    <a:pt x="22" y="224"/>
                    <a:pt x="1" y="335"/>
                  </a:cubicBezTo>
                  <a:cubicBezTo>
                    <a:pt x="1039" y="668"/>
                    <a:pt x="2094" y="1025"/>
                    <a:pt x="3095" y="1463"/>
                  </a:cubicBezTo>
                  <a:cubicBezTo>
                    <a:pt x="3205" y="1342"/>
                    <a:pt x="3292" y="1203"/>
                    <a:pt x="3357" y="1053"/>
                  </a:cubicBezTo>
                  <a:cubicBezTo>
                    <a:pt x="2262" y="802"/>
                    <a:pt x="1169" y="342"/>
                    <a:pt x="1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3"/>
            <p:cNvSpPr/>
            <p:nvPr/>
          </p:nvSpPr>
          <p:spPr>
            <a:xfrm>
              <a:off x="3759491" y="1579146"/>
              <a:ext cx="89598" cy="46988"/>
            </a:xfrm>
            <a:custGeom>
              <a:rect b="b" l="l" r="r" t="t"/>
              <a:pathLst>
                <a:path extrusionOk="0" h="1503" w="2866">
                  <a:moveTo>
                    <a:pt x="0" y="0"/>
                  </a:moveTo>
                  <a:lnTo>
                    <a:pt x="0" y="0"/>
                  </a:lnTo>
                  <a:cubicBezTo>
                    <a:pt x="10" y="753"/>
                    <a:pt x="643" y="1437"/>
                    <a:pt x="1499" y="1497"/>
                  </a:cubicBezTo>
                  <a:cubicBezTo>
                    <a:pt x="1546" y="1501"/>
                    <a:pt x="1592" y="1502"/>
                    <a:pt x="1638" y="1502"/>
                  </a:cubicBezTo>
                  <a:cubicBezTo>
                    <a:pt x="2087" y="1502"/>
                    <a:pt x="2526" y="1357"/>
                    <a:pt x="2865" y="1104"/>
                  </a:cubicBezTo>
                  <a:cubicBezTo>
                    <a:pt x="1895" y="794"/>
                    <a:pt x="937" y="40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p:nvPr/>
          </p:nvSpPr>
          <p:spPr>
            <a:xfrm>
              <a:off x="3750613" y="1590494"/>
              <a:ext cx="111326" cy="57836"/>
            </a:xfrm>
            <a:custGeom>
              <a:rect b="b" l="l" r="r" t="t"/>
              <a:pathLst>
                <a:path extrusionOk="0" h="1850" w="3561">
                  <a:moveTo>
                    <a:pt x="32" y="1"/>
                  </a:moveTo>
                  <a:lnTo>
                    <a:pt x="32" y="1"/>
                  </a:lnTo>
                  <a:cubicBezTo>
                    <a:pt x="1" y="652"/>
                    <a:pt x="328" y="1297"/>
                    <a:pt x="1008" y="1644"/>
                  </a:cubicBezTo>
                  <a:cubicBezTo>
                    <a:pt x="1284" y="1785"/>
                    <a:pt x="1569" y="1849"/>
                    <a:pt x="1847" y="1849"/>
                  </a:cubicBezTo>
                  <a:cubicBezTo>
                    <a:pt x="2539" y="1849"/>
                    <a:pt x="3188" y="1448"/>
                    <a:pt x="3561" y="822"/>
                  </a:cubicBezTo>
                  <a:lnTo>
                    <a:pt x="3561" y="822"/>
                  </a:lnTo>
                  <a:cubicBezTo>
                    <a:pt x="3550" y="828"/>
                    <a:pt x="3538" y="833"/>
                    <a:pt x="3524" y="837"/>
                  </a:cubicBezTo>
                  <a:cubicBezTo>
                    <a:pt x="3133" y="1238"/>
                    <a:pt x="2556" y="1487"/>
                    <a:pt x="1949" y="1487"/>
                  </a:cubicBezTo>
                  <a:cubicBezTo>
                    <a:pt x="1812" y="1487"/>
                    <a:pt x="1674" y="1474"/>
                    <a:pt x="1536" y="1448"/>
                  </a:cubicBezTo>
                  <a:cubicBezTo>
                    <a:pt x="737" y="1296"/>
                    <a:pt x="167" y="693"/>
                    <a:pt x="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33"/>
          <p:cNvGrpSpPr/>
          <p:nvPr/>
        </p:nvGrpSpPr>
        <p:grpSpPr>
          <a:xfrm>
            <a:off x="361749" y="4603362"/>
            <a:ext cx="222401" cy="217587"/>
            <a:chOff x="3679086" y="979362"/>
            <a:chExt cx="222401" cy="217587"/>
          </a:xfrm>
        </p:grpSpPr>
        <p:sp>
          <p:nvSpPr>
            <p:cNvPr id="611" name="Google Shape;611;p33"/>
            <p:cNvSpPr/>
            <p:nvPr/>
          </p:nvSpPr>
          <p:spPr>
            <a:xfrm>
              <a:off x="3679086" y="979362"/>
              <a:ext cx="222401" cy="217587"/>
            </a:xfrm>
            <a:custGeom>
              <a:rect b="b" l="l" r="r" t="t"/>
              <a:pathLst>
                <a:path extrusionOk="0" h="6960" w="7114">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a:off x="3696405" y="996556"/>
              <a:ext cx="162409" cy="88660"/>
            </a:xfrm>
            <a:custGeom>
              <a:rect b="b" l="l" r="r" t="t"/>
              <a:pathLst>
                <a:path extrusionOk="0" h="2836" w="5195">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3"/>
            <p:cNvSpPr/>
            <p:nvPr/>
          </p:nvSpPr>
          <p:spPr>
            <a:xfrm>
              <a:off x="3706471" y="1065988"/>
              <a:ext cx="171412" cy="95319"/>
            </a:xfrm>
            <a:custGeom>
              <a:rect b="b" l="l" r="r" t="t"/>
              <a:pathLst>
                <a:path extrusionOk="0" h="3049" w="5483">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3"/>
            <p:cNvSpPr/>
            <p:nvPr/>
          </p:nvSpPr>
          <p:spPr>
            <a:xfrm>
              <a:off x="3696561" y="1034414"/>
              <a:ext cx="177759" cy="83783"/>
            </a:xfrm>
            <a:custGeom>
              <a:rect b="b" l="l" r="r" t="t"/>
              <a:pathLst>
                <a:path extrusionOk="0" h="2680" w="5686">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3"/>
            <p:cNvSpPr/>
            <p:nvPr/>
          </p:nvSpPr>
          <p:spPr>
            <a:xfrm>
              <a:off x="3726916" y="1097125"/>
              <a:ext cx="156906" cy="82658"/>
            </a:xfrm>
            <a:custGeom>
              <a:rect b="b" l="l" r="r" t="t"/>
              <a:pathLst>
                <a:path extrusionOk="0" h="2644" w="5019">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33"/>
          <p:cNvGrpSpPr/>
          <p:nvPr/>
        </p:nvGrpSpPr>
        <p:grpSpPr>
          <a:xfrm>
            <a:off x="7359849" y="348719"/>
            <a:ext cx="257989" cy="227942"/>
            <a:chOff x="3659860" y="553674"/>
            <a:chExt cx="230842" cy="203957"/>
          </a:xfrm>
        </p:grpSpPr>
        <p:sp>
          <p:nvSpPr>
            <p:cNvPr id="617" name="Google Shape;617;p33"/>
            <p:cNvSpPr/>
            <p:nvPr/>
          </p:nvSpPr>
          <p:spPr>
            <a:xfrm>
              <a:off x="3659860" y="553674"/>
              <a:ext cx="230842" cy="203957"/>
            </a:xfrm>
            <a:custGeom>
              <a:rect b="b" l="l" r="r" t="t"/>
              <a:pathLst>
                <a:path extrusionOk="0" h="6524" w="7384">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3"/>
            <p:cNvSpPr/>
            <p:nvPr/>
          </p:nvSpPr>
          <p:spPr>
            <a:xfrm>
              <a:off x="3709254" y="569680"/>
              <a:ext cx="152061" cy="81032"/>
            </a:xfrm>
            <a:custGeom>
              <a:rect b="b" l="l" r="r" t="t"/>
              <a:pathLst>
                <a:path extrusionOk="0" h="2592" w="4864">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3"/>
            <p:cNvSpPr/>
            <p:nvPr/>
          </p:nvSpPr>
          <p:spPr>
            <a:xfrm>
              <a:off x="3693623" y="606444"/>
              <a:ext cx="167942" cy="75280"/>
            </a:xfrm>
            <a:custGeom>
              <a:rect b="b" l="l" r="r" t="t"/>
              <a:pathLst>
                <a:path extrusionOk="0" h="2408" w="5372">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3"/>
            <p:cNvSpPr/>
            <p:nvPr/>
          </p:nvSpPr>
          <p:spPr>
            <a:xfrm>
              <a:off x="3690028" y="667185"/>
              <a:ext cx="147496" cy="74436"/>
            </a:xfrm>
            <a:custGeom>
              <a:rect b="b" l="l" r="r" t="t"/>
              <a:pathLst>
                <a:path extrusionOk="0" h="2381" w="4718">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3"/>
            <p:cNvSpPr/>
            <p:nvPr/>
          </p:nvSpPr>
          <p:spPr>
            <a:xfrm>
              <a:off x="3692122" y="634423"/>
              <a:ext cx="157626" cy="90599"/>
            </a:xfrm>
            <a:custGeom>
              <a:rect b="b" l="l" r="r" t="t"/>
              <a:pathLst>
                <a:path extrusionOk="0" h="2898" w="5042">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33"/>
          <p:cNvGrpSpPr/>
          <p:nvPr/>
        </p:nvGrpSpPr>
        <p:grpSpPr>
          <a:xfrm rot="1279291">
            <a:off x="8041147" y="4715043"/>
            <a:ext cx="197509" cy="252198"/>
            <a:chOff x="2588872" y="3067444"/>
            <a:chExt cx="170662" cy="217900"/>
          </a:xfrm>
        </p:grpSpPr>
        <p:sp>
          <p:nvSpPr>
            <p:cNvPr id="623" name="Google Shape;623;p33"/>
            <p:cNvSpPr/>
            <p:nvPr/>
          </p:nvSpPr>
          <p:spPr>
            <a:xfrm>
              <a:off x="2653865" y="3174952"/>
              <a:ext cx="83502" cy="90911"/>
            </a:xfrm>
            <a:custGeom>
              <a:rect b="b" l="l" r="r" t="t"/>
              <a:pathLst>
                <a:path extrusionOk="0" h="2908" w="2671">
                  <a:moveTo>
                    <a:pt x="1659" y="0"/>
                  </a:moveTo>
                  <a:cubicBezTo>
                    <a:pt x="1279" y="437"/>
                    <a:pt x="694" y="817"/>
                    <a:pt x="131" y="817"/>
                  </a:cubicBezTo>
                  <a:cubicBezTo>
                    <a:pt x="87" y="817"/>
                    <a:pt x="44" y="815"/>
                    <a:pt x="0" y="810"/>
                  </a:cubicBezTo>
                  <a:lnTo>
                    <a:pt x="0" y="810"/>
                  </a:lnTo>
                  <a:lnTo>
                    <a:pt x="791" y="2396"/>
                  </a:lnTo>
                  <a:cubicBezTo>
                    <a:pt x="900" y="2616"/>
                    <a:pt x="1089" y="2780"/>
                    <a:pt x="1325" y="2860"/>
                  </a:cubicBezTo>
                  <a:cubicBezTo>
                    <a:pt x="1422" y="2892"/>
                    <a:pt x="1521" y="2908"/>
                    <a:pt x="1620" y="2908"/>
                  </a:cubicBezTo>
                  <a:cubicBezTo>
                    <a:pt x="1654" y="2908"/>
                    <a:pt x="1688" y="2906"/>
                    <a:pt x="1722" y="2902"/>
                  </a:cubicBezTo>
                  <a:cubicBezTo>
                    <a:pt x="1827" y="2891"/>
                    <a:pt x="1931" y="2861"/>
                    <a:pt x="2029" y="2812"/>
                  </a:cubicBezTo>
                  <a:cubicBezTo>
                    <a:pt x="2484" y="2585"/>
                    <a:pt x="2670" y="2029"/>
                    <a:pt x="2442" y="1574"/>
                  </a:cubicBezTo>
                  <a:lnTo>
                    <a:pt x="16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3"/>
            <p:cNvSpPr/>
            <p:nvPr/>
          </p:nvSpPr>
          <p:spPr>
            <a:xfrm>
              <a:off x="2611068" y="3086889"/>
              <a:ext cx="89598" cy="100134"/>
            </a:xfrm>
            <a:custGeom>
              <a:rect b="b" l="l" r="r" t="t"/>
              <a:pathLst>
                <a:path extrusionOk="0" h="3203" w="2866">
                  <a:moveTo>
                    <a:pt x="1320" y="1945"/>
                  </a:moveTo>
                  <a:cubicBezTo>
                    <a:pt x="1486" y="1945"/>
                    <a:pt x="1507" y="2189"/>
                    <a:pt x="1331" y="2209"/>
                  </a:cubicBezTo>
                  <a:cubicBezTo>
                    <a:pt x="1324" y="2210"/>
                    <a:pt x="1317" y="2210"/>
                    <a:pt x="1311" y="2210"/>
                  </a:cubicBezTo>
                  <a:cubicBezTo>
                    <a:pt x="1148" y="2210"/>
                    <a:pt x="1127" y="1966"/>
                    <a:pt x="1302" y="1946"/>
                  </a:cubicBezTo>
                  <a:cubicBezTo>
                    <a:pt x="1308" y="1945"/>
                    <a:pt x="1314" y="1945"/>
                    <a:pt x="1320" y="1945"/>
                  </a:cubicBezTo>
                  <a:close/>
                  <a:moveTo>
                    <a:pt x="1618" y="2327"/>
                  </a:moveTo>
                  <a:cubicBezTo>
                    <a:pt x="1764" y="2327"/>
                    <a:pt x="1836" y="2553"/>
                    <a:pt x="1676" y="2604"/>
                  </a:cubicBezTo>
                  <a:cubicBezTo>
                    <a:pt x="1554" y="2641"/>
                    <a:pt x="1429" y="2693"/>
                    <a:pt x="1300" y="2699"/>
                  </a:cubicBezTo>
                  <a:cubicBezTo>
                    <a:pt x="1298" y="2699"/>
                    <a:pt x="1296" y="2699"/>
                    <a:pt x="1294" y="2699"/>
                  </a:cubicBezTo>
                  <a:cubicBezTo>
                    <a:pt x="1185" y="2699"/>
                    <a:pt x="1106" y="2549"/>
                    <a:pt x="1213" y="2479"/>
                  </a:cubicBezTo>
                  <a:cubicBezTo>
                    <a:pt x="1323" y="2407"/>
                    <a:pt x="1447" y="2375"/>
                    <a:pt x="1569" y="2335"/>
                  </a:cubicBezTo>
                  <a:cubicBezTo>
                    <a:pt x="1586" y="2330"/>
                    <a:pt x="1602" y="2327"/>
                    <a:pt x="1618" y="2327"/>
                  </a:cubicBezTo>
                  <a:close/>
                  <a:moveTo>
                    <a:pt x="1051" y="1"/>
                  </a:moveTo>
                  <a:cubicBezTo>
                    <a:pt x="910" y="1"/>
                    <a:pt x="771" y="34"/>
                    <a:pt x="643" y="98"/>
                  </a:cubicBezTo>
                  <a:cubicBezTo>
                    <a:pt x="187" y="325"/>
                    <a:pt x="0" y="881"/>
                    <a:pt x="227" y="1336"/>
                  </a:cubicBezTo>
                  <a:lnTo>
                    <a:pt x="1158" y="3203"/>
                  </a:lnTo>
                  <a:cubicBezTo>
                    <a:pt x="1491" y="3154"/>
                    <a:pt x="1805" y="3182"/>
                    <a:pt x="2135" y="3037"/>
                  </a:cubicBezTo>
                  <a:cubicBezTo>
                    <a:pt x="2419" y="2912"/>
                    <a:pt x="2666" y="2724"/>
                    <a:pt x="2866" y="2490"/>
                  </a:cubicBezTo>
                  <a:lnTo>
                    <a:pt x="1880" y="512"/>
                  </a:lnTo>
                  <a:cubicBezTo>
                    <a:pt x="1770" y="292"/>
                    <a:pt x="1581" y="129"/>
                    <a:pt x="1347" y="50"/>
                  </a:cubicBezTo>
                  <a:cubicBezTo>
                    <a:pt x="1250" y="17"/>
                    <a:pt x="1150" y="1"/>
                    <a:pt x="1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3"/>
            <p:cNvSpPr/>
            <p:nvPr/>
          </p:nvSpPr>
          <p:spPr>
            <a:xfrm>
              <a:off x="2588872" y="3067444"/>
              <a:ext cx="170662" cy="217900"/>
            </a:xfrm>
            <a:custGeom>
              <a:rect b="b" l="l" r="r" t="t"/>
              <a:pathLst>
                <a:path extrusionOk="0" h="6970" w="5459">
                  <a:moveTo>
                    <a:pt x="1761" y="623"/>
                  </a:moveTo>
                  <a:cubicBezTo>
                    <a:pt x="1860" y="623"/>
                    <a:pt x="1960" y="639"/>
                    <a:pt x="2057" y="672"/>
                  </a:cubicBezTo>
                  <a:cubicBezTo>
                    <a:pt x="2291" y="750"/>
                    <a:pt x="2480" y="914"/>
                    <a:pt x="2590" y="1134"/>
                  </a:cubicBezTo>
                  <a:lnTo>
                    <a:pt x="3575" y="3112"/>
                  </a:lnTo>
                  <a:cubicBezTo>
                    <a:pt x="3376" y="3346"/>
                    <a:pt x="3129" y="3534"/>
                    <a:pt x="2845" y="3659"/>
                  </a:cubicBezTo>
                  <a:cubicBezTo>
                    <a:pt x="2515" y="3805"/>
                    <a:pt x="2200" y="3778"/>
                    <a:pt x="1868" y="3825"/>
                  </a:cubicBezTo>
                  <a:lnTo>
                    <a:pt x="937" y="1958"/>
                  </a:lnTo>
                  <a:cubicBezTo>
                    <a:pt x="710" y="1501"/>
                    <a:pt x="897" y="947"/>
                    <a:pt x="1353" y="720"/>
                  </a:cubicBezTo>
                  <a:cubicBezTo>
                    <a:pt x="1481" y="656"/>
                    <a:pt x="1620" y="623"/>
                    <a:pt x="1761" y="623"/>
                  </a:cubicBezTo>
                  <a:close/>
                  <a:moveTo>
                    <a:pt x="3738" y="3440"/>
                  </a:moveTo>
                  <a:lnTo>
                    <a:pt x="4521" y="5014"/>
                  </a:lnTo>
                  <a:cubicBezTo>
                    <a:pt x="4749" y="5468"/>
                    <a:pt x="4563" y="6024"/>
                    <a:pt x="4108" y="6251"/>
                  </a:cubicBezTo>
                  <a:cubicBezTo>
                    <a:pt x="4010" y="6299"/>
                    <a:pt x="3906" y="6330"/>
                    <a:pt x="3801" y="6341"/>
                  </a:cubicBezTo>
                  <a:cubicBezTo>
                    <a:pt x="3768" y="6345"/>
                    <a:pt x="3734" y="6347"/>
                    <a:pt x="3701" y="6347"/>
                  </a:cubicBezTo>
                  <a:cubicBezTo>
                    <a:pt x="3602" y="6347"/>
                    <a:pt x="3501" y="6330"/>
                    <a:pt x="3404" y="6299"/>
                  </a:cubicBezTo>
                  <a:cubicBezTo>
                    <a:pt x="3170" y="6220"/>
                    <a:pt x="2979" y="6055"/>
                    <a:pt x="2870" y="5836"/>
                  </a:cubicBezTo>
                  <a:lnTo>
                    <a:pt x="2079" y="4251"/>
                  </a:lnTo>
                  <a:lnTo>
                    <a:pt x="2079" y="4251"/>
                  </a:lnTo>
                  <a:cubicBezTo>
                    <a:pt x="2122" y="4256"/>
                    <a:pt x="2165" y="4258"/>
                    <a:pt x="2208" y="4258"/>
                  </a:cubicBezTo>
                  <a:cubicBezTo>
                    <a:pt x="2772" y="4258"/>
                    <a:pt x="3358" y="3878"/>
                    <a:pt x="3738" y="3440"/>
                  </a:cubicBezTo>
                  <a:close/>
                  <a:moveTo>
                    <a:pt x="1760" y="0"/>
                  </a:moveTo>
                  <a:cubicBezTo>
                    <a:pt x="1703" y="0"/>
                    <a:pt x="1646" y="3"/>
                    <a:pt x="1590" y="10"/>
                  </a:cubicBezTo>
                  <a:cubicBezTo>
                    <a:pt x="1412" y="29"/>
                    <a:pt x="1238" y="79"/>
                    <a:pt x="1074" y="163"/>
                  </a:cubicBezTo>
                  <a:cubicBezTo>
                    <a:pt x="312" y="542"/>
                    <a:pt x="0" y="1473"/>
                    <a:pt x="380" y="2235"/>
                  </a:cubicBezTo>
                  <a:lnTo>
                    <a:pt x="2313" y="6113"/>
                  </a:lnTo>
                  <a:cubicBezTo>
                    <a:pt x="2496" y="6482"/>
                    <a:pt x="2814" y="6757"/>
                    <a:pt x="3206" y="6889"/>
                  </a:cubicBezTo>
                  <a:cubicBezTo>
                    <a:pt x="3368" y="6943"/>
                    <a:pt x="3535" y="6970"/>
                    <a:pt x="3701" y="6970"/>
                  </a:cubicBezTo>
                  <a:cubicBezTo>
                    <a:pt x="3936" y="6970"/>
                    <a:pt x="4169" y="6916"/>
                    <a:pt x="4385" y="6809"/>
                  </a:cubicBezTo>
                  <a:cubicBezTo>
                    <a:pt x="5148" y="6429"/>
                    <a:pt x="5458" y="5499"/>
                    <a:pt x="5078" y="4736"/>
                  </a:cubicBezTo>
                  <a:lnTo>
                    <a:pt x="3146" y="857"/>
                  </a:lnTo>
                  <a:cubicBezTo>
                    <a:pt x="2962" y="489"/>
                    <a:pt x="2645" y="213"/>
                    <a:pt x="2253" y="81"/>
                  </a:cubicBezTo>
                  <a:cubicBezTo>
                    <a:pt x="2091" y="27"/>
                    <a:pt x="1925" y="0"/>
                    <a:pt x="17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3"/>
            <p:cNvSpPr/>
            <p:nvPr/>
          </p:nvSpPr>
          <p:spPr>
            <a:xfrm>
              <a:off x="2645612" y="3159634"/>
              <a:ext cx="22853" cy="11630"/>
            </a:xfrm>
            <a:custGeom>
              <a:rect b="b" l="l" r="r" t="t"/>
              <a:pathLst>
                <a:path extrusionOk="0" h="372" w="731">
                  <a:moveTo>
                    <a:pt x="513" y="0"/>
                  </a:moveTo>
                  <a:cubicBezTo>
                    <a:pt x="497" y="0"/>
                    <a:pt x="481" y="3"/>
                    <a:pt x="464" y="8"/>
                  </a:cubicBezTo>
                  <a:cubicBezTo>
                    <a:pt x="342" y="48"/>
                    <a:pt x="217" y="80"/>
                    <a:pt x="108" y="152"/>
                  </a:cubicBezTo>
                  <a:cubicBezTo>
                    <a:pt x="1" y="222"/>
                    <a:pt x="80" y="372"/>
                    <a:pt x="189" y="372"/>
                  </a:cubicBezTo>
                  <a:cubicBezTo>
                    <a:pt x="191" y="372"/>
                    <a:pt x="193" y="372"/>
                    <a:pt x="195" y="372"/>
                  </a:cubicBezTo>
                  <a:cubicBezTo>
                    <a:pt x="324" y="366"/>
                    <a:pt x="449" y="315"/>
                    <a:pt x="571" y="277"/>
                  </a:cubicBezTo>
                  <a:cubicBezTo>
                    <a:pt x="731" y="226"/>
                    <a:pt x="659"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
            <p:cNvSpPr/>
            <p:nvPr/>
          </p:nvSpPr>
          <p:spPr>
            <a:xfrm>
              <a:off x="2646268" y="3147661"/>
              <a:ext cx="11911" cy="8347"/>
            </a:xfrm>
            <a:custGeom>
              <a:rect b="b" l="l" r="r" t="t"/>
              <a:pathLst>
                <a:path extrusionOk="0" h="267" w="381">
                  <a:moveTo>
                    <a:pt x="194" y="1"/>
                  </a:moveTo>
                  <a:cubicBezTo>
                    <a:pt x="188" y="1"/>
                    <a:pt x="182" y="1"/>
                    <a:pt x="176" y="2"/>
                  </a:cubicBezTo>
                  <a:cubicBezTo>
                    <a:pt x="1" y="22"/>
                    <a:pt x="22" y="266"/>
                    <a:pt x="185" y="266"/>
                  </a:cubicBezTo>
                  <a:cubicBezTo>
                    <a:pt x="191" y="266"/>
                    <a:pt x="198" y="266"/>
                    <a:pt x="205" y="265"/>
                  </a:cubicBezTo>
                  <a:cubicBezTo>
                    <a:pt x="381" y="246"/>
                    <a:pt x="359"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33"/>
          <p:cNvGrpSpPr/>
          <p:nvPr/>
        </p:nvGrpSpPr>
        <p:grpSpPr>
          <a:xfrm rot="641300">
            <a:off x="8523958" y="3841036"/>
            <a:ext cx="458781" cy="1120676"/>
            <a:chOff x="2990926" y="2235794"/>
            <a:chExt cx="307623" cy="751488"/>
          </a:xfrm>
        </p:grpSpPr>
        <p:sp>
          <p:nvSpPr>
            <p:cNvPr id="629" name="Google Shape;629;p33"/>
            <p:cNvSpPr/>
            <p:nvPr/>
          </p:nvSpPr>
          <p:spPr>
            <a:xfrm>
              <a:off x="2990926" y="2235794"/>
              <a:ext cx="307623" cy="751488"/>
            </a:xfrm>
            <a:custGeom>
              <a:rect b="b" l="l" r="r" t="t"/>
              <a:pathLst>
                <a:path extrusionOk="0" h="24038" w="9840">
                  <a:moveTo>
                    <a:pt x="5331" y="1047"/>
                  </a:moveTo>
                  <a:cubicBezTo>
                    <a:pt x="6578" y="1223"/>
                    <a:pt x="7681" y="1487"/>
                    <a:pt x="8804" y="2107"/>
                  </a:cubicBezTo>
                  <a:cubicBezTo>
                    <a:pt x="8731" y="2394"/>
                    <a:pt x="8619" y="2666"/>
                    <a:pt x="8477" y="2926"/>
                  </a:cubicBezTo>
                  <a:cubicBezTo>
                    <a:pt x="7677" y="2358"/>
                    <a:pt x="6464" y="2072"/>
                    <a:pt x="5513" y="2072"/>
                  </a:cubicBezTo>
                  <a:cubicBezTo>
                    <a:pt x="5402" y="1740"/>
                    <a:pt x="5333" y="1400"/>
                    <a:pt x="5331" y="1047"/>
                  </a:cubicBezTo>
                  <a:close/>
                  <a:moveTo>
                    <a:pt x="5627" y="2370"/>
                  </a:moveTo>
                  <a:cubicBezTo>
                    <a:pt x="6088" y="2467"/>
                    <a:pt x="6549" y="2547"/>
                    <a:pt x="7001" y="2685"/>
                  </a:cubicBezTo>
                  <a:cubicBezTo>
                    <a:pt x="7454" y="2822"/>
                    <a:pt x="7874" y="3045"/>
                    <a:pt x="8318" y="3197"/>
                  </a:cubicBezTo>
                  <a:cubicBezTo>
                    <a:pt x="8150" y="3462"/>
                    <a:pt x="7952" y="3715"/>
                    <a:pt x="7736" y="3958"/>
                  </a:cubicBezTo>
                  <a:cubicBezTo>
                    <a:pt x="7397" y="3664"/>
                    <a:pt x="6736" y="3645"/>
                    <a:pt x="6330" y="3639"/>
                  </a:cubicBezTo>
                  <a:cubicBezTo>
                    <a:pt x="6063" y="3228"/>
                    <a:pt x="5810" y="2806"/>
                    <a:pt x="5627" y="2370"/>
                  </a:cubicBezTo>
                  <a:close/>
                  <a:moveTo>
                    <a:pt x="6516" y="3921"/>
                  </a:moveTo>
                  <a:cubicBezTo>
                    <a:pt x="6699" y="3953"/>
                    <a:pt x="6881" y="3984"/>
                    <a:pt x="7059" y="4029"/>
                  </a:cubicBezTo>
                  <a:cubicBezTo>
                    <a:pt x="7218" y="4069"/>
                    <a:pt x="7366" y="4143"/>
                    <a:pt x="7518" y="4198"/>
                  </a:cubicBezTo>
                  <a:cubicBezTo>
                    <a:pt x="7357" y="4367"/>
                    <a:pt x="7193" y="4534"/>
                    <a:pt x="7023" y="4697"/>
                  </a:cubicBezTo>
                  <a:cubicBezTo>
                    <a:pt x="6898" y="4498"/>
                    <a:pt x="6769" y="4301"/>
                    <a:pt x="6638" y="4104"/>
                  </a:cubicBezTo>
                  <a:cubicBezTo>
                    <a:pt x="6597" y="4042"/>
                    <a:pt x="6556" y="3982"/>
                    <a:pt x="6516" y="3921"/>
                  </a:cubicBezTo>
                  <a:close/>
                  <a:moveTo>
                    <a:pt x="9166" y="1582"/>
                  </a:moveTo>
                  <a:cubicBezTo>
                    <a:pt x="9281" y="1605"/>
                    <a:pt x="9396" y="1630"/>
                    <a:pt x="9510" y="1657"/>
                  </a:cubicBezTo>
                  <a:cubicBezTo>
                    <a:pt x="9484" y="3148"/>
                    <a:pt x="8455" y="4262"/>
                    <a:pt x="7400" y="5325"/>
                  </a:cubicBezTo>
                  <a:cubicBezTo>
                    <a:pt x="7335" y="5213"/>
                    <a:pt x="7272" y="5102"/>
                    <a:pt x="7204" y="4992"/>
                  </a:cubicBezTo>
                  <a:cubicBezTo>
                    <a:pt x="8200" y="4024"/>
                    <a:pt x="9147" y="2976"/>
                    <a:pt x="9166" y="1582"/>
                  </a:cubicBezTo>
                  <a:close/>
                  <a:moveTo>
                    <a:pt x="6720" y="6559"/>
                  </a:moveTo>
                  <a:cubicBezTo>
                    <a:pt x="6803" y="6719"/>
                    <a:pt x="6882" y="6883"/>
                    <a:pt x="6958" y="7047"/>
                  </a:cubicBezTo>
                  <a:cubicBezTo>
                    <a:pt x="6888" y="7017"/>
                    <a:pt x="6808" y="7002"/>
                    <a:pt x="6730" y="6978"/>
                  </a:cubicBezTo>
                  <a:cubicBezTo>
                    <a:pt x="6629" y="6948"/>
                    <a:pt x="6528" y="6925"/>
                    <a:pt x="6429" y="6907"/>
                  </a:cubicBezTo>
                  <a:cubicBezTo>
                    <a:pt x="6523" y="6789"/>
                    <a:pt x="6620" y="6672"/>
                    <a:pt x="6720" y="6559"/>
                  </a:cubicBezTo>
                  <a:close/>
                  <a:moveTo>
                    <a:pt x="6245" y="7141"/>
                  </a:moveTo>
                  <a:cubicBezTo>
                    <a:pt x="6375" y="7195"/>
                    <a:pt x="6505" y="7251"/>
                    <a:pt x="6641" y="7295"/>
                  </a:cubicBezTo>
                  <a:cubicBezTo>
                    <a:pt x="6747" y="7329"/>
                    <a:pt x="6840" y="7371"/>
                    <a:pt x="6938" y="7371"/>
                  </a:cubicBezTo>
                  <a:cubicBezTo>
                    <a:pt x="6981" y="7371"/>
                    <a:pt x="7024" y="7363"/>
                    <a:pt x="7070" y="7344"/>
                  </a:cubicBezTo>
                  <a:cubicBezTo>
                    <a:pt x="7075" y="7341"/>
                    <a:pt x="7079" y="7336"/>
                    <a:pt x="7083" y="7333"/>
                  </a:cubicBezTo>
                  <a:cubicBezTo>
                    <a:pt x="7299" y="7841"/>
                    <a:pt x="7478" y="8363"/>
                    <a:pt x="7611" y="8896"/>
                  </a:cubicBezTo>
                  <a:cubicBezTo>
                    <a:pt x="7308" y="8786"/>
                    <a:pt x="6976" y="8735"/>
                    <a:pt x="6667" y="8647"/>
                  </a:cubicBezTo>
                  <a:cubicBezTo>
                    <a:pt x="6267" y="8532"/>
                    <a:pt x="5875" y="8401"/>
                    <a:pt x="5474" y="8289"/>
                  </a:cubicBezTo>
                  <a:cubicBezTo>
                    <a:pt x="5705" y="7892"/>
                    <a:pt x="5964" y="7508"/>
                    <a:pt x="6245" y="7141"/>
                  </a:cubicBezTo>
                  <a:close/>
                  <a:moveTo>
                    <a:pt x="5343" y="8521"/>
                  </a:moveTo>
                  <a:cubicBezTo>
                    <a:pt x="5712" y="8700"/>
                    <a:pt x="6095" y="8836"/>
                    <a:pt x="6490" y="8954"/>
                  </a:cubicBezTo>
                  <a:cubicBezTo>
                    <a:pt x="6867" y="9064"/>
                    <a:pt x="7278" y="9216"/>
                    <a:pt x="7676" y="9216"/>
                  </a:cubicBezTo>
                  <a:cubicBezTo>
                    <a:pt x="7679" y="9216"/>
                    <a:pt x="7682" y="9216"/>
                    <a:pt x="7684" y="9216"/>
                  </a:cubicBezTo>
                  <a:cubicBezTo>
                    <a:pt x="7748" y="9516"/>
                    <a:pt x="7798" y="9818"/>
                    <a:pt x="7830" y="10120"/>
                  </a:cubicBezTo>
                  <a:cubicBezTo>
                    <a:pt x="6818" y="9994"/>
                    <a:pt x="5857" y="9813"/>
                    <a:pt x="4857" y="9585"/>
                  </a:cubicBezTo>
                  <a:cubicBezTo>
                    <a:pt x="4856" y="9584"/>
                    <a:pt x="4854" y="9584"/>
                    <a:pt x="4853" y="9584"/>
                  </a:cubicBezTo>
                  <a:cubicBezTo>
                    <a:pt x="4850" y="9584"/>
                    <a:pt x="4847" y="9585"/>
                    <a:pt x="4843" y="9585"/>
                  </a:cubicBezTo>
                  <a:cubicBezTo>
                    <a:pt x="4987" y="9220"/>
                    <a:pt x="5154" y="8865"/>
                    <a:pt x="5343" y="8521"/>
                  </a:cubicBezTo>
                  <a:close/>
                  <a:moveTo>
                    <a:pt x="4742" y="9850"/>
                  </a:moveTo>
                  <a:cubicBezTo>
                    <a:pt x="4743" y="9850"/>
                    <a:pt x="4743" y="9851"/>
                    <a:pt x="4745" y="9851"/>
                  </a:cubicBezTo>
                  <a:cubicBezTo>
                    <a:pt x="5651" y="10246"/>
                    <a:pt x="6747" y="10463"/>
                    <a:pt x="7751" y="10463"/>
                  </a:cubicBezTo>
                  <a:cubicBezTo>
                    <a:pt x="7788" y="10463"/>
                    <a:pt x="7825" y="10463"/>
                    <a:pt x="7861" y="10462"/>
                  </a:cubicBezTo>
                  <a:lnTo>
                    <a:pt x="7861" y="10462"/>
                  </a:lnTo>
                  <a:cubicBezTo>
                    <a:pt x="7896" y="10970"/>
                    <a:pt x="7880" y="11478"/>
                    <a:pt x="7808" y="11978"/>
                  </a:cubicBezTo>
                  <a:cubicBezTo>
                    <a:pt x="6614" y="11766"/>
                    <a:pt x="5529" y="11589"/>
                    <a:pt x="4384" y="11161"/>
                  </a:cubicBezTo>
                  <a:cubicBezTo>
                    <a:pt x="4467" y="10713"/>
                    <a:pt x="4589" y="10276"/>
                    <a:pt x="4742" y="9850"/>
                  </a:cubicBezTo>
                  <a:close/>
                  <a:moveTo>
                    <a:pt x="4336" y="11448"/>
                  </a:moveTo>
                  <a:cubicBezTo>
                    <a:pt x="5255" y="11925"/>
                    <a:pt x="6380" y="12282"/>
                    <a:pt x="7435" y="12282"/>
                  </a:cubicBezTo>
                  <a:cubicBezTo>
                    <a:pt x="7544" y="12282"/>
                    <a:pt x="7653" y="12278"/>
                    <a:pt x="7760" y="12270"/>
                  </a:cubicBezTo>
                  <a:lnTo>
                    <a:pt x="7760" y="12270"/>
                  </a:lnTo>
                  <a:cubicBezTo>
                    <a:pt x="7688" y="12655"/>
                    <a:pt x="7580" y="13035"/>
                    <a:pt x="7436" y="13410"/>
                  </a:cubicBezTo>
                  <a:cubicBezTo>
                    <a:pt x="6916" y="13305"/>
                    <a:pt x="6381" y="13285"/>
                    <a:pt x="5859" y="13161"/>
                  </a:cubicBezTo>
                  <a:cubicBezTo>
                    <a:pt x="5308" y="13031"/>
                    <a:pt x="4795" y="12819"/>
                    <a:pt x="4261" y="12640"/>
                  </a:cubicBezTo>
                  <a:cubicBezTo>
                    <a:pt x="4259" y="12639"/>
                    <a:pt x="4258" y="12639"/>
                    <a:pt x="4256" y="12639"/>
                  </a:cubicBezTo>
                  <a:cubicBezTo>
                    <a:pt x="4255" y="12639"/>
                    <a:pt x="4253" y="12639"/>
                    <a:pt x="4251" y="12639"/>
                  </a:cubicBezTo>
                  <a:cubicBezTo>
                    <a:pt x="4251" y="12625"/>
                    <a:pt x="4250" y="12613"/>
                    <a:pt x="4250" y="12599"/>
                  </a:cubicBezTo>
                  <a:cubicBezTo>
                    <a:pt x="4248" y="12210"/>
                    <a:pt x="4279" y="11826"/>
                    <a:pt x="4336" y="11448"/>
                  </a:cubicBezTo>
                  <a:close/>
                  <a:moveTo>
                    <a:pt x="4264" y="12935"/>
                  </a:moveTo>
                  <a:cubicBezTo>
                    <a:pt x="5012" y="13380"/>
                    <a:pt x="6034" y="13699"/>
                    <a:pt x="6950" y="13699"/>
                  </a:cubicBezTo>
                  <a:cubicBezTo>
                    <a:pt x="7078" y="13699"/>
                    <a:pt x="7204" y="13693"/>
                    <a:pt x="7327" y="13680"/>
                  </a:cubicBezTo>
                  <a:lnTo>
                    <a:pt x="7327" y="13680"/>
                  </a:lnTo>
                  <a:cubicBezTo>
                    <a:pt x="7244" y="13868"/>
                    <a:pt x="7151" y="14056"/>
                    <a:pt x="7047" y="14239"/>
                  </a:cubicBezTo>
                  <a:cubicBezTo>
                    <a:pt x="6975" y="14365"/>
                    <a:pt x="6900" y="14484"/>
                    <a:pt x="6819" y="14598"/>
                  </a:cubicBezTo>
                  <a:cubicBezTo>
                    <a:pt x="6002" y="14464"/>
                    <a:pt x="5230" y="14332"/>
                    <a:pt x="4434" y="14079"/>
                  </a:cubicBezTo>
                  <a:lnTo>
                    <a:pt x="4429" y="14079"/>
                  </a:lnTo>
                  <a:cubicBezTo>
                    <a:pt x="4347" y="13687"/>
                    <a:pt x="4288" y="13305"/>
                    <a:pt x="4264" y="12935"/>
                  </a:cubicBezTo>
                  <a:close/>
                  <a:moveTo>
                    <a:pt x="4504" y="14407"/>
                  </a:moveTo>
                  <a:lnTo>
                    <a:pt x="4504" y="14407"/>
                  </a:lnTo>
                  <a:cubicBezTo>
                    <a:pt x="5142" y="14701"/>
                    <a:pt x="5868" y="14904"/>
                    <a:pt x="6575" y="14920"/>
                  </a:cubicBezTo>
                  <a:cubicBezTo>
                    <a:pt x="6304" y="15249"/>
                    <a:pt x="5997" y="15534"/>
                    <a:pt x="5668" y="15790"/>
                  </a:cubicBezTo>
                  <a:cubicBezTo>
                    <a:pt x="5542" y="15753"/>
                    <a:pt x="5412" y="15731"/>
                    <a:pt x="5287" y="15687"/>
                  </a:cubicBezTo>
                  <a:cubicBezTo>
                    <a:pt x="5117" y="15628"/>
                    <a:pt x="4955" y="15547"/>
                    <a:pt x="4795" y="15465"/>
                  </a:cubicBezTo>
                  <a:cubicBezTo>
                    <a:pt x="4687" y="15107"/>
                    <a:pt x="4587" y="14753"/>
                    <a:pt x="4504" y="14407"/>
                  </a:cubicBezTo>
                  <a:close/>
                  <a:moveTo>
                    <a:pt x="4911" y="15838"/>
                  </a:moveTo>
                  <a:lnTo>
                    <a:pt x="4911" y="15838"/>
                  </a:lnTo>
                  <a:cubicBezTo>
                    <a:pt x="5049" y="15915"/>
                    <a:pt x="5203" y="15982"/>
                    <a:pt x="5356" y="16023"/>
                  </a:cubicBezTo>
                  <a:cubicBezTo>
                    <a:pt x="5252" y="16096"/>
                    <a:pt x="5146" y="16169"/>
                    <a:pt x="5039" y="16241"/>
                  </a:cubicBezTo>
                  <a:cubicBezTo>
                    <a:pt x="4995" y="16106"/>
                    <a:pt x="4953" y="15973"/>
                    <a:pt x="4911" y="15838"/>
                  </a:cubicBezTo>
                  <a:close/>
                  <a:moveTo>
                    <a:pt x="4658" y="374"/>
                  </a:moveTo>
                  <a:lnTo>
                    <a:pt x="4658" y="374"/>
                  </a:lnTo>
                  <a:cubicBezTo>
                    <a:pt x="4798" y="402"/>
                    <a:pt x="4936" y="429"/>
                    <a:pt x="5076" y="458"/>
                  </a:cubicBezTo>
                  <a:cubicBezTo>
                    <a:pt x="4629" y="2082"/>
                    <a:pt x="5827" y="3600"/>
                    <a:pt x="6724" y="4987"/>
                  </a:cubicBezTo>
                  <a:lnTo>
                    <a:pt x="6909" y="5278"/>
                  </a:lnTo>
                  <a:cubicBezTo>
                    <a:pt x="6979" y="5391"/>
                    <a:pt x="7045" y="5504"/>
                    <a:pt x="7109" y="5618"/>
                  </a:cubicBezTo>
                  <a:lnTo>
                    <a:pt x="7288" y="5947"/>
                  </a:lnTo>
                  <a:cubicBezTo>
                    <a:pt x="8497" y="8242"/>
                    <a:pt x="9124" y="10922"/>
                    <a:pt x="8267" y="13448"/>
                  </a:cubicBezTo>
                  <a:cubicBezTo>
                    <a:pt x="7804" y="14816"/>
                    <a:pt x="6938" y="15898"/>
                    <a:pt x="5762" y="16723"/>
                  </a:cubicBezTo>
                  <a:cubicBezTo>
                    <a:pt x="5610" y="16830"/>
                    <a:pt x="5454" y="16931"/>
                    <a:pt x="5298" y="17032"/>
                  </a:cubicBezTo>
                  <a:cubicBezTo>
                    <a:pt x="5256" y="16905"/>
                    <a:pt x="5216" y="16779"/>
                    <a:pt x="5174" y="16653"/>
                  </a:cubicBezTo>
                  <a:cubicBezTo>
                    <a:pt x="6289" y="15900"/>
                    <a:pt x="7234" y="15035"/>
                    <a:pt x="7795" y="13626"/>
                  </a:cubicBezTo>
                  <a:cubicBezTo>
                    <a:pt x="8599" y="11606"/>
                    <a:pt x="8379" y="9359"/>
                    <a:pt x="7559" y="7381"/>
                  </a:cubicBezTo>
                  <a:cubicBezTo>
                    <a:pt x="7406" y="7008"/>
                    <a:pt x="7206" y="6637"/>
                    <a:pt x="6985" y="6263"/>
                  </a:cubicBezTo>
                  <a:lnTo>
                    <a:pt x="6788" y="5943"/>
                  </a:lnTo>
                  <a:cubicBezTo>
                    <a:pt x="6717" y="5830"/>
                    <a:pt x="6644" y="5717"/>
                    <a:pt x="6571" y="5602"/>
                  </a:cubicBezTo>
                  <a:lnTo>
                    <a:pt x="6383" y="5311"/>
                  </a:lnTo>
                  <a:cubicBezTo>
                    <a:pt x="5368" y="3754"/>
                    <a:pt x="4277" y="2153"/>
                    <a:pt x="4658" y="374"/>
                  </a:cubicBezTo>
                  <a:close/>
                  <a:moveTo>
                    <a:pt x="4408" y="18066"/>
                  </a:moveTo>
                  <a:cubicBezTo>
                    <a:pt x="4519" y="18420"/>
                    <a:pt x="4618" y="18780"/>
                    <a:pt x="4697" y="19139"/>
                  </a:cubicBezTo>
                  <a:cubicBezTo>
                    <a:pt x="4394" y="18882"/>
                    <a:pt x="3942" y="18706"/>
                    <a:pt x="3539" y="18644"/>
                  </a:cubicBezTo>
                  <a:cubicBezTo>
                    <a:pt x="3821" y="18444"/>
                    <a:pt x="4114" y="18252"/>
                    <a:pt x="4408" y="18066"/>
                  </a:cubicBezTo>
                  <a:close/>
                  <a:moveTo>
                    <a:pt x="3200" y="18894"/>
                  </a:moveTo>
                  <a:cubicBezTo>
                    <a:pt x="3469" y="18949"/>
                    <a:pt x="3735" y="18997"/>
                    <a:pt x="3991" y="19111"/>
                  </a:cubicBezTo>
                  <a:cubicBezTo>
                    <a:pt x="4284" y="19240"/>
                    <a:pt x="4506" y="19474"/>
                    <a:pt x="4789" y="19609"/>
                  </a:cubicBezTo>
                  <a:cubicBezTo>
                    <a:pt x="4866" y="20068"/>
                    <a:pt x="4902" y="20524"/>
                    <a:pt x="4878" y="20969"/>
                  </a:cubicBezTo>
                  <a:cubicBezTo>
                    <a:pt x="4259" y="20284"/>
                    <a:pt x="3089" y="19823"/>
                    <a:pt x="2192" y="19804"/>
                  </a:cubicBezTo>
                  <a:cubicBezTo>
                    <a:pt x="2488" y="19477"/>
                    <a:pt x="2830" y="19177"/>
                    <a:pt x="3200" y="18894"/>
                  </a:cubicBezTo>
                  <a:close/>
                  <a:moveTo>
                    <a:pt x="3929" y="17434"/>
                  </a:moveTo>
                  <a:cubicBezTo>
                    <a:pt x="3962" y="17555"/>
                    <a:pt x="4003" y="17679"/>
                    <a:pt x="4058" y="17790"/>
                  </a:cubicBezTo>
                  <a:cubicBezTo>
                    <a:pt x="3645" y="18042"/>
                    <a:pt x="3239" y="18300"/>
                    <a:pt x="2855" y="18591"/>
                  </a:cubicBezTo>
                  <a:cubicBezTo>
                    <a:pt x="1825" y="19371"/>
                    <a:pt x="762" y="20698"/>
                    <a:pt x="738" y="22044"/>
                  </a:cubicBezTo>
                  <a:cubicBezTo>
                    <a:pt x="625" y="22020"/>
                    <a:pt x="510" y="21990"/>
                    <a:pt x="396" y="21955"/>
                  </a:cubicBezTo>
                  <a:cubicBezTo>
                    <a:pt x="634" y="20219"/>
                    <a:pt x="1810" y="18719"/>
                    <a:pt x="3482" y="17704"/>
                  </a:cubicBezTo>
                  <a:cubicBezTo>
                    <a:pt x="3633" y="17612"/>
                    <a:pt x="3782" y="17523"/>
                    <a:pt x="3929" y="17434"/>
                  </a:cubicBezTo>
                  <a:close/>
                  <a:moveTo>
                    <a:pt x="1978" y="20058"/>
                  </a:moveTo>
                  <a:lnTo>
                    <a:pt x="1987" y="20062"/>
                  </a:lnTo>
                  <a:cubicBezTo>
                    <a:pt x="2530" y="20221"/>
                    <a:pt x="3072" y="20315"/>
                    <a:pt x="3591" y="20559"/>
                  </a:cubicBezTo>
                  <a:cubicBezTo>
                    <a:pt x="4043" y="20772"/>
                    <a:pt x="4414" y="21100"/>
                    <a:pt x="4846" y="21335"/>
                  </a:cubicBezTo>
                  <a:cubicBezTo>
                    <a:pt x="4810" y="21605"/>
                    <a:pt x="4750" y="21871"/>
                    <a:pt x="4662" y="22129"/>
                  </a:cubicBezTo>
                  <a:cubicBezTo>
                    <a:pt x="3705" y="21481"/>
                    <a:pt x="2575" y="21090"/>
                    <a:pt x="1427" y="20997"/>
                  </a:cubicBezTo>
                  <a:cubicBezTo>
                    <a:pt x="1561" y="20661"/>
                    <a:pt x="1749" y="20350"/>
                    <a:pt x="1978" y="20058"/>
                  </a:cubicBezTo>
                  <a:close/>
                  <a:moveTo>
                    <a:pt x="6157" y="6025"/>
                  </a:moveTo>
                  <a:cubicBezTo>
                    <a:pt x="6219" y="6143"/>
                    <a:pt x="6288" y="6263"/>
                    <a:pt x="6385" y="6346"/>
                  </a:cubicBezTo>
                  <a:cubicBezTo>
                    <a:pt x="6390" y="6350"/>
                    <a:pt x="6395" y="6352"/>
                    <a:pt x="6400" y="6355"/>
                  </a:cubicBezTo>
                  <a:cubicBezTo>
                    <a:pt x="6246" y="6524"/>
                    <a:pt x="6096" y="6694"/>
                    <a:pt x="5963" y="6867"/>
                  </a:cubicBezTo>
                  <a:cubicBezTo>
                    <a:pt x="4873" y="8267"/>
                    <a:pt x="4117" y="9949"/>
                    <a:pt x="3923" y="11719"/>
                  </a:cubicBezTo>
                  <a:cubicBezTo>
                    <a:pt x="3740" y="13383"/>
                    <a:pt x="4186" y="14919"/>
                    <a:pt x="4704" y="16456"/>
                  </a:cubicBezTo>
                  <a:lnTo>
                    <a:pt x="4845" y="16869"/>
                  </a:lnTo>
                  <a:cubicBezTo>
                    <a:pt x="4887" y="16992"/>
                    <a:pt x="4928" y="17114"/>
                    <a:pt x="4971" y="17238"/>
                  </a:cubicBezTo>
                  <a:lnTo>
                    <a:pt x="5105" y="17631"/>
                  </a:lnTo>
                  <a:cubicBezTo>
                    <a:pt x="5117" y="17664"/>
                    <a:pt x="5128" y="17699"/>
                    <a:pt x="5138" y="17732"/>
                  </a:cubicBezTo>
                  <a:cubicBezTo>
                    <a:pt x="5173" y="17831"/>
                    <a:pt x="5204" y="17934"/>
                    <a:pt x="5236" y="18035"/>
                  </a:cubicBezTo>
                  <a:cubicBezTo>
                    <a:pt x="5250" y="18063"/>
                    <a:pt x="5262" y="18090"/>
                    <a:pt x="5277" y="18117"/>
                  </a:cubicBezTo>
                  <a:cubicBezTo>
                    <a:pt x="5283" y="18139"/>
                    <a:pt x="5288" y="18163"/>
                    <a:pt x="5297" y="18185"/>
                  </a:cubicBezTo>
                  <a:cubicBezTo>
                    <a:pt x="5297" y="18186"/>
                    <a:pt x="5298" y="18189"/>
                    <a:pt x="5298" y="18190"/>
                  </a:cubicBezTo>
                  <a:cubicBezTo>
                    <a:pt x="5297" y="18200"/>
                    <a:pt x="5297" y="18209"/>
                    <a:pt x="5293" y="18217"/>
                  </a:cubicBezTo>
                  <a:cubicBezTo>
                    <a:pt x="5826" y="19995"/>
                    <a:pt x="6112" y="22096"/>
                    <a:pt x="5039" y="23611"/>
                  </a:cubicBezTo>
                  <a:cubicBezTo>
                    <a:pt x="4846" y="23522"/>
                    <a:pt x="4657" y="23428"/>
                    <a:pt x="4471" y="23327"/>
                  </a:cubicBezTo>
                  <a:cubicBezTo>
                    <a:pt x="5348" y="22193"/>
                    <a:pt x="5437" y="20615"/>
                    <a:pt x="5133" y="19210"/>
                  </a:cubicBezTo>
                  <a:cubicBezTo>
                    <a:pt x="5033" y="18745"/>
                    <a:pt x="4903" y="18292"/>
                    <a:pt x="4758" y="17847"/>
                  </a:cubicBezTo>
                  <a:lnTo>
                    <a:pt x="4626" y="17450"/>
                  </a:lnTo>
                  <a:cubicBezTo>
                    <a:pt x="4585" y="17329"/>
                    <a:pt x="4543" y="17207"/>
                    <a:pt x="4500" y="17088"/>
                  </a:cubicBezTo>
                  <a:lnTo>
                    <a:pt x="4351" y="16671"/>
                  </a:lnTo>
                  <a:cubicBezTo>
                    <a:pt x="3799" y="15134"/>
                    <a:pt x="3252" y="13619"/>
                    <a:pt x="3403" y="11891"/>
                  </a:cubicBezTo>
                  <a:cubicBezTo>
                    <a:pt x="3596" y="9684"/>
                    <a:pt x="4647" y="7625"/>
                    <a:pt x="6157" y="6025"/>
                  </a:cubicBezTo>
                  <a:close/>
                  <a:moveTo>
                    <a:pt x="4500" y="0"/>
                  </a:moveTo>
                  <a:lnTo>
                    <a:pt x="4394" y="318"/>
                  </a:lnTo>
                  <a:cubicBezTo>
                    <a:pt x="3857" y="2217"/>
                    <a:pt x="5138" y="3950"/>
                    <a:pt x="6136" y="5546"/>
                  </a:cubicBezTo>
                  <a:cubicBezTo>
                    <a:pt x="5838" y="5835"/>
                    <a:pt x="5555" y="6127"/>
                    <a:pt x="5310" y="6429"/>
                  </a:cubicBezTo>
                  <a:cubicBezTo>
                    <a:pt x="4181" y="7821"/>
                    <a:pt x="3387" y="9501"/>
                    <a:pt x="3111" y="11280"/>
                  </a:cubicBezTo>
                  <a:cubicBezTo>
                    <a:pt x="2806" y="13244"/>
                    <a:pt x="3296" y="15005"/>
                    <a:pt x="3976" y="16837"/>
                  </a:cubicBezTo>
                  <a:cubicBezTo>
                    <a:pt x="3983" y="16852"/>
                    <a:pt x="3988" y="16868"/>
                    <a:pt x="3993" y="16884"/>
                  </a:cubicBezTo>
                  <a:cubicBezTo>
                    <a:pt x="3043" y="17449"/>
                    <a:pt x="2091" y="18020"/>
                    <a:pt x="1388" y="18914"/>
                  </a:cubicBezTo>
                  <a:cubicBezTo>
                    <a:pt x="729" y="19751"/>
                    <a:pt x="222" y="20786"/>
                    <a:pt x="42" y="21840"/>
                  </a:cubicBezTo>
                  <a:lnTo>
                    <a:pt x="0" y="22150"/>
                  </a:lnTo>
                  <a:lnTo>
                    <a:pt x="1218" y="22460"/>
                  </a:lnTo>
                  <a:lnTo>
                    <a:pt x="1218" y="22460"/>
                  </a:lnTo>
                  <a:lnTo>
                    <a:pt x="1205" y="22122"/>
                  </a:lnTo>
                  <a:cubicBezTo>
                    <a:pt x="1207" y="21824"/>
                    <a:pt x="1250" y="21544"/>
                    <a:pt x="1327" y="21281"/>
                  </a:cubicBezTo>
                  <a:cubicBezTo>
                    <a:pt x="2483" y="21495"/>
                    <a:pt x="3509" y="21875"/>
                    <a:pt x="4526" y="22462"/>
                  </a:cubicBezTo>
                  <a:cubicBezTo>
                    <a:pt x="4422" y="22691"/>
                    <a:pt x="4292" y="22915"/>
                    <a:pt x="4131" y="23130"/>
                  </a:cubicBezTo>
                  <a:lnTo>
                    <a:pt x="3959" y="23342"/>
                  </a:lnTo>
                  <a:lnTo>
                    <a:pt x="4277" y="23554"/>
                  </a:lnTo>
                  <a:cubicBezTo>
                    <a:pt x="4459" y="23667"/>
                    <a:pt x="4644" y="23771"/>
                    <a:pt x="4834" y="23866"/>
                  </a:cubicBezTo>
                  <a:lnTo>
                    <a:pt x="5210" y="24038"/>
                  </a:lnTo>
                  <a:lnTo>
                    <a:pt x="5412" y="23781"/>
                  </a:lnTo>
                  <a:cubicBezTo>
                    <a:pt x="6713" y="21990"/>
                    <a:pt x="6145" y="19700"/>
                    <a:pt x="5420" y="17430"/>
                  </a:cubicBezTo>
                  <a:cubicBezTo>
                    <a:pt x="7089" y="16361"/>
                    <a:pt x="8313" y="14974"/>
                    <a:pt x="8816" y="13011"/>
                  </a:cubicBezTo>
                  <a:cubicBezTo>
                    <a:pt x="9342" y="10958"/>
                    <a:pt x="8995" y="8820"/>
                    <a:pt x="8181" y="6891"/>
                  </a:cubicBezTo>
                  <a:cubicBezTo>
                    <a:pt x="8005" y="6464"/>
                    <a:pt x="7801" y="6051"/>
                    <a:pt x="7580" y="5649"/>
                  </a:cubicBezTo>
                  <a:cubicBezTo>
                    <a:pt x="8676" y="4541"/>
                    <a:pt x="9840" y="3311"/>
                    <a:pt x="9812" y="1733"/>
                  </a:cubicBezTo>
                  <a:lnTo>
                    <a:pt x="9782" y="1357"/>
                  </a:lnTo>
                  <a:lnTo>
                    <a:pt x="9495" y="1293"/>
                  </a:lnTo>
                  <a:cubicBezTo>
                    <a:pt x="9380" y="1271"/>
                    <a:pt x="9266" y="1253"/>
                    <a:pt x="9151" y="1239"/>
                  </a:cubicBezTo>
                  <a:lnTo>
                    <a:pt x="8895" y="1214"/>
                  </a:lnTo>
                  <a:lnTo>
                    <a:pt x="8892" y="1532"/>
                  </a:lnTo>
                  <a:cubicBezTo>
                    <a:pt x="8888" y="1610"/>
                    <a:pt x="8881" y="1687"/>
                    <a:pt x="8870" y="1763"/>
                  </a:cubicBezTo>
                  <a:cubicBezTo>
                    <a:pt x="7827" y="1170"/>
                    <a:pt x="6602" y="755"/>
                    <a:pt x="5394" y="755"/>
                  </a:cubicBezTo>
                  <a:cubicBezTo>
                    <a:pt x="5377" y="755"/>
                    <a:pt x="5361" y="755"/>
                    <a:pt x="5345" y="755"/>
                  </a:cubicBezTo>
                  <a:cubicBezTo>
                    <a:pt x="5352" y="676"/>
                    <a:pt x="5365" y="595"/>
                    <a:pt x="5381" y="514"/>
                  </a:cubicBezTo>
                  <a:lnTo>
                    <a:pt x="5477" y="157"/>
                  </a:lnTo>
                  <a:lnTo>
                    <a:pt x="5200" y="97"/>
                  </a:lnTo>
                  <a:cubicBezTo>
                    <a:pt x="5050" y="68"/>
                    <a:pt x="4901" y="45"/>
                    <a:pt x="4751" y="26"/>
                  </a:cubicBezTo>
                  <a:lnTo>
                    <a:pt x="45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a:off x="3035505" y="2862837"/>
              <a:ext cx="106918" cy="64776"/>
            </a:xfrm>
            <a:custGeom>
              <a:rect b="b" l="l" r="r" t="t"/>
              <a:pathLst>
                <a:path extrusionOk="0" h="2072" w="3420">
                  <a:moveTo>
                    <a:pt x="552" y="0"/>
                  </a:moveTo>
                  <a:cubicBezTo>
                    <a:pt x="323" y="292"/>
                    <a:pt x="135" y="603"/>
                    <a:pt x="1" y="939"/>
                  </a:cubicBezTo>
                  <a:cubicBezTo>
                    <a:pt x="1150" y="1032"/>
                    <a:pt x="2279" y="1424"/>
                    <a:pt x="3236" y="2071"/>
                  </a:cubicBezTo>
                  <a:cubicBezTo>
                    <a:pt x="3322" y="1812"/>
                    <a:pt x="3383" y="1547"/>
                    <a:pt x="3420" y="1277"/>
                  </a:cubicBezTo>
                  <a:cubicBezTo>
                    <a:pt x="2988" y="1042"/>
                    <a:pt x="2617" y="713"/>
                    <a:pt x="2165" y="501"/>
                  </a:cubicBezTo>
                  <a:cubicBezTo>
                    <a:pt x="1648" y="257"/>
                    <a:pt x="1104" y="163"/>
                    <a:pt x="561" y="4"/>
                  </a:cubicBezTo>
                  <a:lnTo>
                    <a:pt x="5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3"/>
            <p:cNvSpPr/>
            <p:nvPr/>
          </p:nvSpPr>
          <p:spPr>
            <a:xfrm>
              <a:off x="3157644" y="2268525"/>
              <a:ext cx="108575" cy="58774"/>
            </a:xfrm>
            <a:custGeom>
              <a:rect b="b" l="l" r="r" t="t"/>
              <a:pathLst>
                <a:path extrusionOk="0" h="1880" w="3473">
                  <a:moveTo>
                    <a:pt x="0" y="1"/>
                  </a:moveTo>
                  <a:lnTo>
                    <a:pt x="0" y="1"/>
                  </a:lnTo>
                  <a:cubicBezTo>
                    <a:pt x="1" y="354"/>
                    <a:pt x="69" y="695"/>
                    <a:pt x="182" y="1026"/>
                  </a:cubicBezTo>
                  <a:cubicBezTo>
                    <a:pt x="184" y="1026"/>
                    <a:pt x="186" y="1026"/>
                    <a:pt x="188" y="1026"/>
                  </a:cubicBezTo>
                  <a:cubicBezTo>
                    <a:pt x="1136" y="1026"/>
                    <a:pt x="2346" y="1312"/>
                    <a:pt x="3146" y="1879"/>
                  </a:cubicBezTo>
                  <a:cubicBezTo>
                    <a:pt x="3286" y="1619"/>
                    <a:pt x="3399" y="1347"/>
                    <a:pt x="3473" y="1060"/>
                  </a:cubicBezTo>
                  <a:cubicBezTo>
                    <a:pt x="2348" y="439"/>
                    <a:pt x="1246" y="176"/>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3"/>
            <p:cNvSpPr/>
            <p:nvPr/>
          </p:nvSpPr>
          <p:spPr>
            <a:xfrm>
              <a:off x="3101561" y="2800565"/>
              <a:ext cx="36265" cy="33545"/>
            </a:xfrm>
            <a:custGeom>
              <a:rect b="b" l="l" r="r" t="t"/>
              <a:pathLst>
                <a:path extrusionOk="0" h="1073" w="1160">
                  <a:moveTo>
                    <a:pt x="869" y="0"/>
                  </a:moveTo>
                  <a:cubicBezTo>
                    <a:pt x="576" y="187"/>
                    <a:pt x="282" y="378"/>
                    <a:pt x="0" y="578"/>
                  </a:cubicBezTo>
                  <a:cubicBezTo>
                    <a:pt x="404" y="640"/>
                    <a:pt x="857" y="816"/>
                    <a:pt x="1159" y="1073"/>
                  </a:cubicBezTo>
                  <a:cubicBezTo>
                    <a:pt x="1079" y="713"/>
                    <a:pt x="979" y="354"/>
                    <a:pt x="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a:off x="3194658" y="2358370"/>
              <a:ext cx="31356" cy="24291"/>
            </a:xfrm>
            <a:custGeom>
              <a:rect b="b" l="l" r="r" t="t"/>
              <a:pathLst>
                <a:path extrusionOk="0" h="777" w="1003">
                  <a:moveTo>
                    <a:pt x="0" y="1"/>
                  </a:moveTo>
                  <a:lnTo>
                    <a:pt x="0" y="1"/>
                  </a:lnTo>
                  <a:cubicBezTo>
                    <a:pt x="41" y="62"/>
                    <a:pt x="82" y="123"/>
                    <a:pt x="122" y="185"/>
                  </a:cubicBezTo>
                  <a:cubicBezTo>
                    <a:pt x="254" y="380"/>
                    <a:pt x="381" y="577"/>
                    <a:pt x="508" y="776"/>
                  </a:cubicBezTo>
                  <a:cubicBezTo>
                    <a:pt x="677" y="613"/>
                    <a:pt x="842" y="446"/>
                    <a:pt x="1003" y="277"/>
                  </a:cubicBezTo>
                  <a:cubicBezTo>
                    <a:pt x="850" y="222"/>
                    <a:pt x="702" y="148"/>
                    <a:pt x="545" y="108"/>
                  </a:cubicBezTo>
                  <a:cubicBezTo>
                    <a:pt x="365" y="62"/>
                    <a:pt x="182" y="32"/>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3"/>
            <p:cNvSpPr/>
            <p:nvPr/>
          </p:nvSpPr>
          <p:spPr>
            <a:xfrm>
              <a:off x="3216134" y="2285250"/>
              <a:ext cx="72123" cy="117047"/>
            </a:xfrm>
            <a:custGeom>
              <a:rect b="b" l="l" r="r" t="t"/>
              <a:pathLst>
                <a:path extrusionOk="0" h="3744" w="2307">
                  <a:moveTo>
                    <a:pt x="1962" y="0"/>
                  </a:moveTo>
                  <a:cubicBezTo>
                    <a:pt x="1943" y="1394"/>
                    <a:pt x="996" y="2442"/>
                    <a:pt x="0" y="3410"/>
                  </a:cubicBezTo>
                  <a:cubicBezTo>
                    <a:pt x="67" y="3520"/>
                    <a:pt x="130" y="3631"/>
                    <a:pt x="196" y="3743"/>
                  </a:cubicBezTo>
                  <a:cubicBezTo>
                    <a:pt x="1251" y="2681"/>
                    <a:pt x="2279" y="1566"/>
                    <a:pt x="2306" y="75"/>
                  </a:cubicBezTo>
                  <a:cubicBezTo>
                    <a:pt x="2192" y="48"/>
                    <a:pt x="2077" y="23"/>
                    <a:pt x="19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3"/>
            <p:cNvSpPr/>
            <p:nvPr/>
          </p:nvSpPr>
          <p:spPr>
            <a:xfrm>
              <a:off x="3124601" y="2247392"/>
              <a:ext cx="151592" cy="520833"/>
            </a:xfrm>
            <a:custGeom>
              <a:rect b="b" l="l" r="r" t="t"/>
              <a:pathLst>
                <a:path extrusionOk="0" h="16660" w="4849">
                  <a:moveTo>
                    <a:pt x="381" y="0"/>
                  </a:moveTo>
                  <a:lnTo>
                    <a:pt x="381" y="0"/>
                  </a:lnTo>
                  <a:cubicBezTo>
                    <a:pt x="0" y="1780"/>
                    <a:pt x="1090" y="3381"/>
                    <a:pt x="2106" y="4938"/>
                  </a:cubicBezTo>
                  <a:lnTo>
                    <a:pt x="2295" y="5230"/>
                  </a:lnTo>
                  <a:cubicBezTo>
                    <a:pt x="2369" y="5344"/>
                    <a:pt x="2441" y="5458"/>
                    <a:pt x="2512" y="5571"/>
                  </a:cubicBezTo>
                  <a:lnTo>
                    <a:pt x="2709" y="5891"/>
                  </a:lnTo>
                  <a:cubicBezTo>
                    <a:pt x="2929" y="6263"/>
                    <a:pt x="3129" y="6636"/>
                    <a:pt x="3283" y="7007"/>
                  </a:cubicBezTo>
                  <a:cubicBezTo>
                    <a:pt x="4103" y="8986"/>
                    <a:pt x="4323" y="11234"/>
                    <a:pt x="3520" y="13254"/>
                  </a:cubicBezTo>
                  <a:cubicBezTo>
                    <a:pt x="2958" y="14663"/>
                    <a:pt x="2013" y="15528"/>
                    <a:pt x="898" y="16281"/>
                  </a:cubicBezTo>
                  <a:cubicBezTo>
                    <a:pt x="940" y="16407"/>
                    <a:pt x="980" y="16533"/>
                    <a:pt x="1022" y="16659"/>
                  </a:cubicBezTo>
                  <a:cubicBezTo>
                    <a:pt x="1178" y="16559"/>
                    <a:pt x="1334" y="16458"/>
                    <a:pt x="1486" y="16351"/>
                  </a:cubicBezTo>
                  <a:cubicBezTo>
                    <a:pt x="2663" y="15527"/>
                    <a:pt x="3528" y="14444"/>
                    <a:pt x="3991" y="13076"/>
                  </a:cubicBezTo>
                  <a:cubicBezTo>
                    <a:pt x="4848" y="10550"/>
                    <a:pt x="4222" y="7870"/>
                    <a:pt x="3010" y="5574"/>
                  </a:cubicBezTo>
                  <a:lnTo>
                    <a:pt x="2832" y="5245"/>
                  </a:lnTo>
                  <a:cubicBezTo>
                    <a:pt x="2768" y="5132"/>
                    <a:pt x="2702" y="5019"/>
                    <a:pt x="2631" y="4904"/>
                  </a:cubicBezTo>
                  <a:lnTo>
                    <a:pt x="2447" y="4613"/>
                  </a:lnTo>
                  <a:cubicBezTo>
                    <a:pt x="1550" y="3226"/>
                    <a:pt x="352" y="1708"/>
                    <a:pt x="799" y="83"/>
                  </a:cubicBezTo>
                  <a:cubicBezTo>
                    <a:pt x="659" y="56"/>
                    <a:pt x="519" y="29"/>
                    <a:pt x="3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3"/>
            <p:cNvSpPr/>
            <p:nvPr/>
          </p:nvSpPr>
          <p:spPr>
            <a:xfrm>
              <a:off x="3123788" y="2593645"/>
              <a:ext cx="109825" cy="61368"/>
            </a:xfrm>
            <a:custGeom>
              <a:rect b="b" l="l" r="r" t="t"/>
              <a:pathLst>
                <a:path extrusionOk="0" h="1963" w="3513">
                  <a:moveTo>
                    <a:pt x="89" y="0"/>
                  </a:moveTo>
                  <a:cubicBezTo>
                    <a:pt x="29" y="379"/>
                    <a:pt x="0" y="762"/>
                    <a:pt x="1" y="1152"/>
                  </a:cubicBezTo>
                  <a:cubicBezTo>
                    <a:pt x="1" y="1166"/>
                    <a:pt x="2" y="1178"/>
                    <a:pt x="2" y="1192"/>
                  </a:cubicBezTo>
                  <a:cubicBezTo>
                    <a:pt x="4" y="1192"/>
                    <a:pt x="6" y="1192"/>
                    <a:pt x="7" y="1192"/>
                  </a:cubicBezTo>
                  <a:cubicBezTo>
                    <a:pt x="9" y="1192"/>
                    <a:pt x="10" y="1192"/>
                    <a:pt x="12" y="1193"/>
                  </a:cubicBezTo>
                  <a:cubicBezTo>
                    <a:pt x="545" y="1374"/>
                    <a:pt x="1059" y="1584"/>
                    <a:pt x="1610" y="1714"/>
                  </a:cubicBezTo>
                  <a:cubicBezTo>
                    <a:pt x="2132" y="1837"/>
                    <a:pt x="2667" y="1856"/>
                    <a:pt x="3188" y="1962"/>
                  </a:cubicBezTo>
                  <a:cubicBezTo>
                    <a:pt x="3333" y="1588"/>
                    <a:pt x="3439" y="1208"/>
                    <a:pt x="3512" y="822"/>
                  </a:cubicBezTo>
                  <a:lnTo>
                    <a:pt x="3512" y="822"/>
                  </a:lnTo>
                  <a:cubicBezTo>
                    <a:pt x="3405" y="830"/>
                    <a:pt x="3296" y="834"/>
                    <a:pt x="3187" y="834"/>
                  </a:cubicBezTo>
                  <a:cubicBezTo>
                    <a:pt x="2132" y="834"/>
                    <a:pt x="1006" y="477"/>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3"/>
            <p:cNvSpPr/>
            <p:nvPr/>
          </p:nvSpPr>
          <p:spPr>
            <a:xfrm>
              <a:off x="3142326" y="2502142"/>
              <a:ext cx="93475" cy="50020"/>
            </a:xfrm>
            <a:custGeom>
              <a:rect b="b" l="l" r="r" t="t"/>
              <a:pathLst>
                <a:path extrusionOk="0" h="1600" w="2990">
                  <a:moveTo>
                    <a:pt x="502" y="1"/>
                  </a:moveTo>
                  <a:cubicBezTo>
                    <a:pt x="311" y="345"/>
                    <a:pt x="147" y="700"/>
                    <a:pt x="1" y="1065"/>
                  </a:cubicBezTo>
                  <a:cubicBezTo>
                    <a:pt x="4" y="1065"/>
                    <a:pt x="7" y="1064"/>
                    <a:pt x="10" y="1064"/>
                  </a:cubicBezTo>
                  <a:cubicBezTo>
                    <a:pt x="11" y="1064"/>
                    <a:pt x="13" y="1064"/>
                    <a:pt x="14" y="1065"/>
                  </a:cubicBezTo>
                  <a:cubicBezTo>
                    <a:pt x="1014" y="1293"/>
                    <a:pt x="1975" y="1474"/>
                    <a:pt x="2989" y="1600"/>
                  </a:cubicBezTo>
                  <a:cubicBezTo>
                    <a:pt x="2956" y="1298"/>
                    <a:pt x="2907" y="996"/>
                    <a:pt x="2843" y="696"/>
                  </a:cubicBezTo>
                  <a:cubicBezTo>
                    <a:pt x="2841" y="696"/>
                    <a:pt x="2838" y="696"/>
                    <a:pt x="2835" y="696"/>
                  </a:cubicBezTo>
                  <a:cubicBezTo>
                    <a:pt x="2437" y="696"/>
                    <a:pt x="2025" y="546"/>
                    <a:pt x="1648" y="434"/>
                  </a:cubicBezTo>
                  <a:cubicBezTo>
                    <a:pt x="1252" y="316"/>
                    <a:pt x="871" y="181"/>
                    <a:pt x="5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3"/>
            <p:cNvSpPr/>
            <p:nvPr/>
          </p:nvSpPr>
          <p:spPr>
            <a:xfrm>
              <a:off x="3191844" y="2440807"/>
              <a:ext cx="16600" cy="15319"/>
            </a:xfrm>
            <a:custGeom>
              <a:rect b="b" l="l" r="r" t="t"/>
              <a:pathLst>
                <a:path extrusionOk="0" h="490" w="531">
                  <a:moveTo>
                    <a:pt x="292" y="1"/>
                  </a:moveTo>
                  <a:cubicBezTo>
                    <a:pt x="193" y="116"/>
                    <a:pt x="95" y="231"/>
                    <a:pt x="0" y="349"/>
                  </a:cubicBezTo>
                  <a:cubicBezTo>
                    <a:pt x="100" y="370"/>
                    <a:pt x="200" y="390"/>
                    <a:pt x="301" y="420"/>
                  </a:cubicBezTo>
                  <a:cubicBezTo>
                    <a:pt x="378" y="442"/>
                    <a:pt x="460" y="458"/>
                    <a:pt x="530" y="489"/>
                  </a:cubicBezTo>
                  <a:cubicBezTo>
                    <a:pt x="454" y="324"/>
                    <a:pt x="375" y="161"/>
                    <a:pt x="2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3"/>
            <p:cNvSpPr/>
            <p:nvPr/>
          </p:nvSpPr>
          <p:spPr>
            <a:xfrm>
              <a:off x="3003306" y="2780807"/>
              <a:ext cx="114515" cy="144120"/>
            </a:xfrm>
            <a:custGeom>
              <a:rect b="b" l="l" r="r" t="t"/>
              <a:pathLst>
                <a:path extrusionOk="0" h="4610" w="3663">
                  <a:moveTo>
                    <a:pt x="3534" y="0"/>
                  </a:moveTo>
                  <a:cubicBezTo>
                    <a:pt x="3386" y="90"/>
                    <a:pt x="3238" y="178"/>
                    <a:pt x="3087" y="270"/>
                  </a:cubicBezTo>
                  <a:cubicBezTo>
                    <a:pt x="1415" y="1285"/>
                    <a:pt x="239" y="2785"/>
                    <a:pt x="1" y="4521"/>
                  </a:cubicBezTo>
                  <a:cubicBezTo>
                    <a:pt x="115" y="4556"/>
                    <a:pt x="230" y="4586"/>
                    <a:pt x="344" y="4610"/>
                  </a:cubicBezTo>
                  <a:cubicBezTo>
                    <a:pt x="367" y="3264"/>
                    <a:pt x="1430" y="1938"/>
                    <a:pt x="2460" y="1157"/>
                  </a:cubicBezTo>
                  <a:cubicBezTo>
                    <a:pt x="2845" y="866"/>
                    <a:pt x="3251" y="608"/>
                    <a:pt x="3663" y="356"/>
                  </a:cubicBezTo>
                  <a:cubicBezTo>
                    <a:pt x="3607" y="244"/>
                    <a:pt x="3566" y="120"/>
                    <a:pt x="3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3"/>
            <p:cNvSpPr/>
            <p:nvPr/>
          </p:nvSpPr>
          <p:spPr>
            <a:xfrm>
              <a:off x="3092495" y="2424113"/>
              <a:ext cx="98508" cy="549782"/>
            </a:xfrm>
            <a:custGeom>
              <a:rect b="b" l="l" r="r" t="t"/>
              <a:pathLst>
                <a:path extrusionOk="0" h="17586" w="3151">
                  <a:moveTo>
                    <a:pt x="2908" y="1"/>
                  </a:moveTo>
                  <a:cubicBezTo>
                    <a:pt x="1398" y="1599"/>
                    <a:pt x="347" y="3659"/>
                    <a:pt x="154" y="5867"/>
                  </a:cubicBezTo>
                  <a:cubicBezTo>
                    <a:pt x="1" y="7595"/>
                    <a:pt x="550" y="9110"/>
                    <a:pt x="1102" y="10647"/>
                  </a:cubicBezTo>
                  <a:lnTo>
                    <a:pt x="1251" y="11063"/>
                  </a:lnTo>
                  <a:cubicBezTo>
                    <a:pt x="1294" y="11182"/>
                    <a:pt x="1336" y="11303"/>
                    <a:pt x="1377" y="11425"/>
                  </a:cubicBezTo>
                  <a:lnTo>
                    <a:pt x="1509" y="11822"/>
                  </a:lnTo>
                  <a:cubicBezTo>
                    <a:pt x="1654" y="12266"/>
                    <a:pt x="1784" y="12719"/>
                    <a:pt x="1884" y="13185"/>
                  </a:cubicBezTo>
                  <a:cubicBezTo>
                    <a:pt x="2186" y="14591"/>
                    <a:pt x="2098" y="16168"/>
                    <a:pt x="1222" y="17300"/>
                  </a:cubicBezTo>
                  <a:cubicBezTo>
                    <a:pt x="1408" y="17404"/>
                    <a:pt x="1597" y="17497"/>
                    <a:pt x="1790" y="17586"/>
                  </a:cubicBezTo>
                  <a:cubicBezTo>
                    <a:pt x="2863" y="16071"/>
                    <a:pt x="2577" y="13969"/>
                    <a:pt x="2044" y="12193"/>
                  </a:cubicBezTo>
                  <a:cubicBezTo>
                    <a:pt x="2048" y="12186"/>
                    <a:pt x="2048" y="12176"/>
                    <a:pt x="2049" y="12166"/>
                  </a:cubicBezTo>
                  <a:cubicBezTo>
                    <a:pt x="2049" y="12165"/>
                    <a:pt x="2047" y="12162"/>
                    <a:pt x="2047" y="12161"/>
                  </a:cubicBezTo>
                  <a:cubicBezTo>
                    <a:pt x="2039" y="12139"/>
                    <a:pt x="2034" y="12115"/>
                    <a:pt x="2028" y="12093"/>
                  </a:cubicBezTo>
                  <a:cubicBezTo>
                    <a:pt x="2014" y="12066"/>
                    <a:pt x="2000" y="12039"/>
                    <a:pt x="1987" y="12011"/>
                  </a:cubicBezTo>
                  <a:cubicBezTo>
                    <a:pt x="1955" y="11909"/>
                    <a:pt x="1924" y="11807"/>
                    <a:pt x="1889" y="11708"/>
                  </a:cubicBezTo>
                  <a:cubicBezTo>
                    <a:pt x="1878" y="11674"/>
                    <a:pt x="1867" y="11640"/>
                    <a:pt x="1856" y="11606"/>
                  </a:cubicBezTo>
                  <a:lnTo>
                    <a:pt x="1722" y="11214"/>
                  </a:lnTo>
                  <a:cubicBezTo>
                    <a:pt x="1680" y="11092"/>
                    <a:pt x="1639" y="10969"/>
                    <a:pt x="1596" y="10845"/>
                  </a:cubicBezTo>
                  <a:lnTo>
                    <a:pt x="1455" y="10432"/>
                  </a:lnTo>
                  <a:cubicBezTo>
                    <a:pt x="937" y="8896"/>
                    <a:pt x="490" y="7358"/>
                    <a:pt x="674" y="5695"/>
                  </a:cubicBezTo>
                  <a:cubicBezTo>
                    <a:pt x="869" y="3925"/>
                    <a:pt x="1624" y="2243"/>
                    <a:pt x="2713" y="843"/>
                  </a:cubicBezTo>
                  <a:cubicBezTo>
                    <a:pt x="2848" y="670"/>
                    <a:pt x="2997" y="500"/>
                    <a:pt x="3150" y="331"/>
                  </a:cubicBezTo>
                  <a:cubicBezTo>
                    <a:pt x="3145" y="328"/>
                    <a:pt x="3140" y="326"/>
                    <a:pt x="3135" y="322"/>
                  </a:cubicBezTo>
                  <a:cubicBezTo>
                    <a:pt x="3038" y="239"/>
                    <a:pt x="2968" y="119"/>
                    <a:pt x="2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3"/>
            <p:cNvSpPr/>
            <p:nvPr/>
          </p:nvSpPr>
          <p:spPr>
            <a:xfrm>
              <a:off x="3144452" y="2730883"/>
              <a:ext cx="13943" cy="12599"/>
            </a:xfrm>
            <a:custGeom>
              <a:rect b="b" l="l" r="r" t="t"/>
              <a:pathLst>
                <a:path extrusionOk="0" h="403" w="446">
                  <a:moveTo>
                    <a:pt x="0" y="0"/>
                  </a:moveTo>
                  <a:lnTo>
                    <a:pt x="0" y="0"/>
                  </a:lnTo>
                  <a:cubicBezTo>
                    <a:pt x="42" y="134"/>
                    <a:pt x="85" y="269"/>
                    <a:pt x="128" y="402"/>
                  </a:cubicBezTo>
                  <a:cubicBezTo>
                    <a:pt x="236" y="333"/>
                    <a:pt x="341" y="260"/>
                    <a:pt x="445" y="186"/>
                  </a:cubicBezTo>
                  <a:cubicBezTo>
                    <a:pt x="290" y="144"/>
                    <a:pt x="138" y="78"/>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3"/>
            <p:cNvSpPr/>
            <p:nvPr/>
          </p:nvSpPr>
          <p:spPr>
            <a:xfrm>
              <a:off x="3131728" y="2686147"/>
              <a:ext cx="64776" cy="43299"/>
            </a:xfrm>
            <a:custGeom>
              <a:rect b="b" l="l" r="r" t="t"/>
              <a:pathLst>
                <a:path extrusionOk="0" h="1385" w="2072">
                  <a:moveTo>
                    <a:pt x="0" y="1"/>
                  </a:moveTo>
                  <a:lnTo>
                    <a:pt x="0" y="1"/>
                  </a:lnTo>
                  <a:cubicBezTo>
                    <a:pt x="84" y="347"/>
                    <a:pt x="185" y="701"/>
                    <a:pt x="291" y="1059"/>
                  </a:cubicBezTo>
                  <a:cubicBezTo>
                    <a:pt x="452" y="1141"/>
                    <a:pt x="614" y="1222"/>
                    <a:pt x="783" y="1281"/>
                  </a:cubicBezTo>
                  <a:cubicBezTo>
                    <a:pt x="907" y="1325"/>
                    <a:pt x="1038" y="1348"/>
                    <a:pt x="1164" y="1384"/>
                  </a:cubicBezTo>
                  <a:cubicBezTo>
                    <a:pt x="1492" y="1126"/>
                    <a:pt x="1800" y="842"/>
                    <a:pt x="2071" y="514"/>
                  </a:cubicBezTo>
                  <a:cubicBezTo>
                    <a:pt x="1364" y="498"/>
                    <a:pt x="639" y="2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33"/>
          <p:cNvGrpSpPr/>
          <p:nvPr/>
        </p:nvGrpSpPr>
        <p:grpSpPr>
          <a:xfrm rot="-1440891">
            <a:off x="8260578" y="207381"/>
            <a:ext cx="326846" cy="510609"/>
            <a:chOff x="3309813" y="3866575"/>
            <a:chExt cx="326825" cy="510575"/>
          </a:xfrm>
        </p:grpSpPr>
        <p:sp>
          <p:nvSpPr>
            <p:cNvPr id="644" name="Google Shape;644;p33"/>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3"/>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3"/>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3"/>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3"/>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3"/>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3"/>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3"/>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3"/>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3"/>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3"/>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3"/>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3"/>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3"/>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3"/>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3"/>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3"/>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3"/>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33"/>
          <p:cNvGrpSpPr/>
          <p:nvPr/>
        </p:nvGrpSpPr>
        <p:grpSpPr>
          <a:xfrm rot="-1440891">
            <a:off x="855553" y="4348194"/>
            <a:ext cx="326846" cy="510609"/>
            <a:chOff x="3309813" y="3866575"/>
            <a:chExt cx="326825" cy="510575"/>
          </a:xfrm>
        </p:grpSpPr>
        <p:sp>
          <p:nvSpPr>
            <p:cNvPr id="665" name="Google Shape;665;p33"/>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3"/>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3"/>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3"/>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3"/>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3"/>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3"/>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3"/>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3"/>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3"/>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3"/>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3"/>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3"/>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3"/>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3"/>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3"/>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3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Review and Validation of the Outcomes</a:t>
            </a:r>
            <a:endParaRPr/>
          </a:p>
        </p:txBody>
      </p:sp>
      <p:sp>
        <p:nvSpPr>
          <p:cNvPr id="690" name="Google Shape;690;p34"/>
          <p:cNvSpPr txBox="1"/>
          <p:nvPr>
            <p:ph idx="1" type="body"/>
          </p:nvPr>
        </p:nvSpPr>
        <p:spPr>
          <a:xfrm>
            <a:off x="720000" y="1229075"/>
            <a:ext cx="7704000" cy="3458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Machine learning models used: Support Vector Classifier, GradientBoostingClassifier, and Extra Trees Classifier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Dataset is imbalanced with a significantly higher number of "No" heart disease outcomes than "Yes" outcomes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 address imbalanced dataset, undersampling techniques such as RandomUnderSampler and NearMiss were employed during cross-validation, which included K-Fold splitting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Preprocessing steps applied: encoding categorical variables based on weighted averages.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Metrics used for evaluation: accuracy, precision, recall, F1 score, and ROC-AUC curve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original dataset consists of over 400,000 rows and 279 columns, while the version used in this paper includes approximately 20 relevant variables directly or indirectly related to heart disease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Target variable is "HeartDisease", a binary variable with two possible values: "Yes" indicating the presence of heart disease and "No" indicating the absence of heart disease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Models' performance was evaluated based on their ability to accurately predict the presence or absence of heart disease, given the selected input features and imbalanced nature of the dataset.</a:t>
            </a:r>
            <a:endParaRPr>
              <a:solidFill>
                <a:schemeClr val="dk1"/>
              </a:solidFill>
            </a:endParaRPr>
          </a:p>
          <a:p>
            <a:pPr indent="0" lvl="0" marL="914400" rtl="0" algn="l">
              <a:spcBef>
                <a:spcPts val="0"/>
              </a:spcBef>
              <a:spcAft>
                <a:spcPts val="0"/>
              </a:spcAft>
              <a:buNone/>
            </a:pPr>
            <a:r>
              <a:t/>
            </a:r>
            <a:endParaRPr>
              <a:solidFill>
                <a:schemeClr val="dk1"/>
              </a:solidFill>
            </a:endParaRPr>
          </a:p>
        </p:txBody>
      </p:sp>
      <p:grpSp>
        <p:nvGrpSpPr>
          <p:cNvPr id="691" name="Google Shape;691;p34"/>
          <p:cNvGrpSpPr/>
          <p:nvPr/>
        </p:nvGrpSpPr>
        <p:grpSpPr>
          <a:xfrm>
            <a:off x="592238" y="3853131"/>
            <a:ext cx="173569" cy="309061"/>
            <a:chOff x="2157276" y="1521031"/>
            <a:chExt cx="173569" cy="309061"/>
          </a:xfrm>
        </p:grpSpPr>
        <p:sp>
          <p:nvSpPr>
            <p:cNvPr id="692" name="Google Shape;692;p34"/>
            <p:cNvSpPr/>
            <p:nvPr/>
          </p:nvSpPr>
          <p:spPr>
            <a:xfrm>
              <a:off x="2157276" y="1521031"/>
              <a:ext cx="173569" cy="309061"/>
            </a:xfrm>
            <a:custGeom>
              <a:rect b="b" l="l" r="r" t="t"/>
              <a:pathLst>
                <a:path extrusionOk="0" h="9886" w="5552">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4"/>
            <p:cNvSpPr/>
            <p:nvPr/>
          </p:nvSpPr>
          <p:spPr>
            <a:xfrm>
              <a:off x="2185724" y="1563202"/>
              <a:ext cx="21759" cy="19977"/>
            </a:xfrm>
            <a:custGeom>
              <a:rect b="b" l="l" r="r" t="t"/>
              <a:pathLst>
                <a:path extrusionOk="0" h="639" w="696">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4"/>
            <p:cNvSpPr/>
            <p:nvPr/>
          </p:nvSpPr>
          <p:spPr>
            <a:xfrm>
              <a:off x="2187818" y="1592995"/>
              <a:ext cx="17382" cy="27323"/>
            </a:xfrm>
            <a:custGeom>
              <a:rect b="b" l="l" r="r" t="t"/>
              <a:pathLst>
                <a:path extrusionOk="0" h="874" w="556">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4"/>
            <p:cNvSpPr/>
            <p:nvPr/>
          </p:nvSpPr>
          <p:spPr>
            <a:xfrm>
              <a:off x="2262064" y="1699315"/>
              <a:ext cx="15225" cy="5752"/>
            </a:xfrm>
            <a:custGeom>
              <a:rect b="b" l="l" r="r" t="t"/>
              <a:pathLst>
                <a:path extrusionOk="0" h="184" w="487">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
            <p:cNvSpPr/>
            <p:nvPr/>
          </p:nvSpPr>
          <p:spPr>
            <a:xfrm>
              <a:off x="2270442" y="1709600"/>
              <a:ext cx="8597" cy="4783"/>
            </a:xfrm>
            <a:custGeom>
              <a:rect b="b" l="l" r="r" t="t"/>
              <a:pathLst>
                <a:path extrusionOk="0" h="153" w="275">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4"/>
            <p:cNvSpPr/>
            <p:nvPr/>
          </p:nvSpPr>
          <p:spPr>
            <a:xfrm>
              <a:off x="2175063" y="1538224"/>
              <a:ext cx="107668" cy="141900"/>
            </a:xfrm>
            <a:custGeom>
              <a:rect b="b" l="l" r="r" t="t"/>
              <a:pathLst>
                <a:path extrusionOk="0" h="4539" w="3444">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a:off x="2221768" y="1538287"/>
              <a:ext cx="60899" cy="117922"/>
            </a:xfrm>
            <a:custGeom>
              <a:rect b="b" l="l" r="r" t="t"/>
              <a:pathLst>
                <a:path extrusionOk="0" h="3772" w="1948">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a:off x="2192507" y="1597965"/>
              <a:ext cx="6721" cy="17507"/>
            </a:xfrm>
            <a:custGeom>
              <a:rect b="b" l="l" r="r" t="t"/>
              <a:pathLst>
                <a:path extrusionOk="0" h="560" w="215">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a:off x="2190413" y="1568017"/>
              <a:ext cx="11630" cy="10410"/>
            </a:xfrm>
            <a:custGeom>
              <a:rect b="b" l="l" r="r" t="t"/>
              <a:pathLst>
                <a:path extrusionOk="0" h="333" w="372">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a:off x="2200729" y="1667710"/>
              <a:ext cx="111294" cy="145121"/>
            </a:xfrm>
            <a:custGeom>
              <a:rect b="b" l="l" r="r" t="t"/>
              <a:pathLst>
                <a:path extrusionOk="0" h="4642" w="356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a:off x="2255437" y="1668585"/>
              <a:ext cx="55647" cy="139024"/>
            </a:xfrm>
            <a:custGeom>
              <a:rect b="b" l="l" r="r" t="t"/>
              <a:pathLst>
                <a:path extrusionOk="0" h="4447" w="178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34"/>
          <p:cNvGrpSpPr/>
          <p:nvPr/>
        </p:nvGrpSpPr>
        <p:grpSpPr>
          <a:xfrm>
            <a:off x="6988888" y="986924"/>
            <a:ext cx="171201" cy="157715"/>
            <a:chOff x="3739015" y="1518936"/>
            <a:chExt cx="153186" cy="141119"/>
          </a:xfrm>
        </p:grpSpPr>
        <p:sp>
          <p:nvSpPr>
            <p:cNvPr id="704" name="Google Shape;704;p34"/>
            <p:cNvSpPr/>
            <p:nvPr/>
          </p:nvSpPr>
          <p:spPr>
            <a:xfrm>
              <a:off x="3739015" y="1518936"/>
              <a:ext cx="153186" cy="141119"/>
            </a:xfrm>
            <a:custGeom>
              <a:rect b="b" l="l" r="r" t="t"/>
              <a:pathLst>
                <a:path extrusionOk="0" h="4514" w="4900">
                  <a:moveTo>
                    <a:pt x="2540" y="376"/>
                  </a:moveTo>
                  <a:cubicBezTo>
                    <a:pt x="3259" y="376"/>
                    <a:pt x="3839" y="815"/>
                    <a:pt x="4091" y="1421"/>
                  </a:cubicBezTo>
                  <a:cubicBezTo>
                    <a:pt x="4157" y="1665"/>
                    <a:pt x="4161" y="1893"/>
                    <a:pt x="4120" y="2103"/>
                  </a:cubicBezTo>
                  <a:cubicBezTo>
                    <a:pt x="3150" y="1621"/>
                    <a:pt x="1999" y="1345"/>
                    <a:pt x="955" y="1096"/>
                  </a:cubicBezTo>
                  <a:cubicBezTo>
                    <a:pt x="1244" y="790"/>
                    <a:pt x="1606" y="557"/>
                    <a:pt x="2059" y="439"/>
                  </a:cubicBezTo>
                  <a:cubicBezTo>
                    <a:pt x="2224" y="396"/>
                    <a:pt x="2385" y="376"/>
                    <a:pt x="2540" y="376"/>
                  </a:cubicBezTo>
                  <a:close/>
                  <a:moveTo>
                    <a:pt x="780" y="1337"/>
                  </a:moveTo>
                  <a:cubicBezTo>
                    <a:pt x="1845" y="1677"/>
                    <a:pt x="2937" y="2138"/>
                    <a:pt x="4034" y="2389"/>
                  </a:cubicBezTo>
                  <a:cubicBezTo>
                    <a:pt x="3968" y="2539"/>
                    <a:pt x="3881" y="2676"/>
                    <a:pt x="3771" y="2799"/>
                  </a:cubicBezTo>
                  <a:cubicBezTo>
                    <a:pt x="2770" y="2362"/>
                    <a:pt x="1715" y="2004"/>
                    <a:pt x="677" y="1671"/>
                  </a:cubicBezTo>
                  <a:cubicBezTo>
                    <a:pt x="697" y="1560"/>
                    <a:pt x="730" y="1447"/>
                    <a:pt x="780" y="1337"/>
                  </a:cubicBezTo>
                  <a:close/>
                  <a:moveTo>
                    <a:pt x="655" y="1925"/>
                  </a:moveTo>
                  <a:lnTo>
                    <a:pt x="655" y="1925"/>
                  </a:lnTo>
                  <a:cubicBezTo>
                    <a:pt x="1592" y="2325"/>
                    <a:pt x="2550" y="2717"/>
                    <a:pt x="3520" y="3029"/>
                  </a:cubicBezTo>
                  <a:cubicBezTo>
                    <a:pt x="3183" y="3281"/>
                    <a:pt x="2746" y="3426"/>
                    <a:pt x="2299" y="3426"/>
                  </a:cubicBezTo>
                  <a:cubicBezTo>
                    <a:pt x="2251" y="3426"/>
                    <a:pt x="2203" y="3425"/>
                    <a:pt x="2154" y="3421"/>
                  </a:cubicBezTo>
                  <a:cubicBezTo>
                    <a:pt x="1298" y="3363"/>
                    <a:pt x="665" y="2678"/>
                    <a:pt x="655" y="1925"/>
                  </a:cubicBezTo>
                  <a:close/>
                  <a:moveTo>
                    <a:pt x="403" y="2288"/>
                  </a:moveTo>
                  <a:lnTo>
                    <a:pt x="403" y="2288"/>
                  </a:lnTo>
                  <a:cubicBezTo>
                    <a:pt x="537" y="2981"/>
                    <a:pt x="1106" y="3584"/>
                    <a:pt x="1907" y="3736"/>
                  </a:cubicBezTo>
                  <a:cubicBezTo>
                    <a:pt x="2044" y="3762"/>
                    <a:pt x="2182" y="3774"/>
                    <a:pt x="2318" y="3774"/>
                  </a:cubicBezTo>
                  <a:cubicBezTo>
                    <a:pt x="2926" y="3774"/>
                    <a:pt x="3503" y="3526"/>
                    <a:pt x="3895" y="3124"/>
                  </a:cubicBezTo>
                  <a:cubicBezTo>
                    <a:pt x="3909" y="3120"/>
                    <a:pt x="3920" y="3116"/>
                    <a:pt x="3932" y="3110"/>
                  </a:cubicBezTo>
                  <a:lnTo>
                    <a:pt x="3932" y="3110"/>
                  </a:lnTo>
                  <a:cubicBezTo>
                    <a:pt x="3560" y="3736"/>
                    <a:pt x="2912" y="4137"/>
                    <a:pt x="2220" y="4137"/>
                  </a:cubicBezTo>
                  <a:cubicBezTo>
                    <a:pt x="1941" y="4137"/>
                    <a:pt x="1656" y="4072"/>
                    <a:pt x="1379" y="3930"/>
                  </a:cubicBezTo>
                  <a:cubicBezTo>
                    <a:pt x="700" y="3585"/>
                    <a:pt x="372" y="2940"/>
                    <a:pt x="403" y="2288"/>
                  </a:cubicBezTo>
                  <a:close/>
                  <a:moveTo>
                    <a:pt x="2586" y="1"/>
                  </a:moveTo>
                  <a:cubicBezTo>
                    <a:pt x="1294" y="1"/>
                    <a:pt x="34" y="1075"/>
                    <a:pt x="1" y="2398"/>
                  </a:cubicBezTo>
                  <a:cubicBezTo>
                    <a:pt x="0" y="2439"/>
                    <a:pt x="20" y="2467"/>
                    <a:pt x="47" y="2483"/>
                  </a:cubicBezTo>
                  <a:cubicBezTo>
                    <a:pt x="56" y="3108"/>
                    <a:pt x="341" y="3727"/>
                    <a:pt x="910" y="4117"/>
                  </a:cubicBezTo>
                  <a:cubicBezTo>
                    <a:pt x="1307" y="4388"/>
                    <a:pt x="1747" y="4513"/>
                    <a:pt x="2181" y="4513"/>
                  </a:cubicBezTo>
                  <a:cubicBezTo>
                    <a:pt x="3102" y="4513"/>
                    <a:pt x="3994" y="3952"/>
                    <a:pt x="4384" y="3034"/>
                  </a:cubicBezTo>
                  <a:cubicBezTo>
                    <a:pt x="4900" y="1819"/>
                    <a:pt x="4367" y="278"/>
                    <a:pt x="2977" y="34"/>
                  </a:cubicBezTo>
                  <a:cubicBezTo>
                    <a:pt x="2847" y="12"/>
                    <a:pt x="2716" y="1"/>
                    <a:pt x="2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4"/>
            <p:cNvSpPr/>
            <p:nvPr/>
          </p:nvSpPr>
          <p:spPr>
            <a:xfrm>
              <a:off x="3768807" y="1530659"/>
              <a:ext cx="100290" cy="54053"/>
            </a:xfrm>
            <a:custGeom>
              <a:rect b="b" l="l" r="r" t="t"/>
              <a:pathLst>
                <a:path extrusionOk="0" h="1729" w="3208">
                  <a:moveTo>
                    <a:pt x="1586" y="1"/>
                  </a:moveTo>
                  <a:cubicBezTo>
                    <a:pt x="1431" y="1"/>
                    <a:pt x="1270" y="21"/>
                    <a:pt x="1105" y="64"/>
                  </a:cubicBezTo>
                  <a:cubicBezTo>
                    <a:pt x="652" y="182"/>
                    <a:pt x="288" y="415"/>
                    <a:pt x="1" y="721"/>
                  </a:cubicBezTo>
                  <a:cubicBezTo>
                    <a:pt x="1045" y="970"/>
                    <a:pt x="2196" y="1246"/>
                    <a:pt x="3166" y="1728"/>
                  </a:cubicBezTo>
                  <a:cubicBezTo>
                    <a:pt x="3208" y="1518"/>
                    <a:pt x="3203" y="1289"/>
                    <a:pt x="3136" y="1046"/>
                  </a:cubicBezTo>
                  <a:cubicBezTo>
                    <a:pt x="2886" y="440"/>
                    <a:pt x="2306" y="1"/>
                    <a:pt x="15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4"/>
            <p:cNvSpPr/>
            <p:nvPr/>
          </p:nvSpPr>
          <p:spPr>
            <a:xfrm>
              <a:off x="3760116" y="1560702"/>
              <a:ext cx="104948" cy="45737"/>
            </a:xfrm>
            <a:custGeom>
              <a:rect b="b" l="l" r="r" t="t"/>
              <a:pathLst>
                <a:path extrusionOk="0" h="1463" w="3357">
                  <a:moveTo>
                    <a:pt x="103" y="1"/>
                  </a:moveTo>
                  <a:cubicBezTo>
                    <a:pt x="55" y="111"/>
                    <a:pt x="22" y="224"/>
                    <a:pt x="1" y="335"/>
                  </a:cubicBezTo>
                  <a:cubicBezTo>
                    <a:pt x="1039" y="668"/>
                    <a:pt x="2094" y="1025"/>
                    <a:pt x="3095" y="1463"/>
                  </a:cubicBezTo>
                  <a:cubicBezTo>
                    <a:pt x="3205" y="1342"/>
                    <a:pt x="3292" y="1203"/>
                    <a:pt x="3357" y="1053"/>
                  </a:cubicBezTo>
                  <a:cubicBezTo>
                    <a:pt x="2262" y="802"/>
                    <a:pt x="1169" y="342"/>
                    <a:pt x="1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4"/>
            <p:cNvSpPr/>
            <p:nvPr/>
          </p:nvSpPr>
          <p:spPr>
            <a:xfrm>
              <a:off x="3759491" y="1579146"/>
              <a:ext cx="89598" cy="46988"/>
            </a:xfrm>
            <a:custGeom>
              <a:rect b="b" l="l" r="r" t="t"/>
              <a:pathLst>
                <a:path extrusionOk="0" h="1503" w="2866">
                  <a:moveTo>
                    <a:pt x="0" y="0"/>
                  </a:moveTo>
                  <a:lnTo>
                    <a:pt x="0" y="0"/>
                  </a:lnTo>
                  <a:cubicBezTo>
                    <a:pt x="10" y="753"/>
                    <a:pt x="643" y="1437"/>
                    <a:pt x="1499" y="1497"/>
                  </a:cubicBezTo>
                  <a:cubicBezTo>
                    <a:pt x="1546" y="1501"/>
                    <a:pt x="1592" y="1502"/>
                    <a:pt x="1638" y="1502"/>
                  </a:cubicBezTo>
                  <a:cubicBezTo>
                    <a:pt x="2087" y="1502"/>
                    <a:pt x="2526" y="1357"/>
                    <a:pt x="2865" y="1104"/>
                  </a:cubicBezTo>
                  <a:cubicBezTo>
                    <a:pt x="1895" y="794"/>
                    <a:pt x="937" y="40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4"/>
            <p:cNvSpPr/>
            <p:nvPr/>
          </p:nvSpPr>
          <p:spPr>
            <a:xfrm>
              <a:off x="3750613" y="1590494"/>
              <a:ext cx="111326" cy="57836"/>
            </a:xfrm>
            <a:custGeom>
              <a:rect b="b" l="l" r="r" t="t"/>
              <a:pathLst>
                <a:path extrusionOk="0" h="1850" w="3561">
                  <a:moveTo>
                    <a:pt x="32" y="1"/>
                  </a:moveTo>
                  <a:lnTo>
                    <a:pt x="32" y="1"/>
                  </a:lnTo>
                  <a:cubicBezTo>
                    <a:pt x="1" y="652"/>
                    <a:pt x="328" y="1297"/>
                    <a:pt x="1008" y="1644"/>
                  </a:cubicBezTo>
                  <a:cubicBezTo>
                    <a:pt x="1284" y="1785"/>
                    <a:pt x="1569" y="1849"/>
                    <a:pt x="1847" y="1849"/>
                  </a:cubicBezTo>
                  <a:cubicBezTo>
                    <a:pt x="2539" y="1849"/>
                    <a:pt x="3188" y="1448"/>
                    <a:pt x="3561" y="822"/>
                  </a:cubicBezTo>
                  <a:lnTo>
                    <a:pt x="3561" y="822"/>
                  </a:lnTo>
                  <a:cubicBezTo>
                    <a:pt x="3550" y="828"/>
                    <a:pt x="3538" y="833"/>
                    <a:pt x="3524" y="837"/>
                  </a:cubicBezTo>
                  <a:cubicBezTo>
                    <a:pt x="3133" y="1238"/>
                    <a:pt x="2556" y="1487"/>
                    <a:pt x="1949" y="1487"/>
                  </a:cubicBezTo>
                  <a:cubicBezTo>
                    <a:pt x="1812" y="1487"/>
                    <a:pt x="1674" y="1474"/>
                    <a:pt x="1536" y="1448"/>
                  </a:cubicBezTo>
                  <a:cubicBezTo>
                    <a:pt x="737" y="1296"/>
                    <a:pt x="167" y="693"/>
                    <a:pt x="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34"/>
          <p:cNvGrpSpPr/>
          <p:nvPr/>
        </p:nvGrpSpPr>
        <p:grpSpPr>
          <a:xfrm>
            <a:off x="361749" y="4603362"/>
            <a:ext cx="222401" cy="217587"/>
            <a:chOff x="3679086" y="979362"/>
            <a:chExt cx="222401" cy="217587"/>
          </a:xfrm>
        </p:grpSpPr>
        <p:sp>
          <p:nvSpPr>
            <p:cNvPr id="710" name="Google Shape;710;p34"/>
            <p:cNvSpPr/>
            <p:nvPr/>
          </p:nvSpPr>
          <p:spPr>
            <a:xfrm>
              <a:off x="3679086" y="979362"/>
              <a:ext cx="222401" cy="217587"/>
            </a:xfrm>
            <a:custGeom>
              <a:rect b="b" l="l" r="r" t="t"/>
              <a:pathLst>
                <a:path extrusionOk="0" h="6960" w="7114">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4"/>
            <p:cNvSpPr/>
            <p:nvPr/>
          </p:nvSpPr>
          <p:spPr>
            <a:xfrm>
              <a:off x="3696405" y="996556"/>
              <a:ext cx="162409" cy="88660"/>
            </a:xfrm>
            <a:custGeom>
              <a:rect b="b" l="l" r="r" t="t"/>
              <a:pathLst>
                <a:path extrusionOk="0" h="2836" w="5195">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4"/>
            <p:cNvSpPr/>
            <p:nvPr/>
          </p:nvSpPr>
          <p:spPr>
            <a:xfrm>
              <a:off x="3706471" y="1065988"/>
              <a:ext cx="171412" cy="95319"/>
            </a:xfrm>
            <a:custGeom>
              <a:rect b="b" l="l" r="r" t="t"/>
              <a:pathLst>
                <a:path extrusionOk="0" h="3049" w="5483">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4"/>
            <p:cNvSpPr/>
            <p:nvPr/>
          </p:nvSpPr>
          <p:spPr>
            <a:xfrm>
              <a:off x="3696561" y="1034414"/>
              <a:ext cx="177759" cy="83783"/>
            </a:xfrm>
            <a:custGeom>
              <a:rect b="b" l="l" r="r" t="t"/>
              <a:pathLst>
                <a:path extrusionOk="0" h="2680" w="5686">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4"/>
            <p:cNvSpPr/>
            <p:nvPr/>
          </p:nvSpPr>
          <p:spPr>
            <a:xfrm>
              <a:off x="3726916" y="1097125"/>
              <a:ext cx="156906" cy="82658"/>
            </a:xfrm>
            <a:custGeom>
              <a:rect b="b" l="l" r="r" t="t"/>
              <a:pathLst>
                <a:path extrusionOk="0" h="2644" w="5019">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34"/>
          <p:cNvGrpSpPr/>
          <p:nvPr/>
        </p:nvGrpSpPr>
        <p:grpSpPr>
          <a:xfrm>
            <a:off x="7359849" y="348719"/>
            <a:ext cx="257989" cy="227942"/>
            <a:chOff x="3659860" y="553674"/>
            <a:chExt cx="230842" cy="203957"/>
          </a:xfrm>
        </p:grpSpPr>
        <p:sp>
          <p:nvSpPr>
            <p:cNvPr id="716" name="Google Shape;716;p34"/>
            <p:cNvSpPr/>
            <p:nvPr/>
          </p:nvSpPr>
          <p:spPr>
            <a:xfrm>
              <a:off x="3659860" y="553674"/>
              <a:ext cx="230842" cy="203957"/>
            </a:xfrm>
            <a:custGeom>
              <a:rect b="b" l="l" r="r" t="t"/>
              <a:pathLst>
                <a:path extrusionOk="0" h="6524" w="7384">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4"/>
            <p:cNvSpPr/>
            <p:nvPr/>
          </p:nvSpPr>
          <p:spPr>
            <a:xfrm>
              <a:off x="3709254" y="569680"/>
              <a:ext cx="152061" cy="81032"/>
            </a:xfrm>
            <a:custGeom>
              <a:rect b="b" l="l" r="r" t="t"/>
              <a:pathLst>
                <a:path extrusionOk="0" h="2592" w="4864">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4"/>
            <p:cNvSpPr/>
            <p:nvPr/>
          </p:nvSpPr>
          <p:spPr>
            <a:xfrm>
              <a:off x="3693623" y="606444"/>
              <a:ext cx="167942" cy="75280"/>
            </a:xfrm>
            <a:custGeom>
              <a:rect b="b" l="l" r="r" t="t"/>
              <a:pathLst>
                <a:path extrusionOk="0" h="2408" w="5372">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4"/>
            <p:cNvSpPr/>
            <p:nvPr/>
          </p:nvSpPr>
          <p:spPr>
            <a:xfrm>
              <a:off x="3690028" y="667185"/>
              <a:ext cx="147496" cy="74436"/>
            </a:xfrm>
            <a:custGeom>
              <a:rect b="b" l="l" r="r" t="t"/>
              <a:pathLst>
                <a:path extrusionOk="0" h="2381" w="4718">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4"/>
            <p:cNvSpPr/>
            <p:nvPr/>
          </p:nvSpPr>
          <p:spPr>
            <a:xfrm>
              <a:off x="3692122" y="634423"/>
              <a:ext cx="157626" cy="90599"/>
            </a:xfrm>
            <a:custGeom>
              <a:rect b="b" l="l" r="r" t="t"/>
              <a:pathLst>
                <a:path extrusionOk="0" h="2898" w="5042">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 name="Google Shape;721;p34"/>
          <p:cNvGrpSpPr/>
          <p:nvPr/>
        </p:nvGrpSpPr>
        <p:grpSpPr>
          <a:xfrm rot="1279291">
            <a:off x="8041147" y="4715043"/>
            <a:ext cx="197509" cy="252198"/>
            <a:chOff x="2588872" y="3067444"/>
            <a:chExt cx="170662" cy="217900"/>
          </a:xfrm>
        </p:grpSpPr>
        <p:sp>
          <p:nvSpPr>
            <p:cNvPr id="722" name="Google Shape;722;p34"/>
            <p:cNvSpPr/>
            <p:nvPr/>
          </p:nvSpPr>
          <p:spPr>
            <a:xfrm>
              <a:off x="2653865" y="3174952"/>
              <a:ext cx="83502" cy="90911"/>
            </a:xfrm>
            <a:custGeom>
              <a:rect b="b" l="l" r="r" t="t"/>
              <a:pathLst>
                <a:path extrusionOk="0" h="2908" w="2671">
                  <a:moveTo>
                    <a:pt x="1659" y="0"/>
                  </a:moveTo>
                  <a:cubicBezTo>
                    <a:pt x="1279" y="437"/>
                    <a:pt x="694" y="817"/>
                    <a:pt x="131" y="817"/>
                  </a:cubicBezTo>
                  <a:cubicBezTo>
                    <a:pt x="87" y="817"/>
                    <a:pt x="44" y="815"/>
                    <a:pt x="0" y="810"/>
                  </a:cubicBezTo>
                  <a:lnTo>
                    <a:pt x="0" y="810"/>
                  </a:lnTo>
                  <a:lnTo>
                    <a:pt x="791" y="2396"/>
                  </a:lnTo>
                  <a:cubicBezTo>
                    <a:pt x="900" y="2616"/>
                    <a:pt x="1089" y="2780"/>
                    <a:pt x="1325" y="2860"/>
                  </a:cubicBezTo>
                  <a:cubicBezTo>
                    <a:pt x="1422" y="2892"/>
                    <a:pt x="1521" y="2908"/>
                    <a:pt x="1620" y="2908"/>
                  </a:cubicBezTo>
                  <a:cubicBezTo>
                    <a:pt x="1654" y="2908"/>
                    <a:pt x="1688" y="2906"/>
                    <a:pt x="1722" y="2902"/>
                  </a:cubicBezTo>
                  <a:cubicBezTo>
                    <a:pt x="1827" y="2891"/>
                    <a:pt x="1931" y="2861"/>
                    <a:pt x="2029" y="2812"/>
                  </a:cubicBezTo>
                  <a:cubicBezTo>
                    <a:pt x="2484" y="2585"/>
                    <a:pt x="2670" y="2029"/>
                    <a:pt x="2442" y="1574"/>
                  </a:cubicBezTo>
                  <a:lnTo>
                    <a:pt x="16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4"/>
            <p:cNvSpPr/>
            <p:nvPr/>
          </p:nvSpPr>
          <p:spPr>
            <a:xfrm>
              <a:off x="2611068" y="3086889"/>
              <a:ext cx="89598" cy="100134"/>
            </a:xfrm>
            <a:custGeom>
              <a:rect b="b" l="l" r="r" t="t"/>
              <a:pathLst>
                <a:path extrusionOk="0" h="3203" w="2866">
                  <a:moveTo>
                    <a:pt x="1320" y="1945"/>
                  </a:moveTo>
                  <a:cubicBezTo>
                    <a:pt x="1486" y="1945"/>
                    <a:pt x="1507" y="2189"/>
                    <a:pt x="1331" y="2209"/>
                  </a:cubicBezTo>
                  <a:cubicBezTo>
                    <a:pt x="1324" y="2210"/>
                    <a:pt x="1317" y="2210"/>
                    <a:pt x="1311" y="2210"/>
                  </a:cubicBezTo>
                  <a:cubicBezTo>
                    <a:pt x="1148" y="2210"/>
                    <a:pt x="1127" y="1966"/>
                    <a:pt x="1302" y="1946"/>
                  </a:cubicBezTo>
                  <a:cubicBezTo>
                    <a:pt x="1308" y="1945"/>
                    <a:pt x="1314" y="1945"/>
                    <a:pt x="1320" y="1945"/>
                  </a:cubicBezTo>
                  <a:close/>
                  <a:moveTo>
                    <a:pt x="1618" y="2327"/>
                  </a:moveTo>
                  <a:cubicBezTo>
                    <a:pt x="1764" y="2327"/>
                    <a:pt x="1836" y="2553"/>
                    <a:pt x="1676" y="2604"/>
                  </a:cubicBezTo>
                  <a:cubicBezTo>
                    <a:pt x="1554" y="2641"/>
                    <a:pt x="1429" y="2693"/>
                    <a:pt x="1300" y="2699"/>
                  </a:cubicBezTo>
                  <a:cubicBezTo>
                    <a:pt x="1298" y="2699"/>
                    <a:pt x="1296" y="2699"/>
                    <a:pt x="1294" y="2699"/>
                  </a:cubicBezTo>
                  <a:cubicBezTo>
                    <a:pt x="1185" y="2699"/>
                    <a:pt x="1106" y="2549"/>
                    <a:pt x="1213" y="2479"/>
                  </a:cubicBezTo>
                  <a:cubicBezTo>
                    <a:pt x="1323" y="2407"/>
                    <a:pt x="1447" y="2375"/>
                    <a:pt x="1569" y="2335"/>
                  </a:cubicBezTo>
                  <a:cubicBezTo>
                    <a:pt x="1586" y="2330"/>
                    <a:pt x="1602" y="2327"/>
                    <a:pt x="1618" y="2327"/>
                  </a:cubicBezTo>
                  <a:close/>
                  <a:moveTo>
                    <a:pt x="1051" y="1"/>
                  </a:moveTo>
                  <a:cubicBezTo>
                    <a:pt x="910" y="1"/>
                    <a:pt x="771" y="34"/>
                    <a:pt x="643" y="98"/>
                  </a:cubicBezTo>
                  <a:cubicBezTo>
                    <a:pt x="187" y="325"/>
                    <a:pt x="0" y="881"/>
                    <a:pt x="227" y="1336"/>
                  </a:cubicBezTo>
                  <a:lnTo>
                    <a:pt x="1158" y="3203"/>
                  </a:lnTo>
                  <a:cubicBezTo>
                    <a:pt x="1491" y="3154"/>
                    <a:pt x="1805" y="3182"/>
                    <a:pt x="2135" y="3037"/>
                  </a:cubicBezTo>
                  <a:cubicBezTo>
                    <a:pt x="2419" y="2912"/>
                    <a:pt x="2666" y="2724"/>
                    <a:pt x="2866" y="2490"/>
                  </a:cubicBezTo>
                  <a:lnTo>
                    <a:pt x="1880" y="512"/>
                  </a:lnTo>
                  <a:cubicBezTo>
                    <a:pt x="1770" y="292"/>
                    <a:pt x="1581" y="129"/>
                    <a:pt x="1347" y="50"/>
                  </a:cubicBezTo>
                  <a:cubicBezTo>
                    <a:pt x="1250" y="17"/>
                    <a:pt x="1150" y="1"/>
                    <a:pt x="1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4"/>
            <p:cNvSpPr/>
            <p:nvPr/>
          </p:nvSpPr>
          <p:spPr>
            <a:xfrm>
              <a:off x="2588872" y="3067444"/>
              <a:ext cx="170662" cy="217900"/>
            </a:xfrm>
            <a:custGeom>
              <a:rect b="b" l="l" r="r" t="t"/>
              <a:pathLst>
                <a:path extrusionOk="0" h="6970" w="5459">
                  <a:moveTo>
                    <a:pt x="1761" y="623"/>
                  </a:moveTo>
                  <a:cubicBezTo>
                    <a:pt x="1860" y="623"/>
                    <a:pt x="1960" y="639"/>
                    <a:pt x="2057" y="672"/>
                  </a:cubicBezTo>
                  <a:cubicBezTo>
                    <a:pt x="2291" y="750"/>
                    <a:pt x="2480" y="914"/>
                    <a:pt x="2590" y="1134"/>
                  </a:cubicBezTo>
                  <a:lnTo>
                    <a:pt x="3575" y="3112"/>
                  </a:lnTo>
                  <a:cubicBezTo>
                    <a:pt x="3376" y="3346"/>
                    <a:pt x="3129" y="3534"/>
                    <a:pt x="2845" y="3659"/>
                  </a:cubicBezTo>
                  <a:cubicBezTo>
                    <a:pt x="2515" y="3805"/>
                    <a:pt x="2200" y="3778"/>
                    <a:pt x="1868" y="3825"/>
                  </a:cubicBezTo>
                  <a:lnTo>
                    <a:pt x="937" y="1958"/>
                  </a:lnTo>
                  <a:cubicBezTo>
                    <a:pt x="710" y="1501"/>
                    <a:pt x="897" y="947"/>
                    <a:pt x="1353" y="720"/>
                  </a:cubicBezTo>
                  <a:cubicBezTo>
                    <a:pt x="1481" y="656"/>
                    <a:pt x="1620" y="623"/>
                    <a:pt x="1761" y="623"/>
                  </a:cubicBezTo>
                  <a:close/>
                  <a:moveTo>
                    <a:pt x="3738" y="3440"/>
                  </a:moveTo>
                  <a:lnTo>
                    <a:pt x="4521" y="5014"/>
                  </a:lnTo>
                  <a:cubicBezTo>
                    <a:pt x="4749" y="5468"/>
                    <a:pt x="4563" y="6024"/>
                    <a:pt x="4108" y="6251"/>
                  </a:cubicBezTo>
                  <a:cubicBezTo>
                    <a:pt x="4010" y="6299"/>
                    <a:pt x="3906" y="6330"/>
                    <a:pt x="3801" y="6341"/>
                  </a:cubicBezTo>
                  <a:cubicBezTo>
                    <a:pt x="3768" y="6345"/>
                    <a:pt x="3734" y="6347"/>
                    <a:pt x="3701" y="6347"/>
                  </a:cubicBezTo>
                  <a:cubicBezTo>
                    <a:pt x="3602" y="6347"/>
                    <a:pt x="3501" y="6330"/>
                    <a:pt x="3404" y="6299"/>
                  </a:cubicBezTo>
                  <a:cubicBezTo>
                    <a:pt x="3170" y="6220"/>
                    <a:pt x="2979" y="6055"/>
                    <a:pt x="2870" y="5836"/>
                  </a:cubicBezTo>
                  <a:lnTo>
                    <a:pt x="2079" y="4251"/>
                  </a:lnTo>
                  <a:lnTo>
                    <a:pt x="2079" y="4251"/>
                  </a:lnTo>
                  <a:cubicBezTo>
                    <a:pt x="2122" y="4256"/>
                    <a:pt x="2165" y="4258"/>
                    <a:pt x="2208" y="4258"/>
                  </a:cubicBezTo>
                  <a:cubicBezTo>
                    <a:pt x="2772" y="4258"/>
                    <a:pt x="3358" y="3878"/>
                    <a:pt x="3738" y="3440"/>
                  </a:cubicBezTo>
                  <a:close/>
                  <a:moveTo>
                    <a:pt x="1760" y="0"/>
                  </a:moveTo>
                  <a:cubicBezTo>
                    <a:pt x="1703" y="0"/>
                    <a:pt x="1646" y="3"/>
                    <a:pt x="1590" y="10"/>
                  </a:cubicBezTo>
                  <a:cubicBezTo>
                    <a:pt x="1412" y="29"/>
                    <a:pt x="1238" y="79"/>
                    <a:pt x="1074" y="163"/>
                  </a:cubicBezTo>
                  <a:cubicBezTo>
                    <a:pt x="312" y="542"/>
                    <a:pt x="0" y="1473"/>
                    <a:pt x="380" y="2235"/>
                  </a:cubicBezTo>
                  <a:lnTo>
                    <a:pt x="2313" y="6113"/>
                  </a:lnTo>
                  <a:cubicBezTo>
                    <a:pt x="2496" y="6482"/>
                    <a:pt x="2814" y="6757"/>
                    <a:pt x="3206" y="6889"/>
                  </a:cubicBezTo>
                  <a:cubicBezTo>
                    <a:pt x="3368" y="6943"/>
                    <a:pt x="3535" y="6970"/>
                    <a:pt x="3701" y="6970"/>
                  </a:cubicBezTo>
                  <a:cubicBezTo>
                    <a:pt x="3936" y="6970"/>
                    <a:pt x="4169" y="6916"/>
                    <a:pt x="4385" y="6809"/>
                  </a:cubicBezTo>
                  <a:cubicBezTo>
                    <a:pt x="5148" y="6429"/>
                    <a:pt x="5458" y="5499"/>
                    <a:pt x="5078" y="4736"/>
                  </a:cubicBezTo>
                  <a:lnTo>
                    <a:pt x="3146" y="857"/>
                  </a:lnTo>
                  <a:cubicBezTo>
                    <a:pt x="2962" y="489"/>
                    <a:pt x="2645" y="213"/>
                    <a:pt x="2253" y="81"/>
                  </a:cubicBezTo>
                  <a:cubicBezTo>
                    <a:pt x="2091" y="27"/>
                    <a:pt x="1925" y="0"/>
                    <a:pt x="17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p:nvPr/>
          </p:nvSpPr>
          <p:spPr>
            <a:xfrm>
              <a:off x="2645612" y="3159634"/>
              <a:ext cx="22853" cy="11630"/>
            </a:xfrm>
            <a:custGeom>
              <a:rect b="b" l="l" r="r" t="t"/>
              <a:pathLst>
                <a:path extrusionOk="0" h="372" w="731">
                  <a:moveTo>
                    <a:pt x="513" y="0"/>
                  </a:moveTo>
                  <a:cubicBezTo>
                    <a:pt x="497" y="0"/>
                    <a:pt x="481" y="3"/>
                    <a:pt x="464" y="8"/>
                  </a:cubicBezTo>
                  <a:cubicBezTo>
                    <a:pt x="342" y="48"/>
                    <a:pt x="217" y="80"/>
                    <a:pt x="108" y="152"/>
                  </a:cubicBezTo>
                  <a:cubicBezTo>
                    <a:pt x="1" y="222"/>
                    <a:pt x="80" y="372"/>
                    <a:pt x="189" y="372"/>
                  </a:cubicBezTo>
                  <a:cubicBezTo>
                    <a:pt x="191" y="372"/>
                    <a:pt x="193" y="372"/>
                    <a:pt x="195" y="372"/>
                  </a:cubicBezTo>
                  <a:cubicBezTo>
                    <a:pt x="324" y="366"/>
                    <a:pt x="449" y="315"/>
                    <a:pt x="571" y="277"/>
                  </a:cubicBezTo>
                  <a:cubicBezTo>
                    <a:pt x="731" y="226"/>
                    <a:pt x="659"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4"/>
            <p:cNvSpPr/>
            <p:nvPr/>
          </p:nvSpPr>
          <p:spPr>
            <a:xfrm>
              <a:off x="2646268" y="3147661"/>
              <a:ext cx="11911" cy="8347"/>
            </a:xfrm>
            <a:custGeom>
              <a:rect b="b" l="l" r="r" t="t"/>
              <a:pathLst>
                <a:path extrusionOk="0" h="267" w="381">
                  <a:moveTo>
                    <a:pt x="194" y="1"/>
                  </a:moveTo>
                  <a:cubicBezTo>
                    <a:pt x="188" y="1"/>
                    <a:pt x="182" y="1"/>
                    <a:pt x="176" y="2"/>
                  </a:cubicBezTo>
                  <a:cubicBezTo>
                    <a:pt x="1" y="22"/>
                    <a:pt x="22" y="266"/>
                    <a:pt x="185" y="266"/>
                  </a:cubicBezTo>
                  <a:cubicBezTo>
                    <a:pt x="191" y="266"/>
                    <a:pt x="198" y="266"/>
                    <a:pt x="205" y="265"/>
                  </a:cubicBezTo>
                  <a:cubicBezTo>
                    <a:pt x="381" y="246"/>
                    <a:pt x="359"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34"/>
          <p:cNvGrpSpPr/>
          <p:nvPr/>
        </p:nvGrpSpPr>
        <p:grpSpPr>
          <a:xfrm rot="641300">
            <a:off x="8523958" y="3841036"/>
            <a:ext cx="458781" cy="1120676"/>
            <a:chOff x="2990926" y="2235794"/>
            <a:chExt cx="307623" cy="751488"/>
          </a:xfrm>
        </p:grpSpPr>
        <p:sp>
          <p:nvSpPr>
            <p:cNvPr id="728" name="Google Shape;728;p34"/>
            <p:cNvSpPr/>
            <p:nvPr/>
          </p:nvSpPr>
          <p:spPr>
            <a:xfrm>
              <a:off x="2990926" y="2235794"/>
              <a:ext cx="307623" cy="751488"/>
            </a:xfrm>
            <a:custGeom>
              <a:rect b="b" l="l" r="r" t="t"/>
              <a:pathLst>
                <a:path extrusionOk="0" h="24038" w="9840">
                  <a:moveTo>
                    <a:pt x="5331" y="1047"/>
                  </a:moveTo>
                  <a:cubicBezTo>
                    <a:pt x="6578" y="1223"/>
                    <a:pt x="7681" y="1487"/>
                    <a:pt x="8804" y="2107"/>
                  </a:cubicBezTo>
                  <a:cubicBezTo>
                    <a:pt x="8731" y="2394"/>
                    <a:pt x="8619" y="2666"/>
                    <a:pt x="8477" y="2926"/>
                  </a:cubicBezTo>
                  <a:cubicBezTo>
                    <a:pt x="7677" y="2358"/>
                    <a:pt x="6464" y="2072"/>
                    <a:pt x="5513" y="2072"/>
                  </a:cubicBezTo>
                  <a:cubicBezTo>
                    <a:pt x="5402" y="1740"/>
                    <a:pt x="5333" y="1400"/>
                    <a:pt x="5331" y="1047"/>
                  </a:cubicBezTo>
                  <a:close/>
                  <a:moveTo>
                    <a:pt x="5627" y="2370"/>
                  </a:moveTo>
                  <a:cubicBezTo>
                    <a:pt x="6088" y="2467"/>
                    <a:pt x="6549" y="2547"/>
                    <a:pt x="7001" y="2685"/>
                  </a:cubicBezTo>
                  <a:cubicBezTo>
                    <a:pt x="7454" y="2822"/>
                    <a:pt x="7874" y="3045"/>
                    <a:pt x="8318" y="3197"/>
                  </a:cubicBezTo>
                  <a:cubicBezTo>
                    <a:pt x="8150" y="3462"/>
                    <a:pt x="7952" y="3715"/>
                    <a:pt x="7736" y="3958"/>
                  </a:cubicBezTo>
                  <a:cubicBezTo>
                    <a:pt x="7397" y="3664"/>
                    <a:pt x="6736" y="3645"/>
                    <a:pt x="6330" y="3639"/>
                  </a:cubicBezTo>
                  <a:cubicBezTo>
                    <a:pt x="6063" y="3228"/>
                    <a:pt x="5810" y="2806"/>
                    <a:pt x="5627" y="2370"/>
                  </a:cubicBezTo>
                  <a:close/>
                  <a:moveTo>
                    <a:pt x="6516" y="3921"/>
                  </a:moveTo>
                  <a:cubicBezTo>
                    <a:pt x="6699" y="3953"/>
                    <a:pt x="6881" y="3984"/>
                    <a:pt x="7059" y="4029"/>
                  </a:cubicBezTo>
                  <a:cubicBezTo>
                    <a:pt x="7218" y="4069"/>
                    <a:pt x="7366" y="4143"/>
                    <a:pt x="7518" y="4198"/>
                  </a:cubicBezTo>
                  <a:cubicBezTo>
                    <a:pt x="7357" y="4367"/>
                    <a:pt x="7193" y="4534"/>
                    <a:pt x="7023" y="4697"/>
                  </a:cubicBezTo>
                  <a:cubicBezTo>
                    <a:pt x="6898" y="4498"/>
                    <a:pt x="6769" y="4301"/>
                    <a:pt x="6638" y="4104"/>
                  </a:cubicBezTo>
                  <a:cubicBezTo>
                    <a:pt x="6597" y="4042"/>
                    <a:pt x="6556" y="3982"/>
                    <a:pt x="6516" y="3921"/>
                  </a:cubicBezTo>
                  <a:close/>
                  <a:moveTo>
                    <a:pt x="9166" y="1582"/>
                  </a:moveTo>
                  <a:cubicBezTo>
                    <a:pt x="9281" y="1605"/>
                    <a:pt x="9396" y="1630"/>
                    <a:pt x="9510" y="1657"/>
                  </a:cubicBezTo>
                  <a:cubicBezTo>
                    <a:pt x="9484" y="3148"/>
                    <a:pt x="8455" y="4262"/>
                    <a:pt x="7400" y="5325"/>
                  </a:cubicBezTo>
                  <a:cubicBezTo>
                    <a:pt x="7335" y="5213"/>
                    <a:pt x="7272" y="5102"/>
                    <a:pt x="7204" y="4992"/>
                  </a:cubicBezTo>
                  <a:cubicBezTo>
                    <a:pt x="8200" y="4024"/>
                    <a:pt x="9147" y="2976"/>
                    <a:pt x="9166" y="1582"/>
                  </a:cubicBezTo>
                  <a:close/>
                  <a:moveTo>
                    <a:pt x="6720" y="6559"/>
                  </a:moveTo>
                  <a:cubicBezTo>
                    <a:pt x="6803" y="6719"/>
                    <a:pt x="6882" y="6883"/>
                    <a:pt x="6958" y="7047"/>
                  </a:cubicBezTo>
                  <a:cubicBezTo>
                    <a:pt x="6888" y="7017"/>
                    <a:pt x="6808" y="7002"/>
                    <a:pt x="6730" y="6978"/>
                  </a:cubicBezTo>
                  <a:cubicBezTo>
                    <a:pt x="6629" y="6948"/>
                    <a:pt x="6528" y="6925"/>
                    <a:pt x="6429" y="6907"/>
                  </a:cubicBezTo>
                  <a:cubicBezTo>
                    <a:pt x="6523" y="6789"/>
                    <a:pt x="6620" y="6672"/>
                    <a:pt x="6720" y="6559"/>
                  </a:cubicBezTo>
                  <a:close/>
                  <a:moveTo>
                    <a:pt x="6245" y="7141"/>
                  </a:moveTo>
                  <a:cubicBezTo>
                    <a:pt x="6375" y="7195"/>
                    <a:pt x="6505" y="7251"/>
                    <a:pt x="6641" y="7295"/>
                  </a:cubicBezTo>
                  <a:cubicBezTo>
                    <a:pt x="6747" y="7329"/>
                    <a:pt x="6840" y="7371"/>
                    <a:pt x="6938" y="7371"/>
                  </a:cubicBezTo>
                  <a:cubicBezTo>
                    <a:pt x="6981" y="7371"/>
                    <a:pt x="7024" y="7363"/>
                    <a:pt x="7070" y="7344"/>
                  </a:cubicBezTo>
                  <a:cubicBezTo>
                    <a:pt x="7075" y="7341"/>
                    <a:pt x="7079" y="7336"/>
                    <a:pt x="7083" y="7333"/>
                  </a:cubicBezTo>
                  <a:cubicBezTo>
                    <a:pt x="7299" y="7841"/>
                    <a:pt x="7478" y="8363"/>
                    <a:pt x="7611" y="8896"/>
                  </a:cubicBezTo>
                  <a:cubicBezTo>
                    <a:pt x="7308" y="8786"/>
                    <a:pt x="6976" y="8735"/>
                    <a:pt x="6667" y="8647"/>
                  </a:cubicBezTo>
                  <a:cubicBezTo>
                    <a:pt x="6267" y="8532"/>
                    <a:pt x="5875" y="8401"/>
                    <a:pt x="5474" y="8289"/>
                  </a:cubicBezTo>
                  <a:cubicBezTo>
                    <a:pt x="5705" y="7892"/>
                    <a:pt x="5964" y="7508"/>
                    <a:pt x="6245" y="7141"/>
                  </a:cubicBezTo>
                  <a:close/>
                  <a:moveTo>
                    <a:pt x="5343" y="8521"/>
                  </a:moveTo>
                  <a:cubicBezTo>
                    <a:pt x="5712" y="8700"/>
                    <a:pt x="6095" y="8836"/>
                    <a:pt x="6490" y="8954"/>
                  </a:cubicBezTo>
                  <a:cubicBezTo>
                    <a:pt x="6867" y="9064"/>
                    <a:pt x="7278" y="9216"/>
                    <a:pt x="7676" y="9216"/>
                  </a:cubicBezTo>
                  <a:cubicBezTo>
                    <a:pt x="7679" y="9216"/>
                    <a:pt x="7682" y="9216"/>
                    <a:pt x="7684" y="9216"/>
                  </a:cubicBezTo>
                  <a:cubicBezTo>
                    <a:pt x="7748" y="9516"/>
                    <a:pt x="7798" y="9818"/>
                    <a:pt x="7830" y="10120"/>
                  </a:cubicBezTo>
                  <a:cubicBezTo>
                    <a:pt x="6818" y="9994"/>
                    <a:pt x="5857" y="9813"/>
                    <a:pt x="4857" y="9585"/>
                  </a:cubicBezTo>
                  <a:cubicBezTo>
                    <a:pt x="4856" y="9584"/>
                    <a:pt x="4854" y="9584"/>
                    <a:pt x="4853" y="9584"/>
                  </a:cubicBezTo>
                  <a:cubicBezTo>
                    <a:pt x="4850" y="9584"/>
                    <a:pt x="4847" y="9585"/>
                    <a:pt x="4843" y="9585"/>
                  </a:cubicBezTo>
                  <a:cubicBezTo>
                    <a:pt x="4987" y="9220"/>
                    <a:pt x="5154" y="8865"/>
                    <a:pt x="5343" y="8521"/>
                  </a:cubicBezTo>
                  <a:close/>
                  <a:moveTo>
                    <a:pt x="4742" y="9850"/>
                  </a:moveTo>
                  <a:cubicBezTo>
                    <a:pt x="4743" y="9850"/>
                    <a:pt x="4743" y="9851"/>
                    <a:pt x="4745" y="9851"/>
                  </a:cubicBezTo>
                  <a:cubicBezTo>
                    <a:pt x="5651" y="10246"/>
                    <a:pt x="6747" y="10463"/>
                    <a:pt x="7751" y="10463"/>
                  </a:cubicBezTo>
                  <a:cubicBezTo>
                    <a:pt x="7788" y="10463"/>
                    <a:pt x="7825" y="10463"/>
                    <a:pt x="7861" y="10462"/>
                  </a:cubicBezTo>
                  <a:lnTo>
                    <a:pt x="7861" y="10462"/>
                  </a:lnTo>
                  <a:cubicBezTo>
                    <a:pt x="7896" y="10970"/>
                    <a:pt x="7880" y="11478"/>
                    <a:pt x="7808" y="11978"/>
                  </a:cubicBezTo>
                  <a:cubicBezTo>
                    <a:pt x="6614" y="11766"/>
                    <a:pt x="5529" y="11589"/>
                    <a:pt x="4384" y="11161"/>
                  </a:cubicBezTo>
                  <a:cubicBezTo>
                    <a:pt x="4467" y="10713"/>
                    <a:pt x="4589" y="10276"/>
                    <a:pt x="4742" y="9850"/>
                  </a:cubicBezTo>
                  <a:close/>
                  <a:moveTo>
                    <a:pt x="4336" y="11448"/>
                  </a:moveTo>
                  <a:cubicBezTo>
                    <a:pt x="5255" y="11925"/>
                    <a:pt x="6380" y="12282"/>
                    <a:pt x="7435" y="12282"/>
                  </a:cubicBezTo>
                  <a:cubicBezTo>
                    <a:pt x="7544" y="12282"/>
                    <a:pt x="7653" y="12278"/>
                    <a:pt x="7760" y="12270"/>
                  </a:cubicBezTo>
                  <a:lnTo>
                    <a:pt x="7760" y="12270"/>
                  </a:lnTo>
                  <a:cubicBezTo>
                    <a:pt x="7688" y="12655"/>
                    <a:pt x="7580" y="13035"/>
                    <a:pt x="7436" y="13410"/>
                  </a:cubicBezTo>
                  <a:cubicBezTo>
                    <a:pt x="6916" y="13305"/>
                    <a:pt x="6381" y="13285"/>
                    <a:pt x="5859" y="13161"/>
                  </a:cubicBezTo>
                  <a:cubicBezTo>
                    <a:pt x="5308" y="13031"/>
                    <a:pt x="4795" y="12819"/>
                    <a:pt x="4261" y="12640"/>
                  </a:cubicBezTo>
                  <a:cubicBezTo>
                    <a:pt x="4259" y="12639"/>
                    <a:pt x="4258" y="12639"/>
                    <a:pt x="4256" y="12639"/>
                  </a:cubicBezTo>
                  <a:cubicBezTo>
                    <a:pt x="4255" y="12639"/>
                    <a:pt x="4253" y="12639"/>
                    <a:pt x="4251" y="12639"/>
                  </a:cubicBezTo>
                  <a:cubicBezTo>
                    <a:pt x="4251" y="12625"/>
                    <a:pt x="4250" y="12613"/>
                    <a:pt x="4250" y="12599"/>
                  </a:cubicBezTo>
                  <a:cubicBezTo>
                    <a:pt x="4248" y="12210"/>
                    <a:pt x="4279" y="11826"/>
                    <a:pt x="4336" y="11448"/>
                  </a:cubicBezTo>
                  <a:close/>
                  <a:moveTo>
                    <a:pt x="4264" y="12935"/>
                  </a:moveTo>
                  <a:cubicBezTo>
                    <a:pt x="5012" y="13380"/>
                    <a:pt x="6034" y="13699"/>
                    <a:pt x="6950" y="13699"/>
                  </a:cubicBezTo>
                  <a:cubicBezTo>
                    <a:pt x="7078" y="13699"/>
                    <a:pt x="7204" y="13693"/>
                    <a:pt x="7327" y="13680"/>
                  </a:cubicBezTo>
                  <a:lnTo>
                    <a:pt x="7327" y="13680"/>
                  </a:lnTo>
                  <a:cubicBezTo>
                    <a:pt x="7244" y="13868"/>
                    <a:pt x="7151" y="14056"/>
                    <a:pt x="7047" y="14239"/>
                  </a:cubicBezTo>
                  <a:cubicBezTo>
                    <a:pt x="6975" y="14365"/>
                    <a:pt x="6900" y="14484"/>
                    <a:pt x="6819" y="14598"/>
                  </a:cubicBezTo>
                  <a:cubicBezTo>
                    <a:pt x="6002" y="14464"/>
                    <a:pt x="5230" y="14332"/>
                    <a:pt x="4434" y="14079"/>
                  </a:cubicBezTo>
                  <a:lnTo>
                    <a:pt x="4429" y="14079"/>
                  </a:lnTo>
                  <a:cubicBezTo>
                    <a:pt x="4347" y="13687"/>
                    <a:pt x="4288" y="13305"/>
                    <a:pt x="4264" y="12935"/>
                  </a:cubicBezTo>
                  <a:close/>
                  <a:moveTo>
                    <a:pt x="4504" y="14407"/>
                  </a:moveTo>
                  <a:lnTo>
                    <a:pt x="4504" y="14407"/>
                  </a:lnTo>
                  <a:cubicBezTo>
                    <a:pt x="5142" y="14701"/>
                    <a:pt x="5868" y="14904"/>
                    <a:pt x="6575" y="14920"/>
                  </a:cubicBezTo>
                  <a:cubicBezTo>
                    <a:pt x="6304" y="15249"/>
                    <a:pt x="5997" y="15534"/>
                    <a:pt x="5668" y="15790"/>
                  </a:cubicBezTo>
                  <a:cubicBezTo>
                    <a:pt x="5542" y="15753"/>
                    <a:pt x="5412" y="15731"/>
                    <a:pt x="5287" y="15687"/>
                  </a:cubicBezTo>
                  <a:cubicBezTo>
                    <a:pt x="5117" y="15628"/>
                    <a:pt x="4955" y="15547"/>
                    <a:pt x="4795" y="15465"/>
                  </a:cubicBezTo>
                  <a:cubicBezTo>
                    <a:pt x="4687" y="15107"/>
                    <a:pt x="4587" y="14753"/>
                    <a:pt x="4504" y="14407"/>
                  </a:cubicBezTo>
                  <a:close/>
                  <a:moveTo>
                    <a:pt x="4911" y="15838"/>
                  </a:moveTo>
                  <a:lnTo>
                    <a:pt x="4911" y="15838"/>
                  </a:lnTo>
                  <a:cubicBezTo>
                    <a:pt x="5049" y="15915"/>
                    <a:pt x="5203" y="15982"/>
                    <a:pt x="5356" y="16023"/>
                  </a:cubicBezTo>
                  <a:cubicBezTo>
                    <a:pt x="5252" y="16096"/>
                    <a:pt x="5146" y="16169"/>
                    <a:pt x="5039" y="16241"/>
                  </a:cubicBezTo>
                  <a:cubicBezTo>
                    <a:pt x="4995" y="16106"/>
                    <a:pt x="4953" y="15973"/>
                    <a:pt x="4911" y="15838"/>
                  </a:cubicBezTo>
                  <a:close/>
                  <a:moveTo>
                    <a:pt x="4658" y="374"/>
                  </a:moveTo>
                  <a:lnTo>
                    <a:pt x="4658" y="374"/>
                  </a:lnTo>
                  <a:cubicBezTo>
                    <a:pt x="4798" y="402"/>
                    <a:pt x="4936" y="429"/>
                    <a:pt x="5076" y="458"/>
                  </a:cubicBezTo>
                  <a:cubicBezTo>
                    <a:pt x="4629" y="2082"/>
                    <a:pt x="5827" y="3600"/>
                    <a:pt x="6724" y="4987"/>
                  </a:cubicBezTo>
                  <a:lnTo>
                    <a:pt x="6909" y="5278"/>
                  </a:lnTo>
                  <a:cubicBezTo>
                    <a:pt x="6979" y="5391"/>
                    <a:pt x="7045" y="5504"/>
                    <a:pt x="7109" y="5618"/>
                  </a:cubicBezTo>
                  <a:lnTo>
                    <a:pt x="7288" y="5947"/>
                  </a:lnTo>
                  <a:cubicBezTo>
                    <a:pt x="8497" y="8242"/>
                    <a:pt x="9124" y="10922"/>
                    <a:pt x="8267" y="13448"/>
                  </a:cubicBezTo>
                  <a:cubicBezTo>
                    <a:pt x="7804" y="14816"/>
                    <a:pt x="6938" y="15898"/>
                    <a:pt x="5762" y="16723"/>
                  </a:cubicBezTo>
                  <a:cubicBezTo>
                    <a:pt x="5610" y="16830"/>
                    <a:pt x="5454" y="16931"/>
                    <a:pt x="5298" y="17032"/>
                  </a:cubicBezTo>
                  <a:cubicBezTo>
                    <a:pt x="5256" y="16905"/>
                    <a:pt x="5216" y="16779"/>
                    <a:pt x="5174" y="16653"/>
                  </a:cubicBezTo>
                  <a:cubicBezTo>
                    <a:pt x="6289" y="15900"/>
                    <a:pt x="7234" y="15035"/>
                    <a:pt x="7795" y="13626"/>
                  </a:cubicBezTo>
                  <a:cubicBezTo>
                    <a:pt x="8599" y="11606"/>
                    <a:pt x="8379" y="9359"/>
                    <a:pt x="7559" y="7381"/>
                  </a:cubicBezTo>
                  <a:cubicBezTo>
                    <a:pt x="7406" y="7008"/>
                    <a:pt x="7206" y="6637"/>
                    <a:pt x="6985" y="6263"/>
                  </a:cubicBezTo>
                  <a:lnTo>
                    <a:pt x="6788" y="5943"/>
                  </a:lnTo>
                  <a:cubicBezTo>
                    <a:pt x="6717" y="5830"/>
                    <a:pt x="6644" y="5717"/>
                    <a:pt x="6571" y="5602"/>
                  </a:cubicBezTo>
                  <a:lnTo>
                    <a:pt x="6383" y="5311"/>
                  </a:lnTo>
                  <a:cubicBezTo>
                    <a:pt x="5368" y="3754"/>
                    <a:pt x="4277" y="2153"/>
                    <a:pt x="4658" y="374"/>
                  </a:cubicBezTo>
                  <a:close/>
                  <a:moveTo>
                    <a:pt x="4408" y="18066"/>
                  </a:moveTo>
                  <a:cubicBezTo>
                    <a:pt x="4519" y="18420"/>
                    <a:pt x="4618" y="18780"/>
                    <a:pt x="4697" y="19139"/>
                  </a:cubicBezTo>
                  <a:cubicBezTo>
                    <a:pt x="4394" y="18882"/>
                    <a:pt x="3942" y="18706"/>
                    <a:pt x="3539" y="18644"/>
                  </a:cubicBezTo>
                  <a:cubicBezTo>
                    <a:pt x="3821" y="18444"/>
                    <a:pt x="4114" y="18252"/>
                    <a:pt x="4408" y="18066"/>
                  </a:cubicBezTo>
                  <a:close/>
                  <a:moveTo>
                    <a:pt x="3200" y="18894"/>
                  </a:moveTo>
                  <a:cubicBezTo>
                    <a:pt x="3469" y="18949"/>
                    <a:pt x="3735" y="18997"/>
                    <a:pt x="3991" y="19111"/>
                  </a:cubicBezTo>
                  <a:cubicBezTo>
                    <a:pt x="4284" y="19240"/>
                    <a:pt x="4506" y="19474"/>
                    <a:pt x="4789" y="19609"/>
                  </a:cubicBezTo>
                  <a:cubicBezTo>
                    <a:pt x="4866" y="20068"/>
                    <a:pt x="4902" y="20524"/>
                    <a:pt x="4878" y="20969"/>
                  </a:cubicBezTo>
                  <a:cubicBezTo>
                    <a:pt x="4259" y="20284"/>
                    <a:pt x="3089" y="19823"/>
                    <a:pt x="2192" y="19804"/>
                  </a:cubicBezTo>
                  <a:cubicBezTo>
                    <a:pt x="2488" y="19477"/>
                    <a:pt x="2830" y="19177"/>
                    <a:pt x="3200" y="18894"/>
                  </a:cubicBezTo>
                  <a:close/>
                  <a:moveTo>
                    <a:pt x="3929" y="17434"/>
                  </a:moveTo>
                  <a:cubicBezTo>
                    <a:pt x="3962" y="17555"/>
                    <a:pt x="4003" y="17679"/>
                    <a:pt x="4058" y="17790"/>
                  </a:cubicBezTo>
                  <a:cubicBezTo>
                    <a:pt x="3645" y="18042"/>
                    <a:pt x="3239" y="18300"/>
                    <a:pt x="2855" y="18591"/>
                  </a:cubicBezTo>
                  <a:cubicBezTo>
                    <a:pt x="1825" y="19371"/>
                    <a:pt x="762" y="20698"/>
                    <a:pt x="738" y="22044"/>
                  </a:cubicBezTo>
                  <a:cubicBezTo>
                    <a:pt x="625" y="22020"/>
                    <a:pt x="510" y="21990"/>
                    <a:pt x="396" y="21955"/>
                  </a:cubicBezTo>
                  <a:cubicBezTo>
                    <a:pt x="634" y="20219"/>
                    <a:pt x="1810" y="18719"/>
                    <a:pt x="3482" y="17704"/>
                  </a:cubicBezTo>
                  <a:cubicBezTo>
                    <a:pt x="3633" y="17612"/>
                    <a:pt x="3782" y="17523"/>
                    <a:pt x="3929" y="17434"/>
                  </a:cubicBezTo>
                  <a:close/>
                  <a:moveTo>
                    <a:pt x="1978" y="20058"/>
                  </a:moveTo>
                  <a:lnTo>
                    <a:pt x="1987" y="20062"/>
                  </a:lnTo>
                  <a:cubicBezTo>
                    <a:pt x="2530" y="20221"/>
                    <a:pt x="3072" y="20315"/>
                    <a:pt x="3591" y="20559"/>
                  </a:cubicBezTo>
                  <a:cubicBezTo>
                    <a:pt x="4043" y="20772"/>
                    <a:pt x="4414" y="21100"/>
                    <a:pt x="4846" y="21335"/>
                  </a:cubicBezTo>
                  <a:cubicBezTo>
                    <a:pt x="4810" y="21605"/>
                    <a:pt x="4750" y="21871"/>
                    <a:pt x="4662" y="22129"/>
                  </a:cubicBezTo>
                  <a:cubicBezTo>
                    <a:pt x="3705" y="21481"/>
                    <a:pt x="2575" y="21090"/>
                    <a:pt x="1427" y="20997"/>
                  </a:cubicBezTo>
                  <a:cubicBezTo>
                    <a:pt x="1561" y="20661"/>
                    <a:pt x="1749" y="20350"/>
                    <a:pt x="1978" y="20058"/>
                  </a:cubicBezTo>
                  <a:close/>
                  <a:moveTo>
                    <a:pt x="6157" y="6025"/>
                  </a:moveTo>
                  <a:cubicBezTo>
                    <a:pt x="6219" y="6143"/>
                    <a:pt x="6288" y="6263"/>
                    <a:pt x="6385" y="6346"/>
                  </a:cubicBezTo>
                  <a:cubicBezTo>
                    <a:pt x="6390" y="6350"/>
                    <a:pt x="6395" y="6352"/>
                    <a:pt x="6400" y="6355"/>
                  </a:cubicBezTo>
                  <a:cubicBezTo>
                    <a:pt x="6246" y="6524"/>
                    <a:pt x="6096" y="6694"/>
                    <a:pt x="5963" y="6867"/>
                  </a:cubicBezTo>
                  <a:cubicBezTo>
                    <a:pt x="4873" y="8267"/>
                    <a:pt x="4117" y="9949"/>
                    <a:pt x="3923" y="11719"/>
                  </a:cubicBezTo>
                  <a:cubicBezTo>
                    <a:pt x="3740" y="13383"/>
                    <a:pt x="4186" y="14919"/>
                    <a:pt x="4704" y="16456"/>
                  </a:cubicBezTo>
                  <a:lnTo>
                    <a:pt x="4845" y="16869"/>
                  </a:lnTo>
                  <a:cubicBezTo>
                    <a:pt x="4887" y="16992"/>
                    <a:pt x="4928" y="17114"/>
                    <a:pt x="4971" y="17238"/>
                  </a:cubicBezTo>
                  <a:lnTo>
                    <a:pt x="5105" y="17631"/>
                  </a:lnTo>
                  <a:cubicBezTo>
                    <a:pt x="5117" y="17664"/>
                    <a:pt x="5128" y="17699"/>
                    <a:pt x="5138" y="17732"/>
                  </a:cubicBezTo>
                  <a:cubicBezTo>
                    <a:pt x="5173" y="17831"/>
                    <a:pt x="5204" y="17934"/>
                    <a:pt x="5236" y="18035"/>
                  </a:cubicBezTo>
                  <a:cubicBezTo>
                    <a:pt x="5250" y="18063"/>
                    <a:pt x="5262" y="18090"/>
                    <a:pt x="5277" y="18117"/>
                  </a:cubicBezTo>
                  <a:cubicBezTo>
                    <a:pt x="5283" y="18139"/>
                    <a:pt x="5288" y="18163"/>
                    <a:pt x="5297" y="18185"/>
                  </a:cubicBezTo>
                  <a:cubicBezTo>
                    <a:pt x="5297" y="18186"/>
                    <a:pt x="5298" y="18189"/>
                    <a:pt x="5298" y="18190"/>
                  </a:cubicBezTo>
                  <a:cubicBezTo>
                    <a:pt x="5297" y="18200"/>
                    <a:pt x="5297" y="18209"/>
                    <a:pt x="5293" y="18217"/>
                  </a:cubicBezTo>
                  <a:cubicBezTo>
                    <a:pt x="5826" y="19995"/>
                    <a:pt x="6112" y="22096"/>
                    <a:pt x="5039" y="23611"/>
                  </a:cubicBezTo>
                  <a:cubicBezTo>
                    <a:pt x="4846" y="23522"/>
                    <a:pt x="4657" y="23428"/>
                    <a:pt x="4471" y="23327"/>
                  </a:cubicBezTo>
                  <a:cubicBezTo>
                    <a:pt x="5348" y="22193"/>
                    <a:pt x="5437" y="20615"/>
                    <a:pt x="5133" y="19210"/>
                  </a:cubicBezTo>
                  <a:cubicBezTo>
                    <a:pt x="5033" y="18745"/>
                    <a:pt x="4903" y="18292"/>
                    <a:pt x="4758" y="17847"/>
                  </a:cubicBezTo>
                  <a:lnTo>
                    <a:pt x="4626" y="17450"/>
                  </a:lnTo>
                  <a:cubicBezTo>
                    <a:pt x="4585" y="17329"/>
                    <a:pt x="4543" y="17207"/>
                    <a:pt x="4500" y="17088"/>
                  </a:cubicBezTo>
                  <a:lnTo>
                    <a:pt x="4351" y="16671"/>
                  </a:lnTo>
                  <a:cubicBezTo>
                    <a:pt x="3799" y="15134"/>
                    <a:pt x="3252" y="13619"/>
                    <a:pt x="3403" y="11891"/>
                  </a:cubicBezTo>
                  <a:cubicBezTo>
                    <a:pt x="3596" y="9684"/>
                    <a:pt x="4647" y="7625"/>
                    <a:pt x="6157" y="6025"/>
                  </a:cubicBezTo>
                  <a:close/>
                  <a:moveTo>
                    <a:pt x="4500" y="0"/>
                  </a:moveTo>
                  <a:lnTo>
                    <a:pt x="4394" y="318"/>
                  </a:lnTo>
                  <a:cubicBezTo>
                    <a:pt x="3857" y="2217"/>
                    <a:pt x="5138" y="3950"/>
                    <a:pt x="6136" y="5546"/>
                  </a:cubicBezTo>
                  <a:cubicBezTo>
                    <a:pt x="5838" y="5835"/>
                    <a:pt x="5555" y="6127"/>
                    <a:pt x="5310" y="6429"/>
                  </a:cubicBezTo>
                  <a:cubicBezTo>
                    <a:pt x="4181" y="7821"/>
                    <a:pt x="3387" y="9501"/>
                    <a:pt x="3111" y="11280"/>
                  </a:cubicBezTo>
                  <a:cubicBezTo>
                    <a:pt x="2806" y="13244"/>
                    <a:pt x="3296" y="15005"/>
                    <a:pt x="3976" y="16837"/>
                  </a:cubicBezTo>
                  <a:cubicBezTo>
                    <a:pt x="3983" y="16852"/>
                    <a:pt x="3988" y="16868"/>
                    <a:pt x="3993" y="16884"/>
                  </a:cubicBezTo>
                  <a:cubicBezTo>
                    <a:pt x="3043" y="17449"/>
                    <a:pt x="2091" y="18020"/>
                    <a:pt x="1388" y="18914"/>
                  </a:cubicBezTo>
                  <a:cubicBezTo>
                    <a:pt x="729" y="19751"/>
                    <a:pt x="222" y="20786"/>
                    <a:pt x="42" y="21840"/>
                  </a:cubicBezTo>
                  <a:lnTo>
                    <a:pt x="0" y="22150"/>
                  </a:lnTo>
                  <a:lnTo>
                    <a:pt x="1218" y="22460"/>
                  </a:lnTo>
                  <a:lnTo>
                    <a:pt x="1218" y="22460"/>
                  </a:lnTo>
                  <a:lnTo>
                    <a:pt x="1205" y="22122"/>
                  </a:lnTo>
                  <a:cubicBezTo>
                    <a:pt x="1207" y="21824"/>
                    <a:pt x="1250" y="21544"/>
                    <a:pt x="1327" y="21281"/>
                  </a:cubicBezTo>
                  <a:cubicBezTo>
                    <a:pt x="2483" y="21495"/>
                    <a:pt x="3509" y="21875"/>
                    <a:pt x="4526" y="22462"/>
                  </a:cubicBezTo>
                  <a:cubicBezTo>
                    <a:pt x="4422" y="22691"/>
                    <a:pt x="4292" y="22915"/>
                    <a:pt x="4131" y="23130"/>
                  </a:cubicBezTo>
                  <a:lnTo>
                    <a:pt x="3959" y="23342"/>
                  </a:lnTo>
                  <a:lnTo>
                    <a:pt x="4277" y="23554"/>
                  </a:lnTo>
                  <a:cubicBezTo>
                    <a:pt x="4459" y="23667"/>
                    <a:pt x="4644" y="23771"/>
                    <a:pt x="4834" y="23866"/>
                  </a:cubicBezTo>
                  <a:lnTo>
                    <a:pt x="5210" y="24038"/>
                  </a:lnTo>
                  <a:lnTo>
                    <a:pt x="5412" y="23781"/>
                  </a:lnTo>
                  <a:cubicBezTo>
                    <a:pt x="6713" y="21990"/>
                    <a:pt x="6145" y="19700"/>
                    <a:pt x="5420" y="17430"/>
                  </a:cubicBezTo>
                  <a:cubicBezTo>
                    <a:pt x="7089" y="16361"/>
                    <a:pt x="8313" y="14974"/>
                    <a:pt x="8816" y="13011"/>
                  </a:cubicBezTo>
                  <a:cubicBezTo>
                    <a:pt x="9342" y="10958"/>
                    <a:pt x="8995" y="8820"/>
                    <a:pt x="8181" y="6891"/>
                  </a:cubicBezTo>
                  <a:cubicBezTo>
                    <a:pt x="8005" y="6464"/>
                    <a:pt x="7801" y="6051"/>
                    <a:pt x="7580" y="5649"/>
                  </a:cubicBezTo>
                  <a:cubicBezTo>
                    <a:pt x="8676" y="4541"/>
                    <a:pt x="9840" y="3311"/>
                    <a:pt x="9812" y="1733"/>
                  </a:cubicBezTo>
                  <a:lnTo>
                    <a:pt x="9782" y="1357"/>
                  </a:lnTo>
                  <a:lnTo>
                    <a:pt x="9495" y="1293"/>
                  </a:lnTo>
                  <a:cubicBezTo>
                    <a:pt x="9380" y="1271"/>
                    <a:pt x="9266" y="1253"/>
                    <a:pt x="9151" y="1239"/>
                  </a:cubicBezTo>
                  <a:lnTo>
                    <a:pt x="8895" y="1214"/>
                  </a:lnTo>
                  <a:lnTo>
                    <a:pt x="8892" y="1532"/>
                  </a:lnTo>
                  <a:cubicBezTo>
                    <a:pt x="8888" y="1610"/>
                    <a:pt x="8881" y="1687"/>
                    <a:pt x="8870" y="1763"/>
                  </a:cubicBezTo>
                  <a:cubicBezTo>
                    <a:pt x="7827" y="1170"/>
                    <a:pt x="6602" y="755"/>
                    <a:pt x="5394" y="755"/>
                  </a:cubicBezTo>
                  <a:cubicBezTo>
                    <a:pt x="5377" y="755"/>
                    <a:pt x="5361" y="755"/>
                    <a:pt x="5345" y="755"/>
                  </a:cubicBezTo>
                  <a:cubicBezTo>
                    <a:pt x="5352" y="676"/>
                    <a:pt x="5365" y="595"/>
                    <a:pt x="5381" y="514"/>
                  </a:cubicBezTo>
                  <a:lnTo>
                    <a:pt x="5477" y="157"/>
                  </a:lnTo>
                  <a:lnTo>
                    <a:pt x="5200" y="97"/>
                  </a:lnTo>
                  <a:cubicBezTo>
                    <a:pt x="5050" y="68"/>
                    <a:pt x="4901" y="45"/>
                    <a:pt x="4751" y="26"/>
                  </a:cubicBezTo>
                  <a:lnTo>
                    <a:pt x="45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a:off x="3035505" y="2862837"/>
              <a:ext cx="106918" cy="64776"/>
            </a:xfrm>
            <a:custGeom>
              <a:rect b="b" l="l" r="r" t="t"/>
              <a:pathLst>
                <a:path extrusionOk="0" h="2072" w="3420">
                  <a:moveTo>
                    <a:pt x="552" y="0"/>
                  </a:moveTo>
                  <a:cubicBezTo>
                    <a:pt x="323" y="292"/>
                    <a:pt x="135" y="603"/>
                    <a:pt x="1" y="939"/>
                  </a:cubicBezTo>
                  <a:cubicBezTo>
                    <a:pt x="1150" y="1032"/>
                    <a:pt x="2279" y="1424"/>
                    <a:pt x="3236" y="2071"/>
                  </a:cubicBezTo>
                  <a:cubicBezTo>
                    <a:pt x="3322" y="1812"/>
                    <a:pt x="3383" y="1547"/>
                    <a:pt x="3420" y="1277"/>
                  </a:cubicBezTo>
                  <a:cubicBezTo>
                    <a:pt x="2988" y="1042"/>
                    <a:pt x="2617" y="713"/>
                    <a:pt x="2165" y="501"/>
                  </a:cubicBezTo>
                  <a:cubicBezTo>
                    <a:pt x="1648" y="257"/>
                    <a:pt x="1104" y="163"/>
                    <a:pt x="561" y="4"/>
                  </a:cubicBezTo>
                  <a:lnTo>
                    <a:pt x="5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4"/>
            <p:cNvSpPr/>
            <p:nvPr/>
          </p:nvSpPr>
          <p:spPr>
            <a:xfrm>
              <a:off x="3157644" y="2268525"/>
              <a:ext cx="108575" cy="58774"/>
            </a:xfrm>
            <a:custGeom>
              <a:rect b="b" l="l" r="r" t="t"/>
              <a:pathLst>
                <a:path extrusionOk="0" h="1880" w="3473">
                  <a:moveTo>
                    <a:pt x="0" y="1"/>
                  </a:moveTo>
                  <a:lnTo>
                    <a:pt x="0" y="1"/>
                  </a:lnTo>
                  <a:cubicBezTo>
                    <a:pt x="1" y="354"/>
                    <a:pt x="69" y="695"/>
                    <a:pt x="182" y="1026"/>
                  </a:cubicBezTo>
                  <a:cubicBezTo>
                    <a:pt x="184" y="1026"/>
                    <a:pt x="186" y="1026"/>
                    <a:pt x="188" y="1026"/>
                  </a:cubicBezTo>
                  <a:cubicBezTo>
                    <a:pt x="1136" y="1026"/>
                    <a:pt x="2346" y="1312"/>
                    <a:pt x="3146" y="1879"/>
                  </a:cubicBezTo>
                  <a:cubicBezTo>
                    <a:pt x="3286" y="1619"/>
                    <a:pt x="3399" y="1347"/>
                    <a:pt x="3473" y="1060"/>
                  </a:cubicBezTo>
                  <a:cubicBezTo>
                    <a:pt x="2348" y="439"/>
                    <a:pt x="1246" y="176"/>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4"/>
            <p:cNvSpPr/>
            <p:nvPr/>
          </p:nvSpPr>
          <p:spPr>
            <a:xfrm>
              <a:off x="3101561" y="2800565"/>
              <a:ext cx="36265" cy="33545"/>
            </a:xfrm>
            <a:custGeom>
              <a:rect b="b" l="l" r="r" t="t"/>
              <a:pathLst>
                <a:path extrusionOk="0" h="1073" w="1160">
                  <a:moveTo>
                    <a:pt x="869" y="0"/>
                  </a:moveTo>
                  <a:cubicBezTo>
                    <a:pt x="576" y="187"/>
                    <a:pt x="282" y="378"/>
                    <a:pt x="0" y="578"/>
                  </a:cubicBezTo>
                  <a:cubicBezTo>
                    <a:pt x="404" y="640"/>
                    <a:pt x="857" y="816"/>
                    <a:pt x="1159" y="1073"/>
                  </a:cubicBezTo>
                  <a:cubicBezTo>
                    <a:pt x="1079" y="713"/>
                    <a:pt x="979" y="354"/>
                    <a:pt x="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a:off x="3194658" y="2358370"/>
              <a:ext cx="31356" cy="24291"/>
            </a:xfrm>
            <a:custGeom>
              <a:rect b="b" l="l" r="r" t="t"/>
              <a:pathLst>
                <a:path extrusionOk="0" h="777" w="1003">
                  <a:moveTo>
                    <a:pt x="0" y="1"/>
                  </a:moveTo>
                  <a:lnTo>
                    <a:pt x="0" y="1"/>
                  </a:lnTo>
                  <a:cubicBezTo>
                    <a:pt x="41" y="62"/>
                    <a:pt x="82" y="123"/>
                    <a:pt x="122" y="185"/>
                  </a:cubicBezTo>
                  <a:cubicBezTo>
                    <a:pt x="254" y="380"/>
                    <a:pt x="381" y="577"/>
                    <a:pt x="508" y="776"/>
                  </a:cubicBezTo>
                  <a:cubicBezTo>
                    <a:pt x="677" y="613"/>
                    <a:pt x="842" y="446"/>
                    <a:pt x="1003" y="277"/>
                  </a:cubicBezTo>
                  <a:cubicBezTo>
                    <a:pt x="850" y="222"/>
                    <a:pt x="702" y="148"/>
                    <a:pt x="545" y="108"/>
                  </a:cubicBezTo>
                  <a:cubicBezTo>
                    <a:pt x="365" y="62"/>
                    <a:pt x="182" y="32"/>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a:off x="3216134" y="2285250"/>
              <a:ext cx="72123" cy="117047"/>
            </a:xfrm>
            <a:custGeom>
              <a:rect b="b" l="l" r="r" t="t"/>
              <a:pathLst>
                <a:path extrusionOk="0" h="3744" w="2307">
                  <a:moveTo>
                    <a:pt x="1962" y="0"/>
                  </a:moveTo>
                  <a:cubicBezTo>
                    <a:pt x="1943" y="1394"/>
                    <a:pt x="996" y="2442"/>
                    <a:pt x="0" y="3410"/>
                  </a:cubicBezTo>
                  <a:cubicBezTo>
                    <a:pt x="67" y="3520"/>
                    <a:pt x="130" y="3631"/>
                    <a:pt x="196" y="3743"/>
                  </a:cubicBezTo>
                  <a:cubicBezTo>
                    <a:pt x="1251" y="2681"/>
                    <a:pt x="2279" y="1566"/>
                    <a:pt x="2306" y="75"/>
                  </a:cubicBezTo>
                  <a:cubicBezTo>
                    <a:pt x="2192" y="48"/>
                    <a:pt x="2077" y="23"/>
                    <a:pt x="19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4"/>
            <p:cNvSpPr/>
            <p:nvPr/>
          </p:nvSpPr>
          <p:spPr>
            <a:xfrm>
              <a:off x="3124601" y="2247392"/>
              <a:ext cx="151592" cy="520833"/>
            </a:xfrm>
            <a:custGeom>
              <a:rect b="b" l="l" r="r" t="t"/>
              <a:pathLst>
                <a:path extrusionOk="0" h="16660" w="4849">
                  <a:moveTo>
                    <a:pt x="381" y="0"/>
                  </a:moveTo>
                  <a:lnTo>
                    <a:pt x="381" y="0"/>
                  </a:lnTo>
                  <a:cubicBezTo>
                    <a:pt x="0" y="1780"/>
                    <a:pt x="1090" y="3381"/>
                    <a:pt x="2106" y="4938"/>
                  </a:cubicBezTo>
                  <a:lnTo>
                    <a:pt x="2295" y="5230"/>
                  </a:lnTo>
                  <a:cubicBezTo>
                    <a:pt x="2369" y="5344"/>
                    <a:pt x="2441" y="5458"/>
                    <a:pt x="2512" y="5571"/>
                  </a:cubicBezTo>
                  <a:lnTo>
                    <a:pt x="2709" y="5891"/>
                  </a:lnTo>
                  <a:cubicBezTo>
                    <a:pt x="2929" y="6263"/>
                    <a:pt x="3129" y="6636"/>
                    <a:pt x="3283" y="7007"/>
                  </a:cubicBezTo>
                  <a:cubicBezTo>
                    <a:pt x="4103" y="8986"/>
                    <a:pt x="4323" y="11234"/>
                    <a:pt x="3520" y="13254"/>
                  </a:cubicBezTo>
                  <a:cubicBezTo>
                    <a:pt x="2958" y="14663"/>
                    <a:pt x="2013" y="15528"/>
                    <a:pt x="898" y="16281"/>
                  </a:cubicBezTo>
                  <a:cubicBezTo>
                    <a:pt x="940" y="16407"/>
                    <a:pt x="980" y="16533"/>
                    <a:pt x="1022" y="16659"/>
                  </a:cubicBezTo>
                  <a:cubicBezTo>
                    <a:pt x="1178" y="16559"/>
                    <a:pt x="1334" y="16458"/>
                    <a:pt x="1486" y="16351"/>
                  </a:cubicBezTo>
                  <a:cubicBezTo>
                    <a:pt x="2663" y="15527"/>
                    <a:pt x="3528" y="14444"/>
                    <a:pt x="3991" y="13076"/>
                  </a:cubicBezTo>
                  <a:cubicBezTo>
                    <a:pt x="4848" y="10550"/>
                    <a:pt x="4222" y="7870"/>
                    <a:pt x="3010" y="5574"/>
                  </a:cubicBezTo>
                  <a:lnTo>
                    <a:pt x="2832" y="5245"/>
                  </a:lnTo>
                  <a:cubicBezTo>
                    <a:pt x="2768" y="5132"/>
                    <a:pt x="2702" y="5019"/>
                    <a:pt x="2631" y="4904"/>
                  </a:cubicBezTo>
                  <a:lnTo>
                    <a:pt x="2447" y="4613"/>
                  </a:lnTo>
                  <a:cubicBezTo>
                    <a:pt x="1550" y="3226"/>
                    <a:pt x="352" y="1708"/>
                    <a:pt x="799" y="83"/>
                  </a:cubicBezTo>
                  <a:cubicBezTo>
                    <a:pt x="659" y="56"/>
                    <a:pt x="519" y="29"/>
                    <a:pt x="3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p:nvPr/>
          </p:nvSpPr>
          <p:spPr>
            <a:xfrm>
              <a:off x="3123788" y="2593645"/>
              <a:ext cx="109825" cy="61368"/>
            </a:xfrm>
            <a:custGeom>
              <a:rect b="b" l="l" r="r" t="t"/>
              <a:pathLst>
                <a:path extrusionOk="0" h="1963" w="3513">
                  <a:moveTo>
                    <a:pt x="89" y="0"/>
                  </a:moveTo>
                  <a:cubicBezTo>
                    <a:pt x="29" y="379"/>
                    <a:pt x="0" y="762"/>
                    <a:pt x="1" y="1152"/>
                  </a:cubicBezTo>
                  <a:cubicBezTo>
                    <a:pt x="1" y="1166"/>
                    <a:pt x="2" y="1178"/>
                    <a:pt x="2" y="1192"/>
                  </a:cubicBezTo>
                  <a:cubicBezTo>
                    <a:pt x="4" y="1192"/>
                    <a:pt x="6" y="1192"/>
                    <a:pt x="7" y="1192"/>
                  </a:cubicBezTo>
                  <a:cubicBezTo>
                    <a:pt x="9" y="1192"/>
                    <a:pt x="10" y="1192"/>
                    <a:pt x="12" y="1193"/>
                  </a:cubicBezTo>
                  <a:cubicBezTo>
                    <a:pt x="545" y="1374"/>
                    <a:pt x="1059" y="1584"/>
                    <a:pt x="1610" y="1714"/>
                  </a:cubicBezTo>
                  <a:cubicBezTo>
                    <a:pt x="2132" y="1837"/>
                    <a:pt x="2667" y="1856"/>
                    <a:pt x="3188" y="1962"/>
                  </a:cubicBezTo>
                  <a:cubicBezTo>
                    <a:pt x="3333" y="1588"/>
                    <a:pt x="3439" y="1208"/>
                    <a:pt x="3512" y="822"/>
                  </a:cubicBezTo>
                  <a:lnTo>
                    <a:pt x="3512" y="822"/>
                  </a:lnTo>
                  <a:cubicBezTo>
                    <a:pt x="3405" y="830"/>
                    <a:pt x="3296" y="834"/>
                    <a:pt x="3187" y="834"/>
                  </a:cubicBezTo>
                  <a:cubicBezTo>
                    <a:pt x="2132" y="834"/>
                    <a:pt x="1006" y="477"/>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4"/>
            <p:cNvSpPr/>
            <p:nvPr/>
          </p:nvSpPr>
          <p:spPr>
            <a:xfrm>
              <a:off x="3142326" y="2502142"/>
              <a:ext cx="93475" cy="50020"/>
            </a:xfrm>
            <a:custGeom>
              <a:rect b="b" l="l" r="r" t="t"/>
              <a:pathLst>
                <a:path extrusionOk="0" h="1600" w="2990">
                  <a:moveTo>
                    <a:pt x="502" y="1"/>
                  </a:moveTo>
                  <a:cubicBezTo>
                    <a:pt x="311" y="345"/>
                    <a:pt x="147" y="700"/>
                    <a:pt x="1" y="1065"/>
                  </a:cubicBezTo>
                  <a:cubicBezTo>
                    <a:pt x="4" y="1065"/>
                    <a:pt x="7" y="1064"/>
                    <a:pt x="10" y="1064"/>
                  </a:cubicBezTo>
                  <a:cubicBezTo>
                    <a:pt x="11" y="1064"/>
                    <a:pt x="13" y="1064"/>
                    <a:pt x="14" y="1065"/>
                  </a:cubicBezTo>
                  <a:cubicBezTo>
                    <a:pt x="1014" y="1293"/>
                    <a:pt x="1975" y="1474"/>
                    <a:pt x="2989" y="1600"/>
                  </a:cubicBezTo>
                  <a:cubicBezTo>
                    <a:pt x="2956" y="1298"/>
                    <a:pt x="2907" y="996"/>
                    <a:pt x="2843" y="696"/>
                  </a:cubicBezTo>
                  <a:cubicBezTo>
                    <a:pt x="2841" y="696"/>
                    <a:pt x="2838" y="696"/>
                    <a:pt x="2835" y="696"/>
                  </a:cubicBezTo>
                  <a:cubicBezTo>
                    <a:pt x="2437" y="696"/>
                    <a:pt x="2025" y="546"/>
                    <a:pt x="1648" y="434"/>
                  </a:cubicBezTo>
                  <a:cubicBezTo>
                    <a:pt x="1252" y="316"/>
                    <a:pt x="871" y="181"/>
                    <a:pt x="5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p:cNvSpPr/>
            <p:nvPr/>
          </p:nvSpPr>
          <p:spPr>
            <a:xfrm>
              <a:off x="3191844" y="2440807"/>
              <a:ext cx="16600" cy="15319"/>
            </a:xfrm>
            <a:custGeom>
              <a:rect b="b" l="l" r="r" t="t"/>
              <a:pathLst>
                <a:path extrusionOk="0" h="490" w="531">
                  <a:moveTo>
                    <a:pt x="292" y="1"/>
                  </a:moveTo>
                  <a:cubicBezTo>
                    <a:pt x="193" y="116"/>
                    <a:pt x="95" y="231"/>
                    <a:pt x="0" y="349"/>
                  </a:cubicBezTo>
                  <a:cubicBezTo>
                    <a:pt x="100" y="370"/>
                    <a:pt x="200" y="390"/>
                    <a:pt x="301" y="420"/>
                  </a:cubicBezTo>
                  <a:cubicBezTo>
                    <a:pt x="378" y="442"/>
                    <a:pt x="460" y="458"/>
                    <a:pt x="530" y="489"/>
                  </a:cubicBezTo>
                  <a:cubicBezTo>
                    <a:pt x="454" y="324"/>
                    <a:pt x="375" y="161"/>
                    <a:pt x="2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4"/>
            <p:cNvSpPr/>
            <p:nvPr/>
          </p:nvSpPr>
          <p:spPr>
            <a:xfrm>
              <a:off x="3003306" y="2780807"/>
              <a:ext cx="114515" cy="144120"/>
            </a:xfrm>
            <a:custGeom>
              <a:rect b="b" l="l" r="r" t="t"/>
              <a:pathLst>
                <a:path extrusionOk="0" h="4610" w="3663">
                  <a:moveTo>
                    <a:pt x="3534" y="0"/>
                  </a:moveTo>
                  <a:cubicBezTo>
                    <a:pt x="3386" y="90"/>
                    <a:pt x="3238" y="178"/>
                    <a:pt x="3087" y="270"/>
                  </a:cubicBezTo>
                  <a:cubicBezTo>
                    <a:pt x="1415" y="1285"/>
                    <a:pt x="239" y="2785"/>
                    <a:pt x="1" y="4521"/>
                  </a:cubicBezTo>
                  <a:cubicBezTo>
                    <a:pt x="115" y="4556"/>
                    <a:pt x="230" y="4586"/>
                    <a:pt x="344" y="4610"/>
                  </a:cubicBezTo>
                  <a:cubicBezTo>
                    <a:pt x="367" y="3264"/>
                    <a:pt x="1430" y="1938"/>
                    <a:pt x="2460" y="1157"/>
                  </a:cubicBezTo>
                  <a:cubicBezTo>
                    <a:pt x="2845" y="866"/>
                    <a:pt x="3251" y="608"/>
                    <a:pt x="3663" y="356"/>
                  </a:cubicBezTo>
                  <a:cubicBezTo>
                    <a:pt x="3607" y="244"/>
                    <a:pt x="3566" y="120"/>
                    <a:pt x="3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4"/>
            <p:cNvSpPr/>
            <p:nvPr/>
          </p:nvSpPr>
          <p:spPr>
            <a:xfrm>
              <a:off x="3092495" y="2424113"/>
              <a:ext cx="98508" cy="549782"/>
            </a:xfrm>
            <a:custGeom>
              <a:rect b="b" l="l" r="r" t="t"/>
              <a:pathLst>
                <a:path extrusionOk="0" h="17586" w="3151">
                  <a:moveTo>
                    <a:pt x="2908" y="1"/>
                  </a:moveTo>
                  <a:cubicBezTo>
                    <a:pt x="1398" y="1599"/>
                    <a:pt x="347" y="3659"/>
                    <a:pt x="154" y="5867"/>
                  </a:cubicBezTo>
                  <a:cubicBezTo>
                    <a:pt x="1" y="7595"/>
                    <a:pt x="550" y="9110"/>
                    <a:pt x="1102" y="10647"/>
                  </a:cubicBezTo>
                  <a:lnTo>
                    <a:pt x="1251" y="11063"/>
                  </a:lnTo>
                  <a:cubicBezTo>
                    <a:pt x="1294" y="11182"/>
                    <a:pt x="1336" y="11303"/>
                    <a:pt x="1377" y="11425"/>
                  </a:cubicBezTo>
                  <a:lnTo>
                    <a:pt x="1509" y="11822"/>
                  </a:lnTo>
                  <a:cubicBezTo>
                    <a:pt x="1654" y="12266"/>
                    <a:pt x="1784" y="12719"/>
                    <a:pt x="1884" y="13185"/>
                  </a:cubicBezTo>
                  <a:cubicBezTo>
                    <a:pt x="2186" y="14591"/>
                    <a:pt x="2098" y="16168"/>
                    <a:pt x="1222" y="17300"/>
                  </a:cubicBezTo>
                  <a:cubicBezTo>
                    <a:pt x="1408" y="17404"/>
                    <a:pt x="1597" y="17497"/>
                    <a:pt x="1790" y="17586"/>
                  </a:cubicBezTo>
                  <a:cubicBezTo>
                    <a:pt x="2863" y="16071"/>
                    <a:pt x="2577" y="13969"/>
                    <a:pt x="2044" y="12193"/>
                  </a:cubicBezTo>
                  <a:cubicBezTo>
                    <a:pt x="2048" y="12186"/>
                    <a:pt x="2048" y="12176"/>
                    <a:pt x="2049" y="12166"/>
                  </a:cubicBezTo>
                  <a:cubicBezTo>
                    <a:pt x="2049" y="12165"/>
                    <a:pt x="2047" y="12162"/>
                    <a:pt x="2047" y="12161"/>
                  </a:cubicBezTo>
                  <a:cubicBezTo>
                    <a:pt x="2039" y="12139"/>
                    <a:pt x="2034" y="12115"/>
                    <a:pt x="2028" y="12093"/>
                  </a:cubicBezTo>
                  <a:cubicBezTo>
                    <a:pt x="2014" y="12066"/>
                    <a:pt x="2000" y="12039"/>
                    <a:pt x="1987" y="12011"/>
                  </a:cubicBezTo>
                  <a:cubicBezTo>
                    <a:pt x="1955" y="11909"/>
                    <a:pt x="1924" y="11807"/>
                    <a:pt x="1889" y="11708"/>
                  </a:cubicBezTo>
                  <a:cubicBezTo>
                    <a:pt x="1878" y="11674"/>
                    <a:pt x="1867" y="11640"/>
                    <a:pt x="1856" y="11606"/>
                  </a:cubicBezTo>
                  <a:lnTo>
                    <a:pt x="1722" y="11214"/>
                  </a:lnTo>
                  <a:cubicBezTo>
                    <a:pt x="1680" y="11092"/>
                    <a:pt x="1639" y="10969"/>
                    <a:pt x="1596" y="10845"/>
                  </a:cubicBezTo>
                  <a:lnTo>
                    <a:pt x="1455" y="10432"/>
                  </a:lnTo>
                  <a:cubicBezTo>
                    <a:pt x="937" y="8896"/>
                    <a:pt x="490" y="7358"/>
                    <a:pt x="674" y="5695"/>
                  </a:cubicBezTo>
                  <a:cubicBezTo>
                    <a:pt x="869" y="3925"/>
                    <a:pt x="1624" y="2243"/>
                    <a:pt x="2713" y="843"/>
                  </a:cubicBezTo>
                  <a:cubicBezTo>
                    <a:pt x="2848" y="670"/>
                    <a:pt x="2997" y="500"/>
                    <a:pt x="3150" y="331"/>
                  </a:cubicBezTo>
                  <a:cubicBezTo>
                    <a:pt x="3145" y="328"/>
                    <a:pt x="3140" y="326"/>
                    <a:pt x="3135" y="322"/>
                  </a:cubicBezTo>
                  <a:cubicBezTo>
                    <a:pt x="3038" y="239"/>
                    <a:pt x="2968" y="119"/>
                    <a:pt x="2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4"/>
            <p:cNvSpPr/>
            <p:nvPr/>
          </p:nvSpPr>
          <p:spPr>
            <a:xfrm>
              <a:off x="3144452" y="2730883"/>
              <a:ext cx="13943" cy="12599"/>
            </a:xfrm>
            <a:custGeom>
              <a:rect b="b" l="l" r="r" t="t"/>
              <a:pathLst>
                <a:path extrusionOk="0" h="403" w="446">
                  <a:moveTo>
                    <a:pt x="0" y="0"/>
                  </a:moveTo>
                  <a:lnTo>
                    <a:pt x="0" y="0"/>
                  </a:lnTo>
                  <a:cubicBezTo>
                    <a:pt x="42" y="134"/>
                    <a:pt x="85" y="269"/>
                    <a:pt x="128" y="402"/>
                  </a:cubicBezTo>
                  <a:cubicBezTo>
                    <a:pt x="236" y="333"/>
                    <a:pt x="341" y="260"/>
                    <a:pt x="445" y="186"/>
                  </a:cubicBezTo>
                  <a:cubicBezTo>
                    <a:pt x="290" y="144"/>
                    <a:pt x="138" y="78"/>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4"/>
            <p:cNvSpPr/>
            <p:nvPr/>
          </p:nvSpPr>
          <p:spPr>
            <a:xfrm>
              <a:off x="3131728" y="2686147"/>
              <a:ext cx="64776" cy="43299"/>
            </a:xfrm>
            <a:custGeom>
              <a:rect b="b" l="l" r="r" t="t"/>
              <a:pathLst>
                <a:path extrusionOk="0" h="1385" w="2072">
                  <a:moveTo>
                    <a:pt x="0" y="1"/>
                  </a:moveTo>
                  <a:lnTo>
                    <a:pt x="0" y="1"/>
                  </a:lnTo>
                  <a:cubicBezTo>
                    <a:pt x="84" y="347"/>
                    <a:pt x="185" y="701"/>
                    <a:pt x="291" y="1059"/>
                  </a:cubicBezTo>
                  <a:cubicBezTo>
                    <a:pt x="452" y="1141"/>
                    <a:pt x="614" y="1222"/>
                    <a:pt x="783" y="1281"/>
                  </a:cubicBezTo>
                  <a:cubicBezTo>
                    <a:pt x="907" y="1325"/>
                    <a:pt x="1038" y="1348"/>
                    <a:pt x="1164" y="1384"/>
                  </a:cubicBezTo>
                  <a:cubicBezTo>
                    <a:pt x="1492" y="1126"/>
                    <a:pt x="1800" y="842"/>
                    <a:pt x="2071" y="514"/>
                  </a:cubicBezTo>
                  <a:cubicBezTo>
                    <a:pt x="1364" y="498"/>
                    <a:pt x="639" y="2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2" name="Google Shape;742;p34"/>
          <p:cNvGrpSpPr/>
          <p:nvPr/>
        </p:nvGrpSpPr>
        <p:grpSpPr>
          <a:xfrm rot="-1440891">
            <a:off x="855553" y="4348194"/>
            <a:ext cx="326846" cy="510609"/>
            <a:chOff x="3309813" y="3866575"/>
            <a:chExt cx="326825" cy="510575"/>
          </a:xfrm>
        </p:grpSpPr>
        <p:sp>
          <p:nvSpPr>
            <p:cNvPr id="743" name="Google Shape;743;p34"/>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4"/>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4"/>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34"/>
          <p:cNvGrpSpPr/>
          <p:nvPr/>
        </p:nvGrpSpPr>
        <p:grpSpPr>
          <a:xfrm rot="-1440891">
            <a:off x="8184478" y="717331"/>
            <a:ext cx="326846" cy="510609"/>
            <a:chOff x="3309813" y="3866575"/>
            <a:chExt cx="326825" cy="510575"/>
          </a:xfrm>
        </p:grpSpPr>
        <p:sp>
          <p:nvSpPr>
            <p:cNvPr id="764" name="Google Shape;764;p34"/>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4"/>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4"/>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4"/>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4"/>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4"/>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4"/>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3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 - Data Cleaning</a:t>
            </a:r>
            <a:endParaRPr/>
          </a:p>
        </p:txBody>
      </p:sp>
      <p:sp>
        <p:nvSpPr>
          <p:cNvPr id="789" name="Google Shape;789;p35"/>
          <p:cNvSpPr txBox="1"/>
          <p:nvPr>
            <p:ph idx="1" type="body"/>
          </p:nvPr>
        </p:nvSpPr>
        <p:spPr>
          <a:xfrm>
            <a:off x="720000" y="1229075"/>
            <a:ext cx="7704000" cy="3458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Data cleaning was the first step in the data processing phase to ensure the dataset was free from any missing or null values.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initial dataset comprised 319,795 entries and 17 columns, including the target column.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target column 'HeartDisease' had a class imbalance issue, with 292,422 entries labeled as 'No' and only 27,373 entries labeled as 'Yes'.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This class imbalance could result in bias towards the majority class in the model, affecting its performance.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 address this issue, undersampling techniques were applied using imblearn's RandomUndersampling with a 'sampling_strategy' hyperparameter set to 'majority'.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This technique reduced the total dataset size to 54,746, with 27,373 entries for each class, ensuring a balanced dataset for further analysis.</a:t>
            </a:r>
            <a:endParaRPr>
              <a:solidFill>
                <a:schemeClr val="dk1"/>
              </a:solidFill>
            </a:endParaRPr>
          </a:p>
          <a:p>
            <a:pPr indent="0" lvl="0" marL="1371600" rtl="0" algn="l">
              <a:spcBef>
                <a:spcPts val="0"/>
              </a:spcBef>
              <a:spcAft>
                <a:spcPts val="0"/>
              </a:spcAft>
              <a:buNone/>
            </a:pPr>
            <a:r>
              <a:t/>
            </a:r>
            <a:endParaRPr>
              <a:solidFill>
                <a:schemeClr val="dk1"/>
              </a:solidFill>
            </a:endParaRPr>
          </a:p>
        </p:txBody>
      </p:sp>
      <p:grpSp>
        <p:nvGrpSpPr>
          <p:cNvPr id="790" name="Google Shape;790;p35"/>
          <p:cNvGrpSpPr/>
          <p:nvPr/>
        </p:nvGrpSpPr>
        <p:grpSpPr>
          <a:xfrm>
            <a:off x="592238" y="3853131"/>
            <a:ext cx="173569" cy="309061"/>
            <a:chOff x="2157276" y="1521031"/>
            <a:chExt cx="173569" cy="309061"/>
          </a:xfrm>
        </p:grpSpPr>
        <p:sp>
          <p:nvSpPr>
            <p:cNvPr id="791" name="Google Shape;791;p35"/>
            <p:cNvSpPr/>
            <p:nvPr/>
          </p:nvSpPr>
          <p:spPr>
            <a:xfrm>
              <a:off x="2157276" y="1521031"/>
              <a:ext cx="173569" cy="309061"/>
            </a:xfrm>
            <a:custGeom>
              <a:rect b="b" l="l" r="r" t="t"/>
              <a:pathLst>
                <a:path extrusionOk="0" h="9886" w="5552">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2185724" y="1563202"/>
              <a:ext cx="21759" cy="19977"/>
            </a:xfrm>
            <a:custGeom>
              <a:rect b="b" l="l" r="r" t="t"/>
              <a:pathLst>
                <a:path extrusionOk="0" h="639" w="696">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2187818" y="1592995"/>
              <a:ext cx="17382" cy="27323"/>
            </a:xfrm>
            <a:custGeom>
              <a:rect b="b" l="l" r="r" t="t"/>
              <a:pathLst>
                <a:path extrusionOk="0" h="874" w="556">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2262064" y="1699315"/>
              <a:ext cx="15225" cy="5752"/>
            </a:xfrm>
            <a:custGeom>
              <a:rect b="b" l="l" r="r" t="t"/>
              <a:pathLst>
                <a:path extrusionOk="0" h="184" w="487">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2270442" y="1709600"/>
              <a:ext cx="8597" cy="4783"/>
            </a:xfrm>
            <a:custGeom>
              <a:rect b="b" l="l" r="r" t="t"/>
              <a:pathLst>
                <a:path extrusionOk="0" h="153" w="275">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2175063" y="1538224"/>
              <a:ext cx="107668" cy="141900"/>
            </a:xfrm>
            <a:custGeom>
              <a:rect b="b" l="l" r="r" t="t"/>
              <a:pathLst>
                <a:path extrusionOk="0" h="4539" w="3444">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2221768" y="1538287"/>
              <a:ext cx="60899" cy="117922"/>
            </a:xfrm>
            <a:custGeom>
              <a:rect b="b" l="l" r="r" t="t"/>
              <a:pathLst>
                <a:path extrusionOk="0" h="3772" w="1948">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2192507" y="1597965"/>
              <a:ext cx="6721" cy="17507"/>
            </a:xfrm>
            <a:custGeom>
              <a:rect b="b" l="l" r="r" t="t"/>
              <a:pathLst>
                <a:path extrusionOk="0" h="560" w="215">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2190413" y="1568017"/>
              <a:ext cx="11630" cy="10410"/>
            </a:xfrm>
            <a:custGeom>
              <a:rect b="b" l="l" r="r" t="t"/>
              <a:pathLst>
                <a:path extrusionOk="0" h="333" w="372">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2200729" y="1667710"/>
              <a:ext cx="111294" cy="145121"/>
            </a:xfrm>
            <a:custGeom>
              <a:rect b="b" l="l" r="r" t="t"/>
              <a:pathLst>
                <a:path extrusionOk="0" h="4642" w="356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2255437" y="1668585"/>
              <a:ext cx="55647" cy="139024"/>
            </a:xfrm>
            <a:custGeom>
              <a:rect b="b" l="l" r="r" t="t"/>
              <a:pathLst>
                <a:path extrusionOk="0" h="4447" w="178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35"/>
          <p:cNvGrpSpPr/>
          <p:nvPr/>
        </p:nvGrpSpPr>
        <p:grpSpPr>
          <a:xfrm>
            <a:off x="6988888" y="986924"/>
            <a:ext cx="171201" cy="157715"/>
            <a:chOff x="3739015" y="1518936"/>
            <a:chExt cx="153186" cy="141119"/>
          </a:xfrm>
        </p:grpSpPr>
        <p:sp>
          <p:nvSpPr>
            <p:cNvPr id="803" name="Google Shape;803;p35"/>
            <p:cNvSpPr/>
            <p:nvPr/>
          </p:nvSpPr>
          <p:spPr>
            <a:xfrm>
              <a:off x="3739015" y="1518936"/>
              <a:ext cx="153186" cy="141119"/>
            </a:xfrm>
            <a:custGeom>
              <a:rect b="b" l="l" r="r" t="t"/>
              <a:pathLst>
                <a:path extrusionOk="0" h="4514" w="4900">
                  <a:moveTo>
                    <a:pt x="2540" y="376"/>
                  </a:moveTo>
                  <a:cubicBezTo>
                    <a:pt x="3259" y="376"/>
                    <a:pt x="3839" y="815"/>
                    <a:pt x="4091" y="1421"/>
                  </a:cubicBezTo>
                  <a:cubicBezTo>
                    <a:pt x="4157" y="1665"/>
                    <a:pt x="4161" y="1893"/>
                    <a:pt x="4120" y="2103"/>
                  </a:cubicBezTo>
                  <a:cubicBezTo>
                    <a:pt x="3150" y="1621"/>
                    <a:pt x="1999" y="1345"/>
                    <a:pt x="955" y="1096"/>
                  </a:cubicBezTo>
                  <a:cubicBezTo>
                    <a:pt x="1244" y="790"/>
                    <a:pt x="1606" y="557"/>
                    <a:pt x="2059" y="439"/>
                  </a:cubicBezTo>
                  <a:cubicBezTo>
                    <a:pt x="2224" y="396"/>
                    <a:pt x="2385" y="376"/>
                    <a:pt x="2540" y="376"/>
                  </a:cubicBezTo>
                  <a:close/>
                  <a:moveTo>
                    <a:pt x="780" y="1337"/>
                  </a:moveTo>
                  <a:cubicBezTo>
                    <a:pt x="1845" y="1677"/>
                    <a:pt x="2937" y="2138"/>
                    <a:pt x="4034" y="2389"/>
                  </a:cubicBezTo>
                  <a:cubicBezTo>
                    <a:pt x="3968" y="2539"/>
                    <a:pt x="3881" y="2676"/>
                    <a:pt x="3771" y="2799"/>
                  </a:cubicBezTo>
                  <a:cubicBezTo>
                    <a:pt x="2770" y="2362"/>
                    <a:pt x="1715" y="2004"/>
                    <a:pt x="677" y="1671"/>
                  </a:cubicBezTo>
                  <a:cubicBezTo>
                    <a:pt x="697" y="1560"/>
                    <a:pt x="730" y="1447"/>
                    <a:pt x="780" y="1337"/>
                  </a:cubicBezTo>
                  <a:close/>
                  <a:moveTo>
                    <a:pt x="655" y="1925"/>
                  </a:moveTo>
                  <a:lnTo>
                    <a:pt x="655" y="1925"/>
                  </a:lnTo>
                  <a:cubicBezTo>
                    <a:pt x="1592" y="2325"/>
                    <a:pt x="2550" y="2717"/>
                    <a:pt x="3520" y="3029"/>
                  </a:cubicBezTo>
                  <a:cubicBezTo>
                    <a:pt x="3183" y="3281"/>
                    <a:pt x="2746" y="3426"/>
                    <a:pt x="2299" y="3426"/>
                  </a:cubicBezTo>
                  <a:cubicBezTo>
                    <a:pt x="2251" y="3426"/>
                    <a:pt x="2203" y="3425"/>
                    <a:pt x="2154" y="3421"/>
                  </a:cubicBezTo>
                  <a:cubicBezTo>
                    <a:pt x="1298" y="3363"/>
                    <a:pt x="665" y="2678"/>
                    <a:pt x="655" y="1925"/>
                  </a:cubicBezTo>
                  <a:close/>
                  <a:moveTo>
                    <a:pt x="403" y="2288"/>
                  </a:moveTo>
                  <a:lnTo>
                    <a:pt x="403" y="2288"/>
                  </a:lnTo>
                  <a:cubicBezTo>
                    <a:pt x="537" y="2981"/>
                    <a:pt x="1106" y="3584"/>
                    <a:pt x="1907" y="3736"/>
                  </a:cubicBezTo>
                  <a:cubicBezTo>
                    <a:pt x="2044" y="3762"/>
                    <a:pt x="2182" y="3774"/>
                    <a:pt x="2318" y="3774"/>
                  </a:cubicBezTo>
                  <a:cubicBezTo>
                    <a:pt x="2926" y="3774"/>
                    <a:pt x="3503" y="3526"/>
                    <a:pt x="3895" y="3124"/>
                  </a:cubicBezTo>
                  <a:cubicBezTo>
                    <a:pt x="3909" y="3120"/>
                    <a:pt x="3920" y="3116"/>
                    <a:pt x="3932" y="3110"/>
                  </a:cubicBezTo>
                  <a:lnTo>
                    <a:pt x="3932" y="3110"/>
                  </a:lnTo>
                  <a:cubicBezTo>
                    <a:pt x="3560" y="3736"/>
                    <a:pt x="2912" y="4137"/>
                    <a:pt x="2220" y="4137"/>
                  </a:cubicBezTo>
                  <a:cubicBezTo>
                    <a:pt x="1941" y="4137"/>
                    <a:pt x="1656" y="4072"/>
                    <a:pt x="1379" y="3930"/>
                  </a:cubicBezTo>
                  <a:cubicBezTo>
                    <a:pt x="700" y="3585"/>
                    <a:pt x="372" y="2940"/>
                    <a:pt x="403" y="2288"/>
                  </a:cubicBezTo>
                  <a:close/>
                  <a:moveTo>
                    <a:pt x="2586" y="1"/>
                  </a:moveTo>
                  <a:cubicBezTo>
                    <a:pt x="1294" y="1"/>
                    <a:pt x="34" y="1075"/>
                    <a:pt x="1" y="2398"/>
                  </a:cubicBezTo>
                  <a:cubicBezTo>
                    <a:pt x="0" y="2439"/>
                    <a:pt x="20" y="2467"/>
                    <a:pt x="47" y="2483"/>
                  </a:cubicBezTo>
                  <a:cubicBezTo>
                    <a:pt x="56" y="3108"/>
                    <a:pt x="341" y="3727"/>
                    <a:pt x="910" y="4117"/>
                  </a:cubicBezTo>
                  <a:cubicBezTo>
                    <a:pt x="1307" y="4388"/>
                    <a:pt x="1747" y="4513"/>
                    <a:pt x="2181" y="4513"/>
                  </a:cubicBezTo>
                  <a:cubicBezTo>
                    <a:pt x="3102" y="4513"/>
                    <a:pt x="3994" y="3952"/>
                    <a:pt x="4384" y="3034"/>
                  </a:cubicBezTo>
                  <a:cubicBezTo>
                    <a:pt x="4900" y="1819"/>
                    <a:pt x="4367" y="278"/>
                    <a:pt x="2977" y="34"/>
                  </a:cubicBezTo>
                  <a:cubicBezTo>
                    <a:pt x="2847" y="12"/>
                    <a:pt x="2716" y="1"/>
                    <a:pt x="2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3768807" y="1530659"/>
              <a:ext cx="100290" cy="54053"/>
            </a:xfrm>
            <a:custGeom>
              <a:rect b="b" l="l" r="r" t="t"/>
              <a:pathLst>
                <a:path extrusionOk="0" h="1729" w="3208">
                  <a:moveTo>
                    <a:pt x="1586" y="1"/>
                  </a:moveTo>
                  <a:cubicBezTo>
                    <a:pt x="1431" y="1"/>
                    <a:pt x="1270" y="21"/>
                    <a:pt x="1105" y="64"/>
                  </a:cubicBezTo>
                  <a:cubicBezTo>
                    <a:pt x="652" y="182"/>
                    <a:pt x="288" y="415"/>
                    <a:pt x="1" y="721"/>
                  </a:cubicBezTo>
                  <a:cubicBezTo>
                    <a:pt x="1045" y="970"/>
                    <a:pt x="2196" y="1246"/>
                    <a:pt x="3166" y="1728"/>
                  </a:cubicBezTo>
                  <a:cubicBezTo>
                    <a:pt x="3208" y="1518"/>
                    <a:pt x="3203" y="1289"/>
                    <a:pt x="3136" y="1046"/>
                  </a:cubicBezTo>
                  <a:cubicBezTo>
                    <a:pt x="2886" y="440"/>
                    <a:pt x="2306" y="1"/>
                    <a:pt x="15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3760116" y="1560702"/>
              <a:ext cx="104948" cy="45737"/>
            </a:xfrm>
            <a:custGeom>
              <a:rect b="b" l="l" r="r" t="t"/>
              <a:pathLst>
                <a:path extrusionOk="0" h="1463" w="3357">
                  <a:moveTo>
                    <a:pt x="103" y="1"/>
                  </a:moveTo>
                  <a:cubicBezTo>
                    <a:pt x="55" y="111"/>
                    <a:pt x="22" y="224"/>
                    <a:pt x="1" y="335"/>
                  </a:cubicBezTo>
                  <a:cubicBezTo>
                    <a:pt x="1039" y="668"/>
                    <a:pt x="2094" y="1025"/>
                    <a:pt x="3095" y="1463"/>
                  </a:cubicBezTo>
                  <a:cubicBezTo>
                    <a:pt x="3205" y="1342"/>
                    <a:pt x="3292" y="1203"/>
                    <a:pt x="3357" y="1053"/>
                  </a:cubicBezTo>
                  <a:cubicBezTo>
                    <a:pt x="2262" y="802"/>
                    <a:pt x="1169" y="342"/>
                    <a:pt x="1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3759491" y="1579146"/>
              <a:ext cx="89598" cy="46988"/>
            </a:xfrm>
            <a:custGeom>
              <a:rect b="b" l="l" r="r" t="t"/>
              <a:pathLst>
                <a:path extrusionOk="0" h="1503" w="2866">
                  <a:moveTo>
                    <a:pt x="0" y="0"/>
                  </a:moveTo>
                  <a:lnTo>
                    <a:pt x="0" y="0"/>
                  </a:lnTo>
                  <a:cubicBezTo>
                    <a:pt x="10" y="753"/>
                    <a:pt x="643" y="1437"/>
                    <a:pt x="1499" y="1497"/>
                  </a:cubicBezTo>
                  <a:cubicBezTo>
                    <a:pt x="1546" y="1501"/>
                    <a:pt x="1592" y="1502"/>
                    <a:pt x="1638" y="1502"/>
                  </a:cubicBezTo>
                  <a:cubicBezTo>
                    <a:pt x="2087" y="1502"/>
                    <a:pt x="2526" y="1357"/>
                    <a:pt x="2865" y="1104"/>
                  </a:cubicBezTo>
                  <a:cubicBezTo>
                    <a:pt x="1895" y="794"/>
                    <a:pt x="937" y="40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3750613" y="1590494"/>
              <a:ext cx="111326" cy="57836"/>
            </a:xfrm>
            <a:custGeom>
              <a:rect b="b" l="l" r="r" t="t"/>
              <a:pathLst>
                <a:path extrusionOk="0" h="1850" w="3561">
                  <a:moveTo>
                    <a:pt x="32" y="1"/>
                  </a:moveTo>
                  <a:lnTo>
                    <a:pt x="32" y="1"/>
                  </a:lnTo>
                  <a:cubicBezTo>
                    <a:pt x="1" y="652"/>
                    <a:pt x="328" y="1297"/>
                    <a:pt x="1008" y="1644"/>
                  </a:cubicBezTo>
                  <a:cubicBezTo>
                    <a:pt x="1284" y="1785"/>
                    <a:pt x="1569" y="1849"/>
                    <a:pt x="1847" y="1849"/>
                  </a:cubicBezTo>
                  <a:cubicBezTo>
                    <a:pt x="2539" y="1849"/>
                    <a:pt x="3188" y="1448"/>
                    <a:pt x="3561" y="822"/>
                  </a:cubicBezTo>
                  <a:lnTo>
                    <a:pt x="3561" y="822"/>
                  </a:lnTo>
                  <a:cubicBezTo>
                    <a:pt x="3550" y="828"/>
                    <a:pt x="3538" y="833"/>
                    <a:pt x="3524" y="837"/>
                  </a:cubicBezTo>
                  <a:cubicBezTo>
                    <a:pt x="3133" y="1238"/>
                    <a:pt x="2556" y="1487"/>
                    <a:pt x="1949" y="1487"/>
                  </a:cubicBezTo>
                  <a:cubicBezTo>
                    <a:pt x="1812" y="1487"/>
                    <a:pt x="1674" y="1474"/>
                    <a:pt x="1536" y="1448"/>
                  </a:cubicBezTo>
                  <a:cubicBezTo>
                    <a:pt x="737" y="1296"/>
                    <a:pt x="167" y="693"/>
                    <a:pt x="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8" name="Google Shape;808;p35"/>
          <p:cNvGrpSpPr/>
          <p:nvPr/>
        </p:nvGrpSpPr>
        <p:grpSpPr>
          <a:xfrm>
            <a:off x="361749" y="4603362"/>
            <a:ext cx="222401" cy="217587"/>
            <a:chOff x="3679086" y="979362"/>
            <a:chExt cx="222401" cy="217587"/>
          </a:xfrm>
        </p:grpSpPr>
        <p:sp>
          <p:nvSpPr>
            <p:cNvPr id="809" name="Google Shape;809;p35"/>
            <p:cNvSpPr/>
            <p:nvPr/>
          </p:nvSpPr>
          <p:spPr>
            <a:xfrm>
              <a:off x="3679086" y="979362"/>
              <a:ext cx="222401" cy="217587"/>
            </a:xfrm>
            <a:custGeom>
              <a:rect b="b" l="l" r="r" t="t"/>
              <a:pathLst>
                <a:path extrusionOk="0" h="6960" w="7114">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3696405" y="996556"/>
              <a:ext cx="162409" cy="88660"/>
            </a:xfrm>
            <a:custGeom>
              <a:rect b="b" l="l" r="r" t="t"/>
              <a:pathLst>
                <a:path extrusionOk="0" h="2836" w="5195">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3706471" y="1065988"/>
              <a:ext cx="171412" cy="95319"/>
            </a:xfrm>
            <a:custGeom>
              <a:rect b="b" l="l" r="r" t="t"/>
              <a:pathLst>
                <a:path extrusionOk="0" h="3049" w="5483">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3696561" y="1034414"/>
              <a:ext cx="177759" cy="83783"/>
            </a:xfrm>
            <a:custGeom>
              <a:rect b="b" l="l" r="r" t="t"/>
              <a:pathLst>
                <a:path extrusionOk="0" h="2680" w="5686">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3726916" y="1097125"/>
              <a:ext cx="156906" cy="82658"/>
            </a:xfrm>
            <a:custGeom>
              <a:rect b="b" l="l" r="r" t="t"/>
              <a:pathLst>
                <a:path extrusionOk="0" h="2644" w="5019">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4" name="Google Shape;814;p35"/>
          <p:cNvGrpSpPr/>
          <p:nvPr/>
        </p:nvGrpSpPr>
        <p:grpSpPr>
          <a:xfrm>
            <a:off x="7359849" y="348719"/>
            <a:ext cx="257989" cy="227942"/>
            <a:chOff x="3659860" y="553674"/>
            <a:chExt cx="230842" cy="203957"/>
          </a:xfrm>
        </p:grpSpPr>
        <p:sp>
          <p:nvSpPr>
            <p:cNvPr id="815" name="Google Shape;815;p35"/>
            <p:cNvSpPr/>
            <p:nvPr/>
          </p:nvSpPr>
          <p:spPr>
            <a:xfrm>
              <a:off x="3659860" y="553674"/>
              <a:ext cx="230842" cy="203957"/>
            </a:xfrm>
            <a:custGeom>
              <a:rect b="b" l="l" r="r" t="t"/>
              <a:pathLst>
                <a:path extrusionOk="0" h="6524" w="7384">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3709254" y="569680"/>
              <a:ext cx="152061" cy="81032"/>
            </a:xfrm>
            <a:custGeom>
              <a:rect b="b" l="l" r="r" t="t"/>
              <a:pathLst>
                <a:path extrusionOk="0" h="2592" w="4864">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3693623" y="606444"/>
              <a:ext cx="167942" cy="75280"/>
            </a:xfrm>
            <a:custGeom>
              <a:rect b="b" l="l" r="r" t="t"/>
              <a:pathLst>
                <a:path extrusionOk="0" h="2408" w="5372">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3690028" y="667185"/>
              <a:ext cx="147496" cy="74436"/>
            </a:xfrm>
            <a:custGeom>
              <a:rect b="b" l="l" r="r" t="t"/>
              <a:pathLst>
                <a:path extrusionOk="0" h="2381" w="4718">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3692122" y="634423"/>
              <a:ext cx="157626" cy="90599"/>
            </a:xfrm>
            <a:custGeom>
              <a:rect b="b" l="l" r="r" t="t"/>
              <a:pathLst>
                <a:path extrusionOk="0" h="2898" w="5042">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35"/>
          <p:cNvGrpSpPr/>
          <p:nvPr/>
        </p:nvGrpSpPr>
        <p:grpSpPr>
          <a:xfrm rot="1279291">
            <a:off x="8041147" y="4715043"/>
            <a:ext cx="197509" cy="252198"/>
            <a:chOff x="2588872" y="3067444"/>
            <a:chExt cx="170662" cy="217900"/>
          </a:xfrm>
        </p:grpSpPr>
        <p:sp>
          <p:nvSpPr>
            <p:cNvPr id="821" name="Google Shape;821;p35"/>
            <p:cNvSpPr/>
            <p:nvPr/>
          </p:nvSpPr>
          <p:spPr>
            <a:xfrm>
              <a:off x="2653865" y="3174952"/>
              <a:ext cx="83502" cy="90911"/>
            </a:xfrm>
            <a:custGeom>
              <a:rect b="b" l="l" r="r" t="t"/>
              <a:pathLst>
                <a:path extrusionOk="0" h="2908" w="2671">
                  <a:moveTo>
                    <a:pt x="1659" y="0"/>
                  </a:moveTo>
                  <a:cubicBezTo>
                    <a:pt x="1279" y="437"/>
                    <a:pt x="694" y="817"/>
                    <a:pt x="131" y="817"/>
                  </a:cubicBezTo>
                  <a:cubicBezTo>
                    <a:pt x="87" y="817"/>
                    <a:pt x="44" y="815"/>
                    <a:pt x="0" y="810"/>
                  </a:cubicBezTo>
                  <a:lnTo>
                    <a:pt x="0" y="810"/>
                  </a:lnTo>
                  <a:lnTo>
                    <a:pt x="791" y="2396"/>
                  </a:lnTo>
                  <a:cubicBezTo>
                    <a:pt x="900" y="2616"/>
                    <a:pt x="1089" y="2780"/>
                    <a:pt x="1325" y="2860"/>
                  </a:cubicBezTo>
                  <a:cubicBezTo>
                    <a:pt x="1422" y="2892"/>
                    <a:pt x="1521" y="2908"/>
                    <a:pt x="1620" y="2908"/>
                  </a:cubicBezTo>
                  <a:cubicBezTo>
                    <a:pt x="1654" y="2908"/>
                    <a:pt x="1688" y="2906"/>
                    <a:pt x="1722" y="2902"/>
                  </a:cubicBezTo>
                  <a:cubicBezTo>
                    <a:pt x="1827" y="2891"/>
                    <a:pt x="1931" y="2861"/>
                    <a:pt x="2029" y="2812"/>
                  </a:cubicBezTo>
                  <a:cubicBezTo>
                    <a:pt x="2484" y="2585"/>
                    <a:pt x="2670" y="2029"/>
                    <a:pt x="2442" y="1574"/>
                  </a:cubicBezTo>
                  <a:lnTo>
                    <a:pt x="16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5"/>
            <p:cNvSpPr/>
            <p:nvPr/>
          </p:nvSpPr>
          <p:spPr>
            <a:xfrm>
              <a:off x="2611068" y="3086889"/>
              <a:ext cx="89598" cy="100134"/>
            </a:xfrm>
            <a:custGeom>
              <a:rect b="b" l="l" r="r" t="t"/>
              <a:pathLst>
                <a:path extrusionOk="0" h="3203" w="2866">
                  <a:moveTo>
                    <a:pt x="1320" y="1945"/>
                  </a:moveTo>
                  <a:cubicBezTo>
                    <a:pt x="1486" y="1945"/>
                    <a:pt x="1507" y="2189"/>
                    <a:pt x="1331" y="2209"/>
                  </a:cubicBezTo>
                  <a:cubicBezTo>
                    <a:pt x="1324" y="2210"/>
                    <a:pt x="1317" y="2210"/>
                    <a:pt x="1311" y="2210"/>
                  </a:cubicBezTo>
                  <a:cubicBezTo>
                    <a:pt x="1148" y="2210"/>
                    <a:pt x="1127" y="1966"/>
                    <a:pt x="1302" y="1946"/>
                  </a:cubicBezTo>
                  <a:cubicBezTo>
                    <a:pt x="1308" y="1945"/>
                    <a:pt x="1314" y="1945"/>
                    <a:pt x="1320" y="1945"/>
                  </a:cubicBezTo>
                  <a:close/>
                  <a:moveTo>
                    <a:pt x="1618" y="2327"/>
                  </a:moveTo>
                  <a:cubicBezTo>
                    <a:pt x="1764" y="2327"/>
                    <a:pt x="1836" y="2553"/>
                    <a:pt x="1676" y="2604"/>
                  </a:cubicBezTo>
                  <a:cubicBezTo>
                    <a:pt x="1554" y="2641"/>
                    <a:pt x="1429" y="2693"/>
                    <a:pt x="1300" y="2699"/>
                  </a:cubicBezTo>
                  <a:cubicBezTo>
                    <a:pt x="1298" y="2699"/>
                    <a:pt x="1296" y="2699"/>
                    <a:pt x="1294" y="2699"/>
                  </a:cubicBezTo>
                  <a:cubicBezTo>
                    <a:pt x="1185" y="2699"/>
                    <a:pt x="1106" y="2549"/>
                    <a:pt x="1213" y="2479"/>
                  </a:cubicBezTo>
                  <a:cubicBezTo>
                    <a:pt x="1323" y="2407"/>
                    <a:pt x="1447" y="2375"/>
                    <a:pt x="1569" y="2335"/>
                  </a:cubicBezTo>
                  <a:cubicBezTo>
                    <a:pt x="1586" y="2330"/>
                    <a:pt x="1602" y="2327"/>
                    <a:pt x="1618" y="2327"/>
                  </a:cubicBezTo>
                  <a:close/>
                  <a:moveTo>
                    <a:pt x="1051" y="1"/>
                  </a:moveTo>
                  <a:cubicBezTo>
                    <a:pt x="910" y="1"/>
                    <a:pt x="771" y="34"/>
                    <a:pt x="643" y="98"/>
                  </a:cubicBezTo>
                  <a:cubicBezTo>
                    <a:pt x="187" y="325"/>
                    <a:pt x="0" y="881"/>
                    <a:pt x="227" y="1336"/>
                  </a:cubicBezTo>
                  <a:lnTo>
                    <a:pt x="1158" y="3203"/>
                  </a:lnTo>
                  <a:cubicBezTo>
                    <a:pt x="1491" y="3154"/>
                    <a:pt x="1805" y="3182"/>
                    <a:pt x="2135" y="3037"/>
                  </a:cubicBezTo>
                  <a:cubicBezTo>
                    <a:pt x="2419" y="2912"/>
                    <a:pt x="2666" y="2724"/>
                    <a:pt x="2866" y="2490"/>
                  </a:cubicBezTo>
                  <a:lnTo>
                    <a:pt x="1880" y="512"/>
                  </a:lnTo>
                  <a:cubicBezTo>
                    <a:pt x="1770" y="292"/>
                    <a:pt x="1581" y="129"/>
                    <a:pt x="1347" y="50"/>
                  </a:cubicBezTo>
                  <a:cubicBezTo>
                    <a:pt x="1250" y="17"/>
                    <a:pt x="1150" y="1"/>
                    <a:pt x="1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5"/>
            <p:cNvSpPr/>
            <p:nvPr/>
          </p:nvSpPr>
          <p:spPr>
            <a:xfrm>
              <a:off x="2588872" y="3067444"/>
              <a:ext cx="170662" cy="217900"/>
            </a:xfrm>
            <a:custGeom>
              <a:rect b="b" l="l" r="r" t="t"/>
              <a:pathLst>
                <a:path extrusionOk="0" h="6970" w="5459">
                  <a:moveTo>
                    <a:pt x="1761" y="623"/>
                  </a:moveTo>
                  <a:cubicBezTo>
                    <a:pt x="1860" y="623"/>
                    <a:pt x="1960" y="639"/>
                    <a:pt x="2057" y="672"/>
                  </a:cubicBezTo>
                  <a:cubicBezTo>
                    <a:pt x="2291" y="750"/>
                    <a:pt x="2480" y="914"/>
                    <a:pt x="2590" y="1134"/>
                  </a:cubicBezTo>
                  <a:lnTo>
                    <a:pt x="3575" y="3112"/>
                  </a:lnTo>
                  <a:cubicBezTo>
                    <a:pt x="3376" y="3346"/>
                    <a:pt x="3129" y="3534"/>
                    <a:pt x="2845" y="3659"/>
                  </a:cubicBezTo>
                  <a:cubicBezTo>
                    <a:pt x="2515" y="3805"/>
                    <a:pt x="2200" y="3778"/>
                    <a:pt x="1868" y="3825"/>
                  </a:cubicBezTo>
                  <a:lnTo>
                    <a:pt x="937" y="1958"/>
                  </a:lnTo>
                  <a:cubicBezTo>
                    <a:pt x="710" y="1501"/>
                    <a:pt x="897" y="947"/>
                    <a:pt x="1353" y="720"/>
                  </a:cubicBezTo>
                  <a:cubicBezTo>
                    <a:pt x="1481" y="656"/>
                    <a:pt x="1620" y="623"/>
                    <a:pt x="1761" y="623"/>
                  </a:cubicBezTo>
                  <a:close/>
                  <a:moveTo>
                    <a:pt x="3738" y="3440"/>
                  </a:moveTo>
                  <a:lnTo>
                    <a:pt x="4521" y="5014"/>
                  </a:lnTo>
                  <a:cubicBezTo>
                    <a:pt x="4749" y="5468"/>
                    <a:pt x="4563" y="6024"/>
                    <a:pt x="4108" y="6251"/>
                  </a:cubicBezTo>
                  <a:cubicBezTo>
                    <a:pt x="4010" y="6299"/>
                    <a:pt x="3906" y="6330"/>
                    <a:pt x="3801" y="6341"/>
                  </a:cubicBezTo>
                  <a:cubicBezTo>
                    <a:pt x="3768" y="6345"/>
                    <a:pt x="3734" y="6347"/>
                    <a:pt x="3701" y="6347"/>
                  </a:cubicBezTo>
                  <a:cubicBezTo>
                    <a:pt x="3602" y="6347"/>
                    <a:pt x="3501" y="6330"/>
                    <a:pt x="3404" y="6299"/>
                  </a:cubicBezTo>
                  <a:cubicBezTo>
                    <a:pt x="3170" y="6220"/>
                    <a:pt x="2979" y="6055"/>
                    <a:pt x="2870" y="5836"/>
                  </a:cubicBezTo>
                  <a:lnTo>
                    <a:pt x="2079" y="4251"/>
                  </a:lnTo>
                  <a:lnTo>
                    <a:pt x="2079" y="4251"/>
                  </a:lnTo>
                  <a:cubicBezTo>
                    <a:pt x="2122" y="4256"/>
                    <a:pt x="2165" y="4258"/>
                    <a:pt x="2208" y="4258"/>
                  </a:cubicBezTo>
                  <a:cubicBezTo>
                    <a:pt x="2772" y="4258"/>
                    <a:pt x="3358" y="3878"/>
                    <a:pt x="3738" y="3440"/>
                  </a:cubicBezTo>
                  <a:close/>
                  <a:moveTo>
                    <a:pt x="1760" y="0"/>
                  </a:moveTo>
                  <a:cubicBezTo>
                    <a:pt x="1703" y="0"/>
                    <a:pt x="1646" y="3"/>
                    <a:pt x="1590" y="10"/>
                  </a:cubicBezTo>
                  <a:cubicBezTo>
                    <a:pt x="1412" y="29"/>
                    <a:pt x="1238" y="79"/>
                    <a:pt x="1074" y="163"/>
                  </a:cubicBezTo>
                  <a:cubicBezTo>
                    <a:pt x="312" y="542"/>
                    <a:pt x="0" y="1473"/>
                    <a:pt x="380" y="2235"/>
                  </a:cubicBezTo>
                  <a:lnTo>
                    <a:pt x="2313" y="6113"/>
                  </a:lnTo>
                  <a:cubicBezTo>
                    <a:pt x="2496" y="6482"/>
                    <a:pt x="2814" y="6757"/>
                    <a:pt x="3206" y="6889"/>
                  </a:cubicBezTo>
                  <a:cubicBezTo>
                    <a:pt x="3368" y="6943"/>
                    <a:pt x="3535" y="6970"/>
                    <a:pt x="3701" y="6970"/>
                  </a:cubicBezTo>
                  <a:cubicBezTo>
                    <a:pt x="3936" y="6970"/>
                    <a:pt x="4169" y="6916"/>
                    <a:pt x="4385" y="6809"/>
                  </a:cubicBezTo>
                  <a:cubicBezTo>
                    <a:pt x="5148" y="6429"/>
                    <a:pt x="5458" y="5499"/>
                    <a:pt x="5078" y="4736"/>
                  </a:cubicBezTo>
                  <a:lnTo>
                    <a:pt x="3146" y="857"/>
                  </a:lnTo>
                  <a:cubicBezTo>
                    <a:pt x="2962" y="489"/>
                    <a:pt x="2645" y="213"/>
                    <a:pt x="2253" y="81"/>
                  </a:cubicBezTo>
                  <a:cubicBezTo>
                    <a:pt x="2091" y="27"/>
                    <a:pt x="1925" y="0"/>
                    <a:pt x="17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5"/>
            <p:cNvSpPr/>
            <p:nvPr/>
          </p:nvSpPr>
          <p:spPr>
            <a:xfrm>
              <a:off x="2645612" y="3159634"/>
              <a:ext cx="22853" cy="11630"/>
            </a:xfrm>
            <a:custGeom>
              <a:rect b="b" l="l" r="r" t="t"/>
              <a:pathLst>
                <a:path extrusionOk="0" h="372" w="731">
                  <a:moveTo>
                    <a:pt x="513" y="0"/>
                  </a:moveTo>
                  <a:cubicBezTo>
                    <a:pt x="497" y="0"/>
                    <a:pt x="481" y="3"/>
                    <a:pt x="464" y="8"/>
                  </a:cubicBezTo>
                  <a:cubicBezTo>
                    <a:pt x="342" y="48"/>
                    <a:pt x="217" y="80"/>
                    <a:pt x="108" y="152"/>
                  </a:cubicBezTo>
                  <a:cubicBezTo>
                    <a:pt x="1" y="222"/>
                    <a:pt x="80" y="372"/>
                    <a:pt x="189" y="372"/>
                  </a:cubicBezTo>
                  <a:cubicBezTo>
                    <a:pt x="191" y="372"/>
                    <a:pt x="193" y="372"/>
                    <a:pt x="195" y="372"/>
                  </a:cubicBezTo>
                  <a:cubicBezTo>
                    <a:pt x="324" y="366"/>
                    <a:pt x="449" y="315"/>
                    <a:pt x="571" y="277"/>
                  </a:cubicBezTo>
                  <a:cubicBezTo>
                    <a:pt x="731" y="226"/>
                    <a:pt x="659"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5"/>
            <p:cNvSpPr/>
            <p:nvPr/>
          </p:nvSpPr>
          <p:spPr>
            <a:xfrm>
              <a:off x="2646268" y="3147661"/>
              <a:ext cx="11911" cy="8347"/>
            </a:xfrm>
            <a:custGeom>
              <a:rect b="b" l="l" r="r" t="t"/>
              <a:pathLst>
                <a:path extrusionOk="0" h="267" w="381">
                  <a:moveTo>
                    <a:pt x="194" y="1"/>
                  </a:moveTo>
                  <a:cubicBezTo>
                    <a:pt x="188" y="1"/>
                    <a:pt x="182" y="1"/>
                    <a:pt x="176" y="2"/>
                  </a:cubicBezTo>
                  <a:cubicBezTo>
                    <a:pt x="1" y="22"/>
                    <a:pt x="22" y="266"/>
                    <a:pt x="185" y="266"/>
                  </a:cubicBezTo>
                  <a:cubicBezTo>
                    <a:pt x="191" y="266"/>
                    <a:pt x="198" y="266"/>
                    <a:pt x="205" y="265"/>
                  </a:cubicBezTo>
                  <a:cubicBezTo>
                    <a:pt x="381" y="246"/>
                    <a:pt x="359"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35"/>
          <p:cNvGrpSpPr/>
          <p:nvPr/>
        </p:nvGrpSpPr>
        <p:grpSpPr>
          <a:xfrm rot="641300">
            <a:off x="8523958" y="3841036"/>
            <a:ext cx="458781" cy="1120676"/>
            <a:chOff x="2990926" y="2235794"/>
            <a:chExt cx="307623" cy="751488"/>
          </a:xfrm>
        </p:grpSpPr>
        <p:sp>
          <p:nvSpPr>
            <p:cNvPr id="827" name="Google Shape;827;p35"/>
            <p:cNvSpPr/>
            <p:nvPr/>
          </p:nvSpPr>
          <p:spPr>
            <a:xfrm>
              <a:off x="2990926" y="2235794"/>
              <a:ext cx="307623" cy="751488"/>
            </a:xfrm>
            <a:custGeom>
              <a:rect b="b" l="l" r="r" t="t"/>
              <a:pathLst>
                <a:path extrusionOk="0" h="24038" w="9840">
                  <a:moveTo>
                    <a:pt x="5331" y="1047"/>
                  </a:moveTo>
                  <a:cubicBezTo>
                    <a:pt x="6578" y="1223"/>
                    <a:pt x="7681" y="1487"/>
                    <a:pt x="8804" y="2107"/>
                  </a:cubicBezTo>
                  <a:cubicBezTo>
                    <a:pt x="8731" y="2394"/>
                    <a:pt x="8619" y="2666"/>
                    <a:pt x="8477" y="2926"/>
                  </a:cubicBezTo>
                  <a:cubicBezTo>
                    <a:pt x="7677" y="2358"/>
                    <a:pt x="6464" y="2072"/>
                    <a:pt x="5513" y="2072"/>
                  </a:cubicBezTo>
                  <a:cubicBezTo>
                    <a:pt x="5402" y="1740"/>
                    <a:pt x="5333" y="1400"/>
                    <a:pt x="5331" y="1047"/>
                  </a:cubicBezTo>
                  <a:close/>
                  <a:moveTo>
                    <a:pt x="5627" y="2370"/>
                  </a:moveTo>
                  <a:cubicBezTo>
                    <a:pt x="6088" y="2467"/>
                    <a:pt x="6549" y="2547"/>
                    <a:pt x="7001" y="2685"/>
                  </a:cubicBezTo>
                  <a:cubicBezTo>
                    <a:pt x="7454" y="2822"/>
                    <a:pt x="7874" y="3045"/>
                    <a:pt x="8318" y="3197"/>
                  </a:cubicBezTo>
                  <a:cubicBezTo>
                    <a:pt x="8150" y="3462"/>
                    <a:pt x="7952" y="3715"/>
                    <a:pt x="7736" y="3958"/>
                  </a:cubicBezTo>
                  <a:cubicBezTo>
                    <a:pt x="7397" y="3664"/>
                    <a:pt x="6736" y="3645"/>
                    <a:pt x="6330" y="3639"/>
                  </a:cubicBezTo>
                  <a:cubicBezTo>
                    <a:pt x="6063" y="3228"/>
                    <a:pt x="5810" y="2806"/>
                    <a:pt x="5627" y="2370"/>
                  </a:cubicBezTo>
                  <a:close/>
                  <a:moveTo>
                    <a:pt x="6516" y="3921"/>
                  </a:moveTo>
                  <a:cubicBezTo>
                    <a:pt x="6699" y="3953"/>
                    <a:pt x="6881" y="3984"/>
                    <a:pt x="7059" y="4029"/>
                  </a:cubicBezTo>
                  <a:cubicBezTo>
                    <a:pt x="7218" y="4069"/>
                    <a:pt x="7366" y="4143"/>
                    <a:pt x="7518" y="4198"/>
                  </a:cubicBezTo>
                  <a:cubicBezTo>
                    <a:pt x="7357" y="4367"/>
                    <a:pt x="7193" y="4534"/>
                    <a:pt x="7023" y="4697"/>
                  </a:cubicBezTo>
                  <a:cubicBezTo>
                    <a:pt x="6898" y="4498"/>
                    <a:pt x="6769" y="4301"/>
                    <a:pt x="6638" y="4104"/>
                  </a:cubicBezTo>
                  <a:cubicBezTo>
                    <a:pt x="6597" y="4042"/>
                    <a:pt x="6556" y="3982"/>
                    <a:pt x="6516" y="3921"/>
                  </a:cubicBezTo>
                  <a:close/>
                  <a:moveTo>
                    <a:pt x="9166" y="1582"/>
                  </a:moveTo>
                  <a:cubicBezTo>
                    <a:pt x="9281" y="1605"/>
                    <a:pt x="9396" y="1630"/>
                    <a:pt x="9510" y="1657"/>
                  </a:cubicBezTo>
                  <a:cubicBezTo>
                    <a:pt x="9484" y="3148"/>
                    <a:pt x="8455" y="4262"/>
                    <a:pt x="7400" y="5325"/>
                  </a:cubicBezTo>
                  <a:cubicBezTo>
                    <a:pt x="7335" y="5213"/>
                    <a:pt x="7272" y="5102"/>
                    <a:pt x="7204" y="4992"/>
                  </a:cubicBezTo>
                  <a:cubicBezTo>
                    <a:pt x="8200" y="4024"/>
                    <a:pt x="9147" y="2976"/>
                    <a:pt x="9166" y="1582"/>
                  </a:cubicBezTo>
                  <a:close/>
                  <a:moveTo>
                    <a:pt x="6720" y="6559"/>
                  </a:moveTo>
                  <a:cubicBezTo>
                    <a:pt x="6803" y="6719"/>
                    <a:pt x="6882" y="6883"/>
                    <a:pt x="6958" y="7047"/>
                  </a:cubicBezTo>
                  <a:cubicBezTo>
                    <a:pt x="6888" y="7017"/>
                    <a:pt x="6808" y="7002"/>
                    <a:pt x="6730" y="6978"/>
                  </a:cubicBezTo>
                  <a:cubicBezTo>
                    <a:pt x="6629" y="6948"/>
                    <a:pt x="6528" y="6925"/>
                    <a:pt x="6429" y="6907"/>
                  </a:cubicBezTo>
                  <a:cubicBezTo>
                    <a:pt x="6523" y="6789"/>
                    <a:pt x="6620" y="6672"/>
                    <a:pt x="6720" y="6559"/>
                  </a:cubicBezTo>
                  <a:close/>
                  <a:moveTo>
                    <a:pt x="6245" y="7141"/>
                  </a:moveTo>
                  <a:cubicBezTo>
                    <a:pt x="6375" y="7195"/>
                    <a:pt x="6505" y="7251"/>
                    <a:pt x="6641" y="7295"/>
                  </a:cubicBezTo>
                  <a:cubicBezTo>
                    <a:pt x="6747" y="7329"/>
                    <a:pt x="6840" y="7371"/>
                    <a:pt x="6938" y="7371"/>
                  </a:cubicBezTo>
                  <a:cubicBezTo>
                    <a:pt x="6981" y="7371"/>
                    <a:pt x="7024" y="7363"/>
                    <a:pt x="7070" y="7344"/>
                  </a:cubicBezTo>
                  <a:cubicBezTo>
                    <a:pt x="7075" y="7341"/>
                    <a:pt x="7079" y="7336"/>
                    <a:pt x="7083" y="7333"/>
                  </a:cubicBezTo>
                  <a:cubicBezTo>
                    <a:pt x="7299" y="7841"/>
                    <a:pt x="7478" y="8363"/>
                    <a:pt x="7611" y="8896"/>
                  </a:cubicBezTo>
                  <a:cubicBezTo>
                    <a:pt x="7308" y="8786"/>
                    <a:pt x="6976" y="8735"/>
                    <a:pt x="6667" y="8647"/>
                  </a:cubicBezTo>
                  <a:cubicBezTo>
                    <a:pt x="6267" y="8532"/>
                    <a:pt x="5875" y="8401"/>
                    <a:pt x="5474" y="8289"/>
                  </a:cubicBezTo>
                  <a:cubicBezTo>
                    <a:pt x="5705" y="7892"/>
                    <a:pt x="5964" y="7508"/>
                    <a:pt x="6245" y="7141"/>
                  </a:cubicBezTo>
                  <a:close/>
                  <a:moveTo>
                    <a:pt x="5343" y="8521"/>
                  </a:moveTo>
                  <a:cubicBezTo>
                    <a:pt x="5712" y="8700"/>
                    <a:pt x="6095" y="8836"/>
                    <a:pt x="6490" y="8954"/>
                  </a:cubicBezTo>
                  <a:cubicBezTo>
                    <a:pt x="6867" y="9064"/>
                    <a:pt x="7278" y="9216"/>
                    <a:pt x="7676" y="9216"/>
                  </a:cubicBezTo>
                  <a:cubicBezTo>
                    <a:pt x="7679" y="9216"/>
                    <a:pt x="7682" y="9216"/>
                    <a:pt x="7684" y="9216"/>
                  </a:cubicBezTo>
                  <a:cubicBezTo>
                    <a:pt x="7748" y="9516"/>
                    <a:pt x="7798" y="9818"/>
                    <a:pt x="7830" y="10120"/>
                  </a:cubicBezTo>
                  <a:cubicBezTo>
                    <a:pt x="6818" y="9994"/>
                    <a:pt x="5857" y="9813"/>
                    <a:pt x="4857" y="9585"/>
                  </a:cubicBezTo>
                  <a:cubicBezTo>
                    <a:pt x="4856" y="9584"/>
                    <a:pt x="4854" y="9584"/>
                    <a:pt x="4853" y="9584"/>
                  </a:cubicBezTo>
                  <a:cubicBezTo>
                    <a:pt x="4850" y="9584"/>
                    <a:pt x="4847" y="9585"/>
                    <a:pt x="4843" y="9585"/>
                  </a:cubicBezTo>
                  <a:cubicBezTo>
                    <a:pt x="4987" y="9220"/>
                    <a:pt x="5154" y="8865"/>
                    <a:pt x="5343" y="8521"/>
                  </a:cubicBezTo>
                  <a:close/>
                  <a:moveTo>
                    <a:pt x="4742" y="9850"/>
                  </a:moveTo>
                  <a:cubicBezTo>
                    <a:pt x="4743" y="9850"/>
                    <a:pt x="4743" y="9851"/>
                    <a:pt x="4745" y="9851"/>
                  </a:cubicBezTo>
                  <a:cubicBezTo>
                    <a:pt x="5651" y="10246"/>
                    <a:pt x="6747" y="10463"/>
                    <a:pt x="7751" y="10463"/>
                  </a:cubicBezTo>
                  <a:cubicBezTo>
                    <a:pt x="7788" y="10463"/>
                    <a:pt x="7825" y="10463"/>
                    <a:pt x="7861" y="10462"/>
                  </a:cubicBezTo>
                  <a:lnTo>
                    <a:pt x="7861" y="10462"/>
                  </a:lnTo>
                  <a:cubicBezTo>
                    <a:pt x="7896" y="10970"/>
                    <a:pt x="7880" y="11478"/>
                    <a:pt x="7808" y="11978"/>
                  </a:cubicBezTo>
                  <a:cubicBezTo>
                    <a:pt x="6614" y="11766"/>
                    <a:pt x="5529" y="11589"/>
                    <a:pt x="4384" y="11161"/>
                  </a:cubicBezTo>
                  <a:cubicBezTo>
                    <a:pt x="4467" y="10713"/>
                    <a:pt x="4589" y="10276"/>
                    <a:pt x="4742" y="9850"/>
                  </a:cubicBezTo>
                  <a:close/>
                  <a:moveTo>
                    <a:pt x="4336" y="11448"/>
                  </a:moveTo>
                  <a:cubicBezTo>
                    <a:pt x="5255" y="11925"/>
                    <a:pt x="6380" y="12282"/>
                    <a:pt x="7435" y="12282"/>
                  </a:cubicBezTo>
                  <a:cubicBezTo>
                    <a:pt x="7544" y="12282"/>
                    <a:pt x="7653" y="12278"/>
                    <a:pt x="7760" y="12270"/>
                  </a:cubicBezTo>
                  <a:lnTo>
                    <a:pt x="7760" y="12270"/>
                  </a:lnTo>
                  <a:cubicBezTo>
                    <a:pt x="7688" y="12655"/>
                    <a:pt x="7580" y="13035"/>
                    <a:pt x="7436" y="13410"/>
                  </a:cubicBezTo>
                  <a:cubicBezTo>
                    <a:pt x="6916" y="13305"/>
                    <a:pt x="6381" y="13285"/>
                    <a:pt x="5859" y="13161"/>
                  </a:cubicBezTo>
                  <a:cubicBezTo>
                    <a:pt x="5308" y="13031"/>
                    <a:pt x="4795" y="12819"/>
                    <a:pt x="4261" y="12640"/>
                  </a:cubicBezTo>
                  <a:cubicBezTo>
                    <a:pt x="4259" y="12639"/>
                    <a:pt x="4258" y="12639"/>
                    <a:pt x="4256" y="12639"/>
                  </a:cubicBezTo>
                  <a:cubicBezTo>
                    <a:pt x="4255" y="12639"/>
                    <a:pt x="4253" y="12639"/>
                    <a:pt x="4251" y="12639"/>
                  </a:cubicBezTo>
                  <a:cubicBezTo>
                    <a:pt x="4251" y="12625"/>
                    <a:pt x="4250" y="12613"/>
                    <a:pt x="4250" y="12599"/>
                  </a:cubicBezTo>
                  <a:cubicBezTo>
                    <a:pt x="4248" y="12210"/>
                    <a:pt x="4279" y="11826"/>
                    <a:pt x="4336" y="11448"/>
                  </a:cubicBezTo>
                  <a:close/>
                  <a:moveTo>
                    <a:pt x="4264" y="12935"/>
                  </a:moveTo>
                  <a:cubicBezTo>
                    <a:pt x="5012" y="13380"/>
                    <a:pt x="6034" y="13699"/>
                    <a:pt x="6950" y="13699"/>
                  </a:cubicBezTo>
                  <a:cubicBezTo>
                    <a:pt x="7078" y="13699"/>
                    <a:pt x="7204" y="13693"/>
                    <a:pt x="7327" y="13680"/>
                  </a:cubicBezTo>
                  <a:lnTo>
                    <a:pt x="7327" y="13680"/>
                  </a:lnTo>
                  <a:cubicBezTo>
                    <a:pt x="7244" y="13868"/>
                    <a:pt x="7151" y="14056"/>
                    <a:pt x="7047" y="14239"/>
                  </a:cubicBezTo>
                  <a:cubicBezTo>
                    <a:pt x="6975" y="14365"/>
                    <a:pt x="6900" y="14484"/>
                    <a:pt x="6819" y="14598"/>
                  </a:cubicBezTo>
                  <a:cubicBezTo>
                    <a:pt x="6002" y="14464"/>
                    <a:pt x="5230" y="14332"/>
                    <a:pt x="4434" y="14079"/>
                  </a:cubicBezTo>
                  <a:lnTo>
                    <a:pt x="4429" y="14079"/>
                  </a:lnTo>
                  <a:cubicBezTo>
                    <a:pt x="4347" y="13687"/>
                    <a:pt x="4288" y="13305"/>
                    <a:pt x="4264" y="12935"/>
                  </a:cubicBezTo>
                  <a:close/>
                  <a:moveTo>
                    <a:pt x="4504" y="14407"/>
                  </a:moveTo>
                  <a:lnTo>
                    <a:pt x="4504" y="14407"/>
                  </a:lnTo>
                  <a:cubicBezTo>
                    <a:pt x="5142" y="14701"/>
                    <a:pt x="5868" y="14904"/>
                    <a:pt x="6575" y="14920"/>
                  </a:cubicBezTo>
                  <a:cubicBezTo>
                    <a:pt x="6304" y="15249"/>
                    <a:pt x="5997" y="15534"/>
                    <a:pt x="5668" y="15790"/>
                  </a:cubicBezTo>
                  <a:cubicBezTo>
                    <a:pt x="5542" y="15753"/>
                    <a:pt x="5412" y="15731"/>
                    <a:pt x="5287" y="15687"/>
                  </a:cubicBezTo>
                  <a:cubicBezTo>
                    <a:pt x="5117" y="15628"/>
                    <a:pt x="4955" y="15547"/>
                    <a:pt x="4795" y="15465"/>
                  </a:cubicBezTo>
                  <a:cubicBezTo>
                    <a:pt x="4687" y="15107"/>
                    <a:pt x="4587" y="14753"/>
                    <a:pt x="4504" y="14407"/>
                  </a:cubicBezTo>
                  <a:close/>
                  <a:moveTo>
                    <a:pt x="4911" y="15838"/>
                  </a:moveTo>
                  <a:lnTo>
                    <a:pt x="4911" y="15838"/>
                  </a:lnTo>
                  <a:cubicBezTo>
                    <a:pt x="5049" y="15915"/>
                    <a:pt x="5203" y="15982"/>
                    <a:pt x="5356" y="16023"/>
                  </a:cubicBezTo>
                  <a:cubicBezTo>
                    <a:pt x="5252" y="16096"/>
                    <a:pt x="5146" y="16169"/>
                    <a:pt x="5039" y="16241"/>
                  </a:cubicBezTo>
                  <a:cubicBezTo>
                    <a:pt x="4995" y="16106"/>
                    <a:pt x="4953" y="15973"/>
                    <a:pt x="4911" y="15838"/>
                  </a:cubicBezTo>
                  <a:close/>
                  <a:moveTo>
                    <a:pt x="4658" y="374"/>
                  </a:moveTo>
                  <a:lnTo>
                    <a:pt x="4658" y="374"/>
                  </a:lnTo>
                  <a:cubicBezTo>
                    <a:pt x="4798" y="402"/>
                    <a:pt x="4936" y="429"/>
                    <a:pt x="5076" y="458"/>
                  </a:cubicBezTo>
                  <a:cubicBezTo>
                    <a:pt x="4629" y="2082"/>
                    <a:pt x="5827" y="3600"/>
                    <a:pt x="6724" y="4987"/>
                  </a:cubicBezTo>
                  <a:lnTo>
                    <a:pt x="6909" y="5278"/>
                  </a:lnTo>
                  <a:cubicBezTo>
                    <a:pt x="6979" y="5391"/>
                    <a:pt x="7045" y="5504"/>
                    <a:pt x="7109" y="5618"/>
                  </a:cubicBezTo>
                  <a:lnTo>
                    <a:pt x="7288" y="5947"/>
                  </a:lnTo>
                  <a:cubicBezTo>
                    <a:pt x="8497" y="8242"/>
                    <a:pt x="9124" y="10922"/>
                    <a:pt x="8267" y="13448"/>
                  </a:cubicBezTo>
                  <a:cubicBezTo>
                    <a:pt x="7804" y="14816"/>
                    <a:pt x="6938" y="15898"/>
                    <a:pt x="5762" y="16723"/>
                  </a:cubicBezTo>
                  <a:cubicBezTo>
                    <a:pt x="5610" y="16830"/>
                    <a:pt x="5454" y="16931"/>
                    <a:pt x="5298" y="17032"/>
                  </a:cubicBezTo>
                  <a:cubicBezTo>
                    <a:pt x="5256" y="16905"/>
                    <a:pt x="5216" y="16779"/>
                    <a:pt x="5174" y="16653"/>
                  </a:cubicBezTo>
                  <a:cubicBezTo>
                    <a:pt x="6289" y="15900"/>
                    <a:pt x="7234" y="15035"/>
                    <a:pt x="7795" y="13626"/>
                  </a:cubicBezTo>
                  <a:cubicBezTo>
                    <a:pt x="8599" y="11606"/>
                    <a:pt x="8379" y="9359"/>
                    <a:pt x="7559" y="7381"/>
                  </a:cubicBezTo>
                  <a:cubicBezTo>
                    <a:pt x="7406" y="7008"/>
                    <a:pt x="7206" y="6637"/>
                    <a:pt x="6985" y="6263"/>
                  </a:cubicBezTo>
                  <a:lnTo>
                    <a:pt x="6788" y="5943"/>
                  </a:lnTo>
                  <a:cubicBezTo>
                    <a:pt x="6717" y="5830"/>
                    <a:pt x="6644" y="5717"/>
                    <a:pt x="6571" y="5602"/>
                  </a:cubicBezTo>
                  <a:lnTo>
                    <a:pt x="6383" y="5311"/>
                  </a:lnTo>
                  <a:cubicBezTo>
                    <a:pt x="5368" y="3754"/>
                    <a:pt x="4277" y="2153"/>
                    <a:pt x="4658" y="374"/>
                  </a:cubicBezTo>
                  <a:close/>
                  <a:moveTo>
                    <a:pt x="4408" y="18066"/>
                  </a:moveTo>
                  <a:cubicBezTo>
                    <a:pt x="4519" y="18420"/>
                    <a:pt x="4618" y="18780"/>
                    <a:pt x="4697" y="19139"/>
                  </a:cubicBezTo>
                  <a:cubicBezTo>
                    <a:pt x="4394" y="18882"/>
                    <a:pt x="3942" y="18706"/>
                    <a:pt x="3539" y="18644"/>
                  </a:cubicBezTo>
                  <a:cubicBezTo>
                    <a:pt x="3821" y="18444"/>
                    <a:pt x="4114" y="18252"/>
                    <a:pt x="4408" y="18066"/>
                  </a:cubicBezTo>
                  <a:close/>
                  <a:moveTo>
                    <a:pt x="3200" y="18894"/>
                  </a:moveTo>
                  <a:cubicBezTo>
                    <a:pt x="3469" y="18949"/>
                    <a:pt x="3735" y="18997"/>
                    <a:pt x="3991" y="19111"/>
                  </a:cubicBezTo>
                  <a:cubicBezTo>
                    <a:pt x="4284" y="19240"/>
                    <a:pt x="4506" y="19474"/>
                    <a:pt x="4789" y="19609"/>
                  </a:cubicBezTo>
                  <a:cubicBezTo>
                    <a:pt x="4866" y="20068"/>
                    <a:pt x="4902" y="20524"/>
                    <a:pt x="4878" y="20969"/>
                  </a:cubicBezTo>
                  <a:cubicBezTo>
                    <a:pt x="4259" y="20284"/>
                    <a:pt x="3089" y="19823"/>
                    <a:pt x="2192" y="19804"/>
                  </a:cubicBezTo>
                  <a:cubicBezTo>
                    <a:pt x="2488" y="19477"/>
                    <a:pt x="2830" y="19177"/>
                    <a:pt x="3200" y="18894"/>
                  </a:cubicBezTo>
                  <a:close/>
                  <a:moveTo>
                    <a:pt x="3929" y="17434"/>
                  </a:moveTo>
                  <a:cubicBezTo>
                    <a:pt x="3962" y="17555"/>
                    <a:pt x="4003" y="17679"/>
                    <a:pt x="4058" y="17790"/>
                  </a:cubicBezTo>
                  <a:cubicBezTo>
                    <a:pt x="3645" y="18042"/>
                    <a:pt x="3239" y="18300"/>
                    <a:pt x="2855" y="18591"/>
                  </a:cubicBezTo>
                  <a:cubicBezTo>
                    <a:pt x="1825" y="19371"/>
                    <a:pt x="762" y="20698"/>
                    <a:pt x="738" y="22044"/>
                  </a:cubicBezTo>
                  <a:cubicBezTo>
                    <a:pt x="625" y="22020"/>
                    <a:pt x="510" y="21990"/>
                    <a:pt x="396" y="21955"/>
                  </a:cubicBezTo>
                  <a:cubicBezTo>
                    <a:pt x="634" y="20219"/>
                    <a:pt x="1810" y="18719"/>
                    <a:pt x="3482" y="17704"/>
                  </a:cubicBezTo>
                  <a:cubicBezTo>
                    <a:pt x="3633" y="17612"/>
                    <a:pt x="3782" y="17523"/>
                    <a:pt x="3929" y="17434"/>
                  </a:cubicBezTo>
                  <a:close/>
                  <a:moveTo>
                    <a:pt x="1978" y="20058"/>
                  </a:moveTo>
                  <a:lnTo>
                    <a:pt x="1987" y="20062"/>
                  </a:lnTo>
                  <a:cubicBezTo>
                    <a:pt x="2530" y="20221"/>
                    <a:pt x="3072" y="20315"/>
                    <a:pt x="3591" y="20559"/>
                  </a:cubicBezTo>
                  <a:cubicBezTo>
                    <a:pt x="4043" y="20772"/>
                    <a:pt x="4414" y="21100"/>
                    <a:pt x="4846" y="21335"/>
                  </a:cubicBezTo>
                  <a:cubicBezTo>
                    <a:pt x="4810" y="21605"/>
                    <a:pt x="4750" y="21871"/>
                    <a:pt x="4662" y="22129"/>
                  </a:cubicBezTo>
                  <a:cubicBezTo>
                    <a:pt x="3705" y="21481"/>
                    <a:pt x="2575" y="21090"/>
                    <a:pt x="1427" y="20997"/>
                  </a:cubicBezTo>
                  <a:cubicBezTo>
                    <a:pt x="1561" y="20661"/>
                    <a:pt x="1749" y="20350"/>
                    <a:pt x="1978" y="20058"/>
                  </a:cubicBezTo>
                  <a:close/>
                  <a:moveTo>
                    <a:pt x="6157" y="6025"/>
                  </a:moveTo>
                  <a:cubicBezTo>
                    <a:pt x="6219" y="6143"/>
                    <a:pt x="6288" y="6263"/>
                    <a:pt x="6385" y="6346"/>
                  </a:cubicBezTo>
                  <a:cubicBezTo>
                    <a:pt x="6390" y="6350"/>
                    <a:pt x="6395" y="6352"/>
                    <a:pt x="6400" y="6355"/>
                  </a:cubicBezTo>
                  <a:cubicBezTo>
                    <a:pt x="6246" y="6524"/>
                    <a:pt x="6096" y="6694"/>
                    <a:pt x="5963" y="6867"/>
                  </a:cubicBezTo>
                  <a:cubicBezTo>
                    <a:pt x="4873" y="8267"/>
                    <a:pt x="4117" y="9949"/>
                    <a:pt x="3923" y="11719"/>
                  </a:cubicBezTo>
                  <a:cubicBezTo>
                    <a:pt x="3740" y="13383"/>
                    <a:pt x="4186" y="14919"/>
                    <a:pt x="4704" y="16456"/>
                  </a:cubicBezTo>
                  <a:lnTo>
                    <a:pt x="4845" y="16869"/>
                  </a:lnTo>
                  <a:cubicBezTo>
                    <a:pt x="4887" y="16992"/>
                    <a:pt x="4928" y="17114"/>
                    <a:pt x="4971" y="17238"/>
                  </a:cubicBezTo>
                  <a:lnTo>
                    <a:pt x="5105" y="17631"/>
                  </a:lnTo>
                  <a:cubicBezTo>
                    <a:pt x="5117" y="17664"/>
                    <a:pt x="5128" y="17699"/>
                    <a:pt x="5138" y="17732"/>
                  </a:cubicBezTo>
                  <a:cubicBezTo>
                    <a:pt x="5173" y="17831"/>
                    <a:pt x="5204" y="17934"/>
                    <a:pt x="5236" y="18035"/>
                  </a:cubicBezTo>
                  <a:cubicBezTo>
                    <a:pt x="5250" y="18063"/>
                    <a:pt x="5262" y="18090"/>
                    <a:pt x="5277" y="18117"/>
                  </a:cubicBezTo>
                  <a:cubicBezTo>
                    <a:pt x="5283" y="18139"/>
                    <a:pt x="5288" y="18163"/>
                    <a:pt x="5297" y="18185"/>
                  </a:cubicBezTo>
                  <a:cubicBezTo>
                    <a:pt x="5297" y="18186"/>
                    <a:pt x="5298" y="18189"/>
                    <a:pt x="5298" y="18190"/>
                  </a:cubicBezTo>
                  <a:cubicBezTo>
                    <a:pt x="5297" y="18200"/>
                    <a:pt x="5297" y="18209"/>
                    <a:pt x="5293" y="18217"/>
                  </a:cubicBezTo>
                  <a:cubicBezTo>
                    <a:pt x="5826" y="19995"/>
                    <a:pt x="6112" y="22096"/>
                    <a:pt x="5039" y="23611"/>
                  </a:cubicBezTo>
                  <a:cubicBezTo>
                    <a:pt x="4846" y="23522"/>
                    <a:pt x="4657" y="23428"/>
                    <a:pt x="4471" y="23327"/>
                  </a:cubicBezTo>
                  <a:cubicBezTo>
                    <a:pt x="5348" y="22193"/>
                    <a:pt x="5437" y="20615"/>
                    <a:pt x="5133" y="19210"/>
                  </a:cubicBezTo>
                  <a:cubicBezTo>
                    <a:pt x="5033" y="18745"/>
                    <a:pt x="4903" y="18292"/>
                    <a:pt x="4758" y="17847"/>
                  </a:cubicBezTo>
                  <a:lnTo>
                    <a:pt x="4626" y="17450"/>
                  </a:lnTo>
                  <a:cubicBezTo>
                    <a:pt x="4585" y="17329"/>
                    <a:pt x="4543" y="17207"/>
                    <a:pt x="4500" y="17088"/>
                  </a:cubicBezTo>
                  <a:lnTo>
                    <a:pt x="4351" y="16671"/>
                  </a:lnTo>
                  <a:cubicBezTo>
                    <a:pt x="3799" y="15134"/>
                    <a:pt x="3252" y="13619"/>
                    <a:pt x="3403" y="11891"/>
                  </a:cubicBezTo>
                  <a:cubicBezTo>
                    <a:pt x="3596" y="9684"/>
                    <a:pt x="4647" y="7625"/>
                    <a:pt x="6157" y="6025"/>
                  </a:cubicBezTo>
                  <a:close/>
                  <a:moveTo>
                    <a:pt x="4500" y="0"/>
                  </a:moveTo>
                  <a:lnTo>
                    <a:pt x="4394" y="318"/>
                  </a:lnTo>
                  <a:cubicBezTo>
                    <a:pt x="3857" y="2217"/>
                    <a:pt x="5138" y="3950"/>
                    <a:pt x="6136" y="5546"/>
                  </a:cubicBezTo>
                  <a:cubicBezTo>
                    <a:pt x="5838" y="5835"/>
                    <a:pt x="5555" y="6127"/>
                    <a:pt x="5310" y="6429"/>
                  </a:cubicBezTo>
                  <a:cubicBezTo>
                    <a:pt x="4181" y="7821"/>
                    <a:pt x="3387" y="9501"/>
                    <a:pt x="3111" y="11280"/>
                  </a:cubicBezTo>
                  <a:cubicBezTo>
                    <a:pt x="2806" y="13244"/>
                    <a:pt x="3296" y="15005"/>
                    <a:pt x="3976" y="16837"/>
                  </a:cubicBezTo>
                  <a:cubicBezTo>
                    <a:pt x="3983" y="16852"/>
                    <a:pt x="3988" y="16868"/>
                    <a:pt x="3993" y="16884"/>
                  </a:cubicBezTo>
                  <a:cubicBezTo>
                    <a:pt x="3043" y="17449"/>
                    <a:pt x="2091" y="18020"/>
                    <a:pt x="1388" y="18914"/>
                  </a:cubicBezTo>
                  <a:cubicBezTo>
                    <a:pt x="729" y="19751"/>
                    <a:pt x="222" y="20786"/>
                    <a:pt x="42" y="21840"/>
                  </a:cubicBezTo>
                  <a:lnTo>
                    <a:pt x="0" y="22150"/>
                  </a:lnTo>
                  <a:lnTo>
                    <a:pt x="1218" y="22460"/>
                  </a:lnTo>
                  <a:lnTo>
                    <a:pt x="1218" y="22460"/>
                  </a:lnTo>
                  <a:lnTo>
                    <a:pt x="1205" y="22122"/>
                  </a:lnTo>
                  <a:cubicBezTo>
                    <a:pt x="1207" y="21824"/>
                    <a:pt x="1250" y="21544"/>
                    <a:pt x="1327" y="21281"/>
                  </a:cubicBezTo>
                  <a:cubicBezTo>
                    <a:pt x="2483" y="21495"/>
                    <a:pt x="3509" y="21875"/>
                    <a:pt x="4526" y="22462"/>
                  </a:cubicBezTo>
                  <a:cubicBezTo>
                    <a:pt x="4422" y="22691"/>
                    <a:pt x="4292" y="22915"/>
                    <a:pt x="4131" y="23130"/>
                  </a:cubicBezTo>
                  <a:lnTo>
                    <a:pt x="3959" y="23342"/>
                  </a:lnTo>
                  <a:lnTo>
                    <a:pt x="4277" y="23554"/>
                  </a:lnTo>
                  <a:cubicBezTo>
                    <a:pt x="4459" y="23667"/>
                    <a:pt x="4644" y="23771"/>
                    <a:pt x="4834" y="23866"/>
                  </a:cubicBezTo>
                  <a:lnTo>
                    <a:pt x="5210" y="24038"/>
                  </a:lnTo>
                  <a:lnTo>
                    <a:pt x="5412" y="23781"/>
                  </a:lnTo>
                  <a:cubicBezTo>
                    <a:pt x="6713" y="21990"/>
                    <a:pt x="6145" y="19700"/>
                    <a:pt x="5420" y="17430"/>
                  </a:cubicBezTo>
                  <a:cubicBezTo>
                    <a:pt x="7089" y="16361"/>
                    <a:pt x="8313" y="14974"/>
                    <a:pt x="8816" y="13011"/>
                  </a:cubicBezTo>
                  <a:cubicBezTo>
                    <a:pt x="9342" y="10958"/>
                    <a:pt x="8995" y="8820"/>
                    <a:pt x="8181" y="6891"/>
                  </a:cubicBezTo>
                  <a:cubicBezTo>
                    <a:pt x="8005" y="6464"/>
                    <a:pt x="7801" y="6051"/>
                    <a:pt x="7580" y="5649"/>
                  </a:cubicBezTo>
                  <a:cubicBezTo>
                    <a:pt x="8676" y="4541"/>
                    <a:pt x="9840" y="3311"/>
                    <a:pt x="9812" y="1733"/>
                  </a:cubicBezTo>
                  <a:lnTo>
                    <a:pt x="9782" y="1357"/>
                  </a:lnTo>
                  <a:lnTo>
                    <a:pt x="9495" y="1293"/>
                  </a:lnTo>
                  <a:cubicBezTo>
                    <a:pt x="9380" y="1271"/>
                    <a:pt x="9266" y="1253"/>
                    <a:pt x="9151" y="1239"/>
                  </a:cubicBezTo>
                  <a:lnTo>
                    <a:pt x="8895" y="1214"/>
                  </a:lnTo>
                  <a:lnTo>
                    <a:pt x="8892" y="1532"/>
                  </a:lnTo>
                  <a:cubicBezTo>
                    <a:pt x="8888" y="1610"/>
                    <a:pt x="8881" y="1687"/>
                    <a:pt x="8870" y="1763"/>
                  </a:cubicBezTo>
                  <a:cubicBezTo>
                    <a:pt x="7827" y="1170"/>
                    <a:pt x="6602" y="755"/>
                    <a:pt x="5394" y="755"/>
                  </a:cubicBezTo>
                  <a:cubicBezTo>
                    <a:pt x="5377" y="755"/>
                    <a:pt x="5361" y="755"/>
                    <a:pt x="5345" y="755"/>
                  </a:cubicBezTo>
                  <a:cubicBezTo>
                    <a:pt x="5352" y="676"/>
                    <a:pt x="5365" y="595"/>
                    <a:pt x="5381" y="514"/>
                  </a:cubicBezTo>
                  <a:lnTo>
                    <a:pt x="5477" y="157"/>
                  </a:lnTo>
                  <a:lnTo>
                    <a:pt x="5200" y="97"/>
                  </a:lnTo>
                  <a:cubicBezTo>
                    <a:pt x="5050" y="68"/>
                    <a:pt x="4901" y="45"/>
                    <a:pt x="4751" y="26"/>
                  </a:cubicBezTo>
                  <a:lnTo>
                    <a:pt x="45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5"/>
            <p:cNvSpPr/>
            <p:nvPr/>
          </p:nvSpPr>
          <p:spPr>
            <a:xfrm>
              <a:off x="3035505" y="2862837"/>
              <a:ext cx="106918" cy="64776"/>
            </a:xfrm>
            <a:custGeom>
              <a:rect b="b" l="l" r="r" t="t"/>
              <a:pathLst>
                <a:path extrusionOk="0" h="2072" w="3420">
                  <a:moveTo>
                    <a:pt x="552" y="0"/>
                  </a:moveTo>
                  <a:cubicBezTo>
                    <a:pt x="323" y="292"/>
                    <a:pt x="135" y="603"/>
                    <a:pt x="1" y="939"/>
                  </a:cubicBezTo>
                  <a:cubicBezTo>
                    <a:pt x="1150" y="1032"/>
                    <a:pt x="2279" y="1424"/>
                    <a:pt x="3236" y="2071"/>
                  </a:cubicBezTo>
                  <a:cubicBezTo>
                    <a:pt x="3322" y="1812"/>
                    <a:pt x="3383" y="1547"/>
                    <a:pt x="3420" y="1277"/>
                  </a:cubicBezTo>
                  <a:cubicBezTo>
                    <a:pt x="2988" y="1042"/>
                    <a:pt x="2617" y="713"/>
                    <a:pt x="2165" y="501"/>
                  </a:cubicBezTo>
                  <a:cubicBezTo>
                    <a:pt x="1648" y="257"/>
                    <a:pt x="1104" y="163"/>
                    <a:pt x="561" y="4"/>
                  </a:cubicBezTo>
                  <a:lnTo>
                    <a:pt x="5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p:nvPr/>
          </p:nvSpPr>
          <p:spPr>
            <a:xfrm>
              <a:off x="3157644" y="2268525"/>
              <a:ext cx="108575" cy="58774"/>
            </a:xfrm>
            <a:custGeom>
              <a:rect b="b" l="l" r="r" t="t"/>
              <a:pathLst>
                <a:path extrusionOk="0" h="1880" w="3473">
                  <a:moveTo>
                    <a:pt x="0" y="1"/>
                  </a:moveTo>
                  <a:lnTo>
                    <a:pt x="0" y="1"/>
                  </a:lnTo>
                  <a:cubicBezTo>
                    <a:pt x="1" y="354"/>
                    <a:pt x="69" y="695"/>
                    <a:pt x="182" y="1026"/>
                  </a:cubicBezTo>
                  <a:cubicBezTo>
                    <a:pt x="184" y="1026"/>
                    <a:pt x="186" y="1026"/>
                    <a:pt x="188" y="1026"/>
                  </a:cubicBezTo>
                  <a:cubicBezTo>
                    <a:pt x="1136" y="1026"/>
                    <a:pt x="2346" y="1312"/>
                    <a:pt x="3146" y="1879"/>
                  </a:cubicBezTo>
                  <a:cubicBezTo>
                    <a:pt x="3286" y="1619"/>
                    <a:pt x="3399" y="1347"/>
                    <a:pt x="3473" y="1060"/>
                  </a:cubicBezTo>
                  <a:cubicBezTo>
                    <a:pt x="2348" y="439"/>
                    <a:pt x="1246" y="176"/>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5"/>
            <p:cNvSpPr/>
            <p:nvPr/>
          </p:nvSpPr>
          <p:spPr>
            <a:xfrm>
              <a:off x="3101561" y="2800565"/>
              <a:ext cx="36265" cy="33545"/>
            </a:xfrm>
            <a:custGeom>
              <a:rect b="b" l="l" r="r" t="t"/>
              <a:pathLst>
                <a:path extrusionOk="0" h="1073" w="1160">
                  <a:moveTo>
                    <a:pt x="869" y="0"/>
                  </a:moveTo>
                  <a:cubicBezTo>
                    <a:pt x="576" y="187"/>
                    <a:pt x="282" y="378"/>
                    <a:pt x="0" y="578"/>
                  </a:cubicBezTo>
                  <a:cubicBezTo>
                    <a:pt x="404" y="640"/>
                    <a:pt x="857" y="816"/>
                    <a:pt x="1159" y="1073"/>
                  </a:cubicBezTo>
                  <a:cubicBezTo>
                    <a:pt x="1079" y="713"/>
                    <a:pt x="979" y="354"/>
                    <a:pt x="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5"/>
            <p:cNvSpPr/>
            <p:nvPr/>
          </p:nvSpPr>
          <p:spPr>
            <a:xfrm>
              <a:off x="3194658" y="2358370"/>
              <a:ext cx="31356" cy="24291"/>
            </a:xfrm>
            <a:custGeom>
              <a:rect b="b" l="l" r="r" t="t"/>
              <a:pathLst>
                <a:path extrusionOk="0" h="777" w="1003">
                  <a:moveTo>
                    <a:pt x="0" y="1"/>
                  </a:moveTo>
                  <a:lnTo>
                    <a:pt x="0" y="1"/>
                  </a:lnTo>
                  <a:cubicBezTo>
                    <a:pt x="41" y="62"/>
                    <a:pt x="82" y="123"/>
                    <a:pt x="122" y="185"/>
                  </a:cubicBezTo>
                  <a:cubicBezTo>
                    <a:pt x="254" y="380"/>
                    <a:pt x="381" y="577"/>
                    <a:pt x="508" y="776"/>
                  </a:cubicBezTo>
                  <a:cubicBezTo>
                    <a:pt x="677" y="613"/>
                    <a:pt x="842" y="446"/>
                    <a:pt x="1003" y="277"/>
                  </a:cubicBezTo>
                  <a:cubicBezTo>
                    <a:pt x="850" y="222"/>
                    <a:pt x="702" y="148"/>
                    <a:pt x="545" y="108"/>
                  </a:cubicBezTo>
                  <a:cubicBezTo>
                    <a:pt x="365" y="62"/>
                    <a:pt x="182" y="32"/>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5"/>
            <p:cNvSpPr/>
            <p:nvPr/>
          </p:nvSpPr>
          <p:spPr>
            <a:xfrm>
              <a:off x="3216134" y="2285250"/>
              <a:ext cx="72123" cy="117047"/>
            </a:xfrm>
            <a:custGeom>
              <a:rect b="b" l="l" r="r" t="t"/>
              <a:pathLst>
                <a:path extrusionOk="0" h="3744" w="2307">
                  <a:moveTo>
                    <a:pt x="1962" y="0"/>
                  </a:moveTo>
                  <a:cubicBezTo>
                    <a:pt x="1943" y="1394"/>
                    <a:pt x="996" y="2442"/>
                    <a:pt x="0" y="3410"/>
                  </a:cubicBezTo>
                  <a:cubicBezTo>
                    <a:pt x="67" y="3520"/>
                    <a:pt x="130" y="3631"/>
                    <a:pt x="196" y="3743"/>
                  </a:cubicBezTo>
                  <a:cubicBezTo>
                    <a:pt x="1251" y="2681"/>
                    <a:pt x="2279" y="1566"/>
                    <a:pt x="2306" y="75"/>
                  </a:cubicBezTo>
                  <a:cubicBezTo>
                    <a:pt x="2192" y="48"/>
                    <a:pt x="2077" y="23"/>
                    <a:pt x="19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5"/>
            <p:cNvSpPr/>
            <p:nvPr/>
          </p:nvSpPr>
          <p:spPr>
            <a:xfrm>
              <a:off x="3124601" y="2247392"/>
              <a:ext cx="151592" cy="520833"/>
            </a:xfrm>
            <a:custGeom>
              <a:rect b="b" l="l" r="r" t="t"/>
              <a:pathLst>
                <a:path extrusionOk="0" h="16660" w="4849">
                  <a:moveTo>
                    <a:pt x="381" y="0"/>
                  </a:moveTo>
                  <a:lnTo>
                    <a:pt x="381" y="0"/>
                  </a:lnTo>
                  <a:cubicBezTo>
                    <a:pt x="0" y="1780"/>
                    <a:pt x="1090" y="3381"/>
                    <a:pt x="2106" y="4938"/>
                  </a:cubicBezTo>
                  <a:lnTo>
                    <a:pt x="2295" y="5230"/>
                  </a:lnTo>
                  <a:cubicBezTo>
                    <a:pt x="2369" y="5344"/>
                    <a:pt x="2441" y="5458"/>
                    <a:pt x="2512" y="5571"/>
                  </a:cubicBezTo>
                  <a:lnTo>
                    <a:pt x="2709" y="5891"/>
                  </a:lnTo>
                  <a:cubicBezTo>
                    <a:pt x="2929" y="6263"/>
                    <a:pt x="3129" y="6636"/>
                    <a:pt x="3283" y="7007"/>
                  </a:cubicBezTo>
                  <a:cubicBezTo>
                    <a:pt x="4103" y="8986"/>
                    <a:pt x="4323" y="11234"/>
                    <a:pt x="3520" y="13254"/>
                  </a:cubicBezTo>
                  <a:cubicBezTo>
                    <a:pt x="2958" y="14663"/>
                    <a:pt x="2013" y="15528"/>
                    <a:pt x="898" y="16281"/>
                  </a:cubicBezTo>
                  <a:cubicBezTo>
                    <a:pt x="940" y="16407"/>
                    <a:pt x="980" y="16533"/>
                    <a:pt x="1022" y="16659"/>
                  </a:cubicBezTo>
                  <a:cubicBezTo>
                    <a:pt x="1178" y="16559"/>
                    <a:pt x="1334" y="16458"/>
                    <a:pt x="1486" y="16351"/>
                  </a:cubicBezTo>
                  <a:cubicBezTo>
                    <a:pt x="2663" y="15527"/>
                    <a:pt x="3528" y="14444"/>
                    <a:pt x="3991" y="13076"/>
                  </a:cubicBezTo>
                  <a:cubicBezTo>
                    <a:pt x="4848" y="10550"/>
                    <a:pt x="4222" y="7870"/>
                    <a:pt x="3010" y="5574"/>
                  </a:cubicBezTo>
                  <a:lnTo>
                    <a:pt x="2832" y="5245"/>
                  </a:lnTo>
                  <a:cubicBezTo>
                    <a:pt x="2768" y="5132"/>
                    <a:pt x="2702" y="5019"/>
                    <a:pt x="2631" y="4904"/>
                  </a:cubicBezTo>
                  <a:lnTo>
                    <a:pt x="2447" y="4613"/>
                  </a:lnTo>
                  <a:cubicBezTo>
                    <a:pt x="1550" y="3226"/>
                    <a:pt x="352" y="1708"/>
                    <a:pt x="799" y="83"/>
                  </a:cubicBezTo>
                  <a:cubicBezTo>
                    <a:pt x="659" y="56"/>
                    <a:pt x="519" y="29"/>
                    <a:pt x="3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5"/>
            <p:cNvSpPr/>
            <p:nvPr/>
          </p:nvSpPr>
          <p:spPr>
            <a:xfrm>
              <a:off x="3123788" y="2593645"/>
              <a:ext cx="109825" cy="61368"/>
            </a:xfrm>
            <a:custGeom>
              <a:rect b="b" l="l" r="r" t="t"/>
              <a:pathLst>
                <a:path extrusionOk="0" h="1963" w="3513">
                  <a:moveTo>
                    <a:pt x="89" y="0"/>
                  </a:moveTo>
                  <a:cubicBezTo>
                    <a:pt x="29" y="379"/>
                    <a:pt x="0" y="762"/>
                    <a:pt x="1" y="1152"/>
                  </a:cubicBezTo>
                  <a:cubicBezTo>
                    <a:pt x="1" y="1166"/>
                    <a:pt x="2" y="1178"/>
                    <a:pt x="2" y="1192"/>
                  </a:cubicBezTo>
                  <a:cubicBezTo>
                    <a:pt x="4" y="1192"/>
                    <a:pt x="6" y="1192"/>
                    <a:pt x="7" y="1192"/>
                  </a:cubicBezTo>
                  <a:cubicBezTo>
                    <a:pt x="9" y="1192"/>
                    <a:pt x="10" y="1192"/>
                    <a:pt x="12" y="1193"/>
                  </a:cubicBezTo>
                  <a:cubicBezTo>
                    <a:pt x="545" y="1374"/>
                    <a:pt x="1059" y="1584"/>
                    <a:pt x="1610" y="1714"/>
                  </a:cubicBezTo>
                  <a:cubicBezTo>
                    <a:pt x="2132" y="1837"/>
                    <a:pt x="2667" y="1856"/>
                    <a:pt x="3188" y="1962"/>
                  </a:cubicBezTo>
                  <a:cubicBezTo>
                    <a:pt x="3333" y="1588"/>
                    <a:pt x="3439" y="1208"/>
                    <a:pt x="3512" y="822"/>
                  </a:cubicBezTo>
                  <a:lnTo>
                    <a:pt x="3512" y="822"/>
                  </a:lnTo>
                  <a:cubicBezTo>
                    <a:pt x="3405" y="830"/>
                    <a:pt x="3296" y="834"/>
                    <a:pt x="3187" y="834"/>
                  </a:cubicBezTo>
                  <a:cubicBezTo>
                    <a:pt x="2132" y="834"/>
                    <a:pt x="1006" y="477"/>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5"/>
            <p:cNvSpPr/>
            <p:nvPr/>
          </p:nvSpPr>
          <p:spPr>
            <a:xfrm>
              <a:off x="3142326" y="2502142"/>
              <a:ext cx="93475" cy="50020"/>
            </a:xfrm>
            <a:custGeom>
              <a:rect b="b" l="l" r="r" t="t"/>
              <a:pathLst>
                <a:path extrusionOk="0" h="1600" w="2990">
                  <a:moveTo>
                    <a:pt x="502" y="1"/>
                  </a:moveTo>
                  <a:cubicBezTo>
                    <a:pt x="311" y="345"/>
                    <a:pt x="147" y="700"/>
                    <a:pt x="1" y="1065"/>
                  </a:cubicBezTo>
                  <a:cubicBezTo>
                    <a:pt x="4" y="1065"/>
                    <a:pt x="7" y="1064"/>
                    <a:pt x="10" y="1064"/>
                  </a:cubicBezTo>
                  <a:cubicBezTo>
                    <a:pt x="11" y="1064"/>
                    <a:pt x="13" y="1064"/>
                    <a:pt x="14" y="1065"/>
                  </a:cubicBezTo>
                  <a:cubicBezTo>
                    <a:pt x="1014" y="1293"/>
                    <a:pt x="1975" y="1474"/>
                    <a:pt x="2989" y="1600"/>
                  </a:cubicBezTo>
                  <a:cubicBezTo>
                    <a:pt x="2956" y="1298"/>
                    <a:pt x="2907" y="996"/>
                    <a:pt x="2843" y="696"/>
                  </a:cubicBezTo>
                  <a:cubicBezTo>
                    <a:pt x="2841" y="696"/>
                    <a:pt x="2838" y="696"/>
                    <a:pt x="2835" y="696"/>
                  </a:cubicBezTo>
                  <a:cubicBezTo>
                    <a:pt x="2437" y="696"/>
                    <a:pt x="2025" y="546"/>
                    <a:pt x="1648" y="434"/>
                  </a:cubicBezTo>
                  <a:cubicBezTo>
                    <a:pt x="1252" y="316"/>
                    <a:pt x="871" y="181"/>
                    <a:pt x="5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a:off x="3191844" y="2440807"/>
              <a:ext cx="16600" cy="15319"/>
            </a:xfrm>
            <a:custGeom>
              <a:rect b="b" l="l" r="r" t="t"/>
              <a:pathLst>
                <a:path extrusionOk="0" h="490" w="531">
                  <a:moveTo>
                    <a:pt x="292" y="1"/>
                  </a:moveTo>
                  <a:cubicBezTo>
                    <a:pt x="193" y="116"/>
                    <a:pt x="95" y="231"/>
                    <a:pt x="0" y="349"/>
                  </a:cubicBezTo>
                  <a:cubicBezTo>
                    <a:pt x="100" y="370"/>
                    <a:pt x="200" y="390"/>
                    <a:pt x="301" y="420"/>
                  </a:cubicBezTo>
                  <a:cubicBezTo>
                    <a:pt x="378" y="442"/>
                    <a:pt x="460" y="458"/>
                    <a:pt x="530" y="489"/>
                  </a:cubicBezTo>
                  <a:cubicBezTo>
                    <a:pt x="454" y="324"/>
                    <a:pt x="375" y="161"/>
                    <a:pt x="2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5"/>
            <p:cNvSpPr/>
            <p:nvPr/>
          </p:nvSpPr>
          <p:spPr>
            <a:xfrm>
              <a:off x="3003306" y="2780807"/>
              <a:ext cx="114515" cy="144120"/>
            </a:xfrm>
            <a:custGeom>
              <a:rect b="b" l="l" r="r" t="t"/>
              <a:pathLst>
                <a:path extrusionOk="0" h="4610" w="3663">
                  <a:moveTo>
                    <a:pt x="3534" y="0"/>
                  </a:moveTo>
                  <a:cubicBezTo>
                    <a:pt x="3386" y="90"/>
                    <a:pt x="3238" y="178"/>
                    <a:pt x="3087" y="270"/>
                  </a:cubicBezTo>
                  <a:cubicBezTo>
                    <a:pt x="1415" y="1285"/>
                    <a:pt x="239" y="2785"/>
                    <a:pt x="1" y="4521"/>
                  </a:cubicBezTo>
                  <a:cubicBezTo>
                    <a:pt x="115" y="4556"/>
                    <a:pt x="230" y="4586"/>
                    <a:pt x="344" y="4610"/>
                  </a:cubicBezTo>
                  <a:cubicBezTo>
                    <a:pt x="367" y="3264"/>
                    <a:pt x="1430" y="1938"/>
                    <a:pt x="2460" y="1157"/>
                  </a:cubicBezTo>
                  <a:cubicBezTo>
                    <a:pt x="2845" y="866"/>
                    <a:pt x="3251" y="608"/>
                    <a:pt x="3663" y="356"/>
                  </a:cubicBezTo>
                  <a:cubicBezTo>
                    <a:pt x="3607" y="244"/>
                    <a:pt x="3566" y="120"/>
                    <a:pt x="3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3092495" y="2424113"/>
              <a:ext cx="98508" cy="549782"/>
            </a:xfrm>
            <a:custGeom>
              <a:rect b="b" l="l" r="r" t="t"/>
              <a:pathLst>
                <a:path extrusionOk="0" h="17586" w="3151">
                  <a:moveTo>
                    <a:pt x="2908" y="1"/>
                  </a:moveTo>
                  <a:cubicBezTo>
                    <a:pt x="1398" y="1599"/>
                    <a:pt x="347" y="3659"/>
                    <a:pt x="154" y="5867"/>
                  </a:cubicBezTo>
                  <a:cubicBezTo>
                    <a:pt x="1" y="7595"/>
                    <a:pt x="550" y="9110"/>
                    <a:pt x="1102" y="10647"/>
                  </a:cubicBezTo>
                  <a:lnTo>
                    <a:pt x="1251" y="11063"/>
                  </a:lnTo>
                  <a:cubicBezTo>
                    <a:pt x="1294" y="11182"/>
                    <a:pt x="1336" y="11303"/>
                    <a:pt x="1377" y="11425"/>
                  </a:cubicBezTo>
                  <a:lnTo>
                    <a:pt x="1509" y="11822"/>
                  </a:lnTo>
                  <a:cubicBezTo>
                    <a:pt x="1654" y="12266"/>
                    <a:pt x="1784" y="12719"/>
                    <a:pt x="1884" y="13185"/>
                  </a:cubicBezTo>
                  <a:cubicBezTo>
                    <a:pt x="2186" y="14591"/>
                    <a:pt x="2098" y="16168"/>
                    <a:pt x="1222" y="17300"/>
                  </a:cubicBezTo>
                  <a:cubicBezTo>
                    <a:pt x="1408" y="17404"/>
                    <a:pt x="1597" y="17497"/>
                    <a:pt x="1790" y="17586"/>
                  </a:cubicBezTo>
                  <a:cubicBezTo>
                    <a:pt x="2863" y="16071"/>
                    <a:pt x="2577" y="13969"/>
                    <a:pt x="2044" y="12193"/>
                  </a:cubicBezTo>
                  <a:cubicBezTo>
                    <a:pt x="2048" y="12186"/>
                    <a:pt x="2048" y="12176"/>
                    <a:pt x="2049" y="12166"/>
                  </a:cubicBezTo>
                  <a:cubicBezTo>
                    <a:pt x="2049" y="12165"/>
                    <a:pt x="2047" y="12162"/>
                    <a:pt x="2047" y="12161"/>
                  </a:cubicBezTo>
                  <a:cubicBezTo>
                    <a:pt x="2039" y="12139"/>
                    <a:pt x="2034" y="12115"/>
                    <a:pt x="2028" y="12093"/>
                  </a:cubicBezTo>
                  <a:cubicBezTo>
                    <a:pt x="2014" y="12066"/>
                    <a:pt x="2000" y="12039"/>
                    <a:pt x="1987" y="12011"/>
                  </a:cubicBezTo>
                  <a:cubicBezTo>
                    <a:pt x="1955" y="11909"/>
                    <a:pt x="1924" y="11807"/>
                    <a:pt x="1889" y="11708"/>
                  </a:cubicBezTo>
                  <a:cubicBezTo>
                    <a:pt x="1878" y="11674"/>
                    <a:pt x="1867" y="11640"/>
                    <a:pt x="1856" y="11606"/>
                  </a:cubicBezTo>
                  <a:lnTo>
                    <a:pt x="1722" y="11214"/>
                  </a:lnTo>
                  <a:cubicBezTo>
                    <a:pt x="1680" y="11092"/>
                    <a:pt x="1639" y="10969"/>
                    <a:pt x="1596" y="10845"/>
                  </a:cubicBezTo>
                  <a:lnTo>
                    <a:pt x="1455" y="10432"/>
                  </a:lnTo>
                  <a:cubicBezTo>
                    <a:pt x="937" y="8896"/>
                    <a:pt x="490" y="7358"/>
                    <a:pt x="674" y="5695"/>
                  </a:cubicBezTo>
                  <a:cubicBezTo>
                    <a:pt x="869" y="3925"/>
                    <a:pt x="1624" y="2243"/>
                    <a:pt x="2713" y="843"/>
                  </a:cubicBezTo>
                  <a:cubicBezTo>
                    <a:pt x="2848" y="670"/>
                    <a:pt x="2997" y="500"/>
                    <a:pt x="3150" y="331"/>
                  </a:cubicBezTo>
                  <a:cubicBezTo>
                    <a:pt x="3145" y="328"/>
                    <a:pt x="3140" y="326"/>
                    <a:pt x="3135" y="322"/>
                  </a:cubicBezTo>
                  <a:cubicBezTo>
                    <a:pt x="3038" y="239"/>
                    <a:pt x="2968" y="119"/>
                    <a:pt x="2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5"/>
            <p:cNvSpPr/>
            <p:nvPr/>
          </p:nvSpPr>
          <p:spPr>
            <a:xfrm>
              <a:off x="3144452" y="2730883"/>
              <a:ext cx="13943" cy="12599"/>
            </a:xfrm>
            <a:custGeom>
              <a:rect b="b" l="l" r="r" t="t"/>
              <a:pathLst>
                <a:path extrusionOk="0" h="403" w="446">
                  <a:moveTo>
                    <a:pt x="0" y="0"/>
                  </a:moveTo>
                  <a:lnTo>
                    <a:pt x="0" y="0"/>
                  </a:lnTo>
                  <a:cubicBezTo>
                    <a:pt x="42" y="134"/>
                    <a:pt x="85" y="269"/>
                    <a:pt x="128" y="402"/>
                  </a:cubicBezTo>
                  <a:cubicBezTo>
                    <a:pt x="236" y="333"/>
                    <a:pt x="341" y="260"/>
                    <a:pt x="445" y="186"/>
                  </a:cubicBezTo>
                  <a:cubicBezTo>
                    <a:pt x="290" y="144"/>
                    <a:pt x="138" y="78"/>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5"/>
            <p:cNvSpPr/>
            <p:nvPr/>
          </p:nvSpPr>
          <p:spPr>
            <a:xfrm>
              <a:off x="3131728" y="2686147"/>
              <a:ext cx="64776" cy="43299"/>
            </a:xfrm>
            <a:custGeom>
              <a:rect b="b" l="l" r="r" t="t"/>
              <a:pathLst>
                <a:path extrusionOk="0" h="1385" w="2072">
                  <a:moveTo>
                    <a:pt x="0" y="1"/>
                  </a:moveTo>
                  <a:lnTo>
                    <a:pt x="0" y="1"/>
                  </a:lnTo>
                  <a:cubicBezTo>
                    <a:pt x="84" y="347"/>
                    <a:pt x="185" y="701"/>
                    <a:pt x="291" y="1059"/>
                  </a:cubicBezTo>
                  <a:cubicBezTo>
                    <a:pt x="452" y="1141"/>
                    <a:pt x="614" y="1222"/>
                    <a:pt x="783" y="1281"/>
                  </a:cubicBezTo>
                  <a:cubicBezTo>
                    <a:pt x="907" y="1325"/>
                    <a:pt x="1038" y="1348"/>
                    <a:pt x="1164" y="1384"/>
                  </a:cubicBezTo>
                  <a:cubicBezTo>
                    <a:pt x="1492" y="1126"/>
                    <a:pt x="1800" y="842"/>
                    <a:pt x="2071" y="514"/>
                  </a:cubicBezTo>
                  <a:cubicBezTo>
                    <a:pt x="1364" y="498"/>
                    <a:pt x="639" y="2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35"/>
          <p:cNvGrpSpPr/>
          <p:nvPr/>
        </p:nvGrpSpPr>
        <p:grpSpPr>
          <a:xfrm rot="-1440891">
            <a:off x="855553" y="4348194"/>
            <a:ext cx="326846" cy="510609"/>
            <a:chOff x="3309813" y="3866575"/>
            <a:chExt cx="326825" cy="510575"/>
          </a:xfrm>
        </p:grpSpPr>
        <p:sp>
          <p:nvSpPr>
            <p:cNvPr id="842" name="Google Shape;842;p35"/>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5"/>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5"/>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2" name="Google Shape;862;p35"/>
          <p:cNvGrpSpPr/>
          <p:nvPr/>
        </p:nvGrpSpPr>
        <p:grpSpPr>
          <a:xfrm rot="-1440891">
            <a:off x="8184478" y="717331"/>
            <a:ext cx="326846" cy="510609"/>
            <a:chOff x="3309813" y="3866575"/>
            <a:chExt cx="326825" cy="510575"/>
          </a:xfrm>
        </p:grpSpPr>
        <p:sp>
          <p:nvSpPr>
            <p:cNvPr id="863" name="Google Shape;863;p35"/>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5"/>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3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 - Feature Engineering</a:t>
            </a:r>
            <a:endParaRPr/>
          </a:p>
        </p:txBody>
      </p:sp>
      <p:sp>
        <p:nvSpPr>
          <p:cNvPr id="888" name="Google Shape;888;p36"/>
          <p:cNvSpPr txBox="1"/>
          <p:nvPr>
            <p:ph idx="1" type="body"/>
          </p:nvPr>
        </p:nvSpPr>
        <p:spPr>
          <a:xfrm>
            <a:off x="720000" y="1229075"/>
            <a:ext cx="7704000" cy="3458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Binary features in the dataset were converted to categorical variables with values of 'Yes' and 'No' and then encoded as integers with a value of 1 assigned to 'Yes' and 0 assigned to 'No'.</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Continuous columns required preprocessing before feature engineering</a:t>
            </a:r>
            <a:endParaRPr>
              <a:solidFill>
                <a:schemeClr val="dk1"/>
              </a:solidFill>
            </a:endParaRPr>
          </a:p>
          <a:p>
            <a:pPr indent="-295275" lvl="1" marL="914400" rtl="0" algn="l">
              <a:spcBef>
                <a:spcPts val="0"/>
              </a:spcBef>
              <a:spcAft>
                <a:spcPts val="0"/>
              </a:spcAft>
              <a:buClr>
                <a:schemeClr val="dk1"/>
              </a:buClr>
              <a:buSzPts val="1050"/>
              <a:buChar char="○"/>
            </a:pPr>
            <a:r>
              <a:rPr lang="en" sz="1050">
                <a:solidFill>
                  <a:schemeClr val="dk1"/>
                </a:solidFill>
              </a:rPr>
              <a:t>'PhysicalHealth' and 'MentalHealth' were scaled by dividing them by 30 (maximum number of days in a month)</a:t>
            </a:r>
            <a:endParaRPr sz="1050">
              <a:solidFill>
                <a:schemeClr val="dk1"/>
              </a:solidFill>
            </a:endParaRPr>
          </a:p>
          <a:p>
            <a:pPr indent="-295275" lvl="1" marL="914400" rtl="0" algn="l">
              <a:spcBef>
                <a:spcPts val="0"/>
              </a:spcBef>
              <a:spcAft>
                <a:spcPts val="0"/>
              </a:spcAft>
              <a:buClr>
                <a:schemeClr val="dk1"/>
              </a:buClr>
              <a:buSzPts val="1050"/>
              <a:buChar char="○"/>
            </a:pPr>
            <a:r>
              <a:rPr lang="en" sz="1050">
                <a:solidFill>
                  <a:schemeClr val="dk1"/>
                </a:solidFill>
              </a:rPr>
              <a:t>'SleepTime' was normalized by dividing values by 24 (maximum number of hours in a day)</a:t>
            </a:r>
            <a:endParaRPr sz="1050">
              <a:solidFill>
                <a:schemeClr val="dk1"/>
              </a:solidFill>
            </a:endParaRPr>
          </a:p>
          <a:p>
            <a:pPr indent="-295275" lvl="1" marL="914400" rtl="0" algn="l">
              <a:spcBef>
                <a:spcPts val="0"/>
              </a:spcBef>
              <a:spcAft>
                <a:spcPts val="0"/>
              </a:spcAft>
              <a:buClr>
                <a:schemeClr val="dk1"/>
              </a:buClr>
              <a:buSzPts val="1050"/>
              <a:buChar char="○"/>
            </a:pPr>
            <a:r>
              <a:rPr lang="en" sz="1050">
                <a:solidFill>
                  <a:schemeClr val="dk1"/>
                </a:solidFill>
              </a:rPr>
              <a:t>Scaling and normalization ensure that the features fall between 0 and 1, which is common in machine learning</a:t>
            </a:r>
            <a:endParaRPr sz="1050">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Log transformation was applied to the BMI feature to normalize the data. The original distribution was right-skewed, with most of the entries falling between 20 to 40. After log transformation, the data appeared to be distributed normally, with the mean falling around 3.25 in both the training and test sets.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BMI feature was log-transformed to ensure that some of the machine learning models that expect normally distributed feature values can work with this feature. The transformation was applied separately to the training and test sets to prevent data leakage. After log transformation, the feature was normalized and could be used effectively in the modeling stage.</a:t>
            </a:r>
            <a:endParaRPr>
              <a:solidFill>
                <a:schemeClr val="dk1"/>
              </a:solidFill>
            </a:endParaRPr>
          </a:p>
          <a:p>
            <a:pPr indent="0" lvl="0" marL="0" rtl="0" algn="l">
              <a:spcBef>
                <a:spcPts val="0"/>
              </a:spcBef>
              <a:spcAft>
                <a:spcPts val="0"/>
              </a:spcAft>
              <a:buNone/>
            </a:pPr>
            <a:r>
              <a:t/>
            </a:r>
            <a:endParaRPr>
              <a:solidFill>
                <a:schemeClr val="dk1"/>
              </a:solidFill>
            </a:endParaRPr>
          </a:p>
        </p:txBody>
      </p:sp>
      <p:grpSp>
        <p:nvGrpSpPr>
          <p:cNvPr id="889" name="Google Shape;889;p36"/>
          <p:cNvGrpSpPr/>
          <p:nvPr/>
        </p:nvGrpSpPr>
        <p:grpSpPr>
          <a:xfrm>
            <a:off x="592238" y="3853131"/>
            <a:ext cx="173569" cy="309061"/>
            <a:chOff x="2157276" y="1521031"/>
            <a:chExt cx="173569" cy="309061"/>
          </a:xfrm>
        </p:grpSpPr>
        <p:sp>
          <p:nvSpPr>
            <p:cNvPr id="890" name="Google Shape;890;p36"/>
            <p:cNvSpPr/>
            <p:nvPr/>
          </p:nvSpPr>
          <p:spPr>
            <a:xfrm>
              <a:off x="2157276" y="1521031"/>
              <a:ext cx="173569" cy="309061"/>
            </a:xfrm>
            <a:custGeom>
              <a:rect b="b" l="l" r="r" t="t"/>
              <a:pathLst>
                <a:path extrusionOk="0" h="9886" w="5552">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6"/>
            <p:cNvSpPr/>
            <p:nvPr/>
          </p:nvSpPr>
          <p:spPr>
            <a:xfrm>
              <a:off x="2185724" y="1563202"/>
              <a:ext cx="21759" cy="19977"/>
            </a:xfrm>
            <a:custGeom>
              <a:rect b="b" l="l" r="r" t="t"/>
              <a:pathLst>
                <a:path extrusionOk="0" h="639" w="696">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6"/>
            <p:cNvSpPr/>
            <p:nvPr/>
          </p:nvSpPr>
          <p:spPr>
            <a:xfrm>
              <a:off x="2187818" y="1592995"/>
              <a:ext cx="17382" cy="27323"/>
            </a:xfrm>
            <a:custGeom>
              <a:rect b="b" l="l" r="r" t="t"/>
              <a:pathLst>
                <a:path extrusionOk="0" h="874" w="556">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6"/>
            <p:cNvSpPr/>
            <p:nvPr/>
          </p:nvSpPr>
          <p:spPr>
            <a:xfrm>
              <a:off x="2262064" y="1699315"/>
              <a:ext cx="15225" cy="5752"/>
            </a:xfrm>
            <a:custGeom>
              <a:rect b="b" l="l" r="r" t="t"/>
              <a:pathLst>
                <a:path extrusionOk="0" h="184" w="487">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6"/>
            <p:cNvSpPr/>
            <p:nvPr/>
          </p:nvSpPr>
          <p:spPr>
            <a:xfrm>
              <a:off x="2270442" y="1709600"/>
              <a:ext cx="8597" cy="4783"/>
            </a:xfrm>
            <a:custGeom>
              <a:rect b="b" l="l" r="r" t="t"/>
              <a:pathLst>
                <a:path extrusionOk="0" h="153" w="275">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6"/>
            <p:cNvSpPr/>
            <p:nvPr/>
          </p:nvSpPr>
          <p:spPr>
            <a:xfrm>
              <a:off x="2175063" y="1538224"/>
              <a:ext cx="107668" cy="141900"/>
            </a:xfrm>
            <a:custGeom>
              <a:rect b="b" l="l" r="r" t="t"/>
              <a:pathLst>
                <a:path extrusionOk="0" h="4539" w="3444">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6"/>
            <p:cNvSpPr/>
            <p:nvPr/>
          </p:nvSpPr>
          <p:spPr>
            <a:xfrm>
              <a:off x="2221768" y="1538287"/>
              <a:ext cx="60899" cy="117922"/>
            </a:xfrm>
            <a:custGeom>
              <a:rect b="b" l="l" r="r" t="t"/>
              <a:pathLst>
                <a:path extrusionOk="0" h="3772" w="1948">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6"/>
            <p:cNvSpPr/>
            <p:nvPr/>
          </p:nvSpPr>
          <p:spPr>
            <a:xfrm>
              <a:off x="2192507" y="1597965"/>
              <a:ext cx="6721" cy="17507"/>
            </a:xfrm>
            <a:custGeom>
              <a:rect b="b" l="l" r="r" t="t"/>
              <a:pathLst>
                <a:path extrusionOk="0" h="560" w="215">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6"/>
            <p:cNvSpPr/>
            <p:nvPr/>
          </p:nvSpPr>
          <p:spPr>
            <a:xfrm>
              <a:off x="2190413" y="1568017"/>
              <a:ext cx="11630" cy="10410"/>
            </a:xfrm>
            <a:custGeom>
              <a:rect b="b" l="l" r="r" t="t"/>
              <a:pathLst>
                <a:path extrusionOk="0" h="333" w="372">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6"/>
            <p:cNvSpPr/>
            <p:nvPr/>
          </p:nvSpPr>
          <p:spPr>
            <a:xfrm>
              <a:off x="2200729" y="1667710"/>
              <a:ext cx="111294" cy="145121"/>
            </a:xfrm>
            <a:custGeom>
              <a:rect b="b" l="l" r="r" t="t"/>
              <a:pathLst>
                <a:path extrusionOk="0" h="4642" w="356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6"/>
            <p:cNvSpPr/>
            <p:nvPr/>
          </p:nvSpPr>
          <p:spPr>
            <a:xfrm>
              <a:off x="2255437" y="1668585"/>
              <a:ext cx="55647" cy="139024"/>
            </a:xfrm>
            <a:custGeom>
              <a:rect b="b" l="l" r="r" t="t"/>
              <a:pathLst>
                <a:path extrusionOk="0" h="4447" w="178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1" name="Google Shape;901;p36"/>
          <p:cNvGrpSpPr/>
          <p:nvPr/>
        </p:nvGrpSpPr>
        <p:grpSpPr>
          <a:xfrm>
            <a:off x="6988888" y="986924"/>
            <a:ext cx="171201" cy="157715"/>
            <a:chOff x="3739015" y="1518936"/>
            <a:chExt cx="153186" cy="141119"/>
          </a:xfrm>
        </p:grpSpPr>
        <p:sp>
          <p:nvSpPr>
            <p:cNvPr id="902" name="Google Shape;902;p36"/>
            <p:cNvSpPr/>
            <p:nvPr/>
          </p:nvSpPr>
          <p:spPr>
            <a:xfrm>
              <a:off x="3739015" y="1518936"/>
              <a:ext cx="153186" cy="141119"/>
            </a:xfrm>
            <a:custGeom>
              <a:rect b="b" l="l" r="r" t="t"/>
              <a:pathLst>
                <a:path extrusionOk="0" h="4514" w="4900">
                  <a:moveTo>
                    <a:pt x="2540" y="376"/>
                  </a:moveTo>
                  <a:cubicBezTo>
                    <a:pt x="3259" y="376"/>
                    <a:pt x="3839" y="815"/>
                    <a:pt x="4091" y="1421"/>
                  </a:cubicBezTo>
                  <a:cubicBezTo>
                    <a:pt x="4157" y="1665"/>
                    <a:pt x="4161" y="1893"/>
                    <a:pt x="4120" y="2103"/>
                  </a:cubicBezTo>
                  <a:cubicBezTo>
                    <a:pt x="3150" y="1621"/>
                    <a:pt x="1999" y="1345"/>
                    <a:pt x="955" y="1096"/>
                  </a:cubicBezTo>
                  <a:cubicBezTo>
                    <a:pt x="1244" y="790"/>
                    <a:pt x="1606" y="557"/>
                    <a:pt x="2059" y="439"/>
                  </a:cubicBezTo>
                  <a:cubicBezTo>
                    <a:pt x="2224" y="396"/>
                    <a:pt x="2385" y="376"/>
                    <a:pt x="2540" y="376"/>
                  </a:cubicBezTo>
                  <a:close/>
                  <a:moveTo>
                    <a:pt x="780" y="1337"/>
                  </a:moveTo>
                  <a:cubicBezTo>
                    <a:pt x="1845" y="1677"/>
                    <a:pt x="2937" y="2138"/>
                    <a:pt x="4034" y="2389"/>
                  </a:cubicBezTo>
                  <a:cubicBezTo>
                    <a:pt x="3968" y="2539"/>
                    <a:pt x="3881" y="2676"/>
                    <a:pt x="3771" y="2799"/>
                  </a:cubicBezTo>
                  <a:cubicBezTo>
                    <a:pt x="2770" y="2362"/>
                    <a:pt x="1715" y="2004"/>
                    <a:pt x="677" y="1671"/>
                  </a:cubicBezTo>
                  <a:cubicBezTo>
                    <a:pt x="697" y="1560"/>
                    <a:pt x="730" y="1447"/>
                    <a:pt x="780" y="1337"/>
                  </a:cubicBezTo>
                  <a:close/>
                  <a:moveTo>
                    <a:pt x="655" y="1925"/>
                  </a:moveTo>
                  <a:lnTo>
                    <a:pt x="655" y="1925"/>
                  </a:lnTo>
                  <a:cubicBezTo>
                    <a:pt x="1592" y="2325"/>
                    <a:pt x="2550" y="2717"/>
                    <a:pt x="3520" y="3029"/>
                  </a:cubicBezTo>
                  <a:cubicBezTo>
                    <a:pt x="3183" y="3281"/>
                    <a:pt x="2746" y="3426"/>
                    <a:pt x="2299" y="3426"/>
                  </a:cubicBezTo>
                  <a:cubicBezTo>
                    <a:pt x="2251" y="3426"/>
                    <a:pt x="2203" y="3425"/>
                    <a:pt x="2154" y="3421"/>
                  </a:cubicBezTo>
                  <a:cubicBezTo>
                    <a:pt x="1298" y="3363"/>
                    <a:pt x="665" y="2678"/>
                    <a:pt x="655" y="1925"/>
                  </a:cubicBezTo>
                  <a:close/>
                  <a:moveTo>
                    <a:pt x="403" y="2288"/>
                  </a:moveTo>
                  <a:lnTo>
                    <a:pt x="403" y="2288"/>
                  </a:lnTo>
                  <a:cubicBezTo>
                    <a:pt x="537" y="2981"/>
                    <a:pt x="1106" y="3584"/>
                    <a:pt x="1907" y="3736"/>
                  </a:cubicBezTo>
                  <a:cubicBezTo>
                    <a:pt x="2044" y="3762"/>
                    <a:pt x="2182" y="3774"/>
                    <a:pt x="2318" y="3774"/>
                  </a:cubicBezTo>
                  <a:cubicBezTo>
                    <a:pt x="2926" y="3774"/>
                    <a:pt x="3503" y="3526"/>
                    <a:pt x="3895" y="3124"/>
                  </a:cubicBezTo>
                  <a:cubicBezTo>
                    <a:pt x="3909" y="3120"/>
                    <a:pt x="3920" y="3116"/>
                    <a:pt x="3932" y="3110"/>
                  </a:cubicBezTo>
                  <a:lnTo>
                    <a:pt x="3932" y="3110"/>
                  </a:lnTo>
                  <a:cubicBezTo>
                    <a:pt x="3560" y="3736"/>
                    <a:pt x="2912" y="4137"/>
                    <a:pt x="2220" y="4137"/>
                  </a:cubicBezTo>
                  <a:cubicBezTo>
                    <a:pt x="1941" y="4137"/>
                    <a:pt x="1656" y="4072"/>
                    <a:pt x="1379" y="3930"/>
                  </a:cubicBezTo>
                  <a:cubicBezTo>
                    <a:pt x="700" y="3585"/>
                    <a:pt x="372" y="2940"/>
                    <a:pt x="403" y="2288"/>
                  </a:cubicBezTo>
                  <a:close/>
                  <a:moveTo>
                    <a:pt x="2586" y="1"/>
                  </a:moveTo>
                  <a:cubicBezTo>
                    <a:pt x="1294" y="1"/>
                    <a:pt x="34" y="1075"/>
                    <a:pt x="1" y="2398"/>
                  </a:cubicBezTo>
                  <a:cubicBezTo>
                    <a:pt x="0" y="2439"/>
                    <a:pt x="20" y="2467"/>
                    <a:pt x="47" y="2483"/>
                  </a:cubicBezTo>
                  <a:cubicBezTo>
                    <a:pt x="56" y="3108"/>
                    <a:pt x="341" y="3727"/>
                    <a:pt x="910" y="4117"/>
                  </a:cubicBezTo>
                  <a:cubicBezTo>
                    <a:pt x="1307" y="4388"/>
                    <a:pt x="1747" y="4513"/>
                    <a:pt x="2181" y="4513"/>
                  </a:cubicBezTo>
                  <a:cubicBezTo>
                    <a:pt x="3102" y="4513"/>
                    <a:pt x="3994" y="3952"/>
                    <a:pt x="4384" y="3034"/>
                  </a:cubicBezTo>
                  <a:cubicBezTo>
                    <a:pt x="4900" y="1819"/>
                    <a:pt x="4367" y="278"/>
                    <a:pt x="2977" y="34"/>
                  </a:cubicBezTo>
                  <a:cubicBezTo>
                    <a:pt x="2847" y="12"/>
                    <a:pt x="2716" y="1"/>
                    <a:pt x="2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6"/>
            <p:cNvSpPr/>
            <p:nvPr/>
          </p:nvSpPr>
          <p:spPr>
            <a:xfrm>
              <a:off x="3768807" y="1530659"/>
              <a:ext cx="100290" cy="54053"/>
            </a:xfrm>
            <a:custGeom>
              <a:rect b="b" l="l" r="r" t="t"/>
              <a:pathLst>
                <a:path extrusionOk="0" h="1729" w="3208">
                  <a:moveTo>
                    <a:pt x="1586" y="1"/>
                  </a:moveTo>
                  <a:cubicBezTo>
                    <a:pt x="1431" y="1"/>
                    <a:pt x="1270" y="21"/>
                    <a:pt x="1105" y="64"/>
                  </a:cubicBezTo>
                  <a:cubicBezTo>
                    <a:pt x="652" y="182"/>
                    <a:pt x="288" y="415"/>
                    <a:pt x="1" y="721"/>
                  </a:cubicBezTo>
                  <a:cubicBezTo>
                    <a:pt x="1045" y="970"/>
                    <a:pt x="2196" y="1246"/>
                    <a:pt x="3166" y="1728"/>
                  </a:cubicBezTo>
                  <a:cubicBezTo>
                    <a:pt x="3208" y="1518"/>
                    <a:pt x="3203" y="1289"/>
                    <a:pt x="3136" y="1046"/>
                  </a:cubicBezTo>
                  <a:cubicBezTo>
                    <a:pt x="2886" y="440"/>
                    <a:pt x="2306" y="1"/>
                    <a:pt x="15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6"/>
            <p:cNvSpPr/>
            <p:nvPr/>
          </p:nvSpPr>
          <p:spPr>
            <a:xfrm>
              <a:off x="3760116" y="1560702"/>
              <a:ext cx="104948" cy="45737"/>
            </a:xfrm>
            <a:custGeom>
              <a:rect b="b" l="l" r="r" t="t"/>
              <a:pathLst>
                <a:path extrusionOk="0" h="1463" w="3357">
                  <a:moveTo>
                    <a:pt x="103" y="1"/>
                  </a:moveTo>
                  <a:cubicBezTo>
                    <a:pt x="55" y="111"/>
                    <a:pt x="22" y="224"/>
                    <a:pt x="1" y="335"/>
                  </a:cubicBezTo>
                  <a:cubicBezTo>
                    <a:pt x="1039" y="668"/>
                    <a:pt x="2094" y="1025"/>
                    <a:pt x="3095" y="1463"/>
                  </a:cubicBezTo>
                  <a:cubicBezTo>
                    <a:pt x="3205" y="1342"/>
                    <a:pt x="3292" y="1203"/>
                    <a:pt x="3357" y="1053"/>
                  </a:cubicBezTo>
                  <a:cubicBezTo>
                    <a:pt x="2262" y="802"/>
                    <a:pt x="1169" y="342"/>
                    <a:pt x="1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6"/>
            <p:cNvSpPr/>
            <p:nvPr/>
          </p:nvSpPr>
          <p:spPr>
            <a:xfrm>
              <a:off x="3759491" y="1579146"/>
              <a:ext cx="89598" cy="46988"/>
            </a:xfrm>
            <a:custGeom>
              <a:rect b="b" l="l" r="r" t="t"/>
              <a:pathLst>
                <a:path extrusionOk="0" h="1503" w="2866">
                  <a:moveTo>
                    <a:pt x="0" y="0"/>
                  </a:moveTo>
                  <a:lnTo>
                    <a:pt x="0" y="0"/>
                  </a:lnTo>
                  <a:cubicBezTo>
                    <a:pt x="10" y="753"/>
                    <a:pt x="643" y="1437"/>
                    <a:pt x="1499" y="1497"/>
                  </a:cubicBezTo>
                  <a:cubicBezTo>
                    <a:pt x="1546" y="1501"/>
                    <a:pt x="1592" y="1502"/>
                    <a:pt x="1638" y="1502"/>
                  </a:cubicBezTo>
                  <a:cubicBezTo>
                    <a:pt x="2087" y="1502"/>
                    <a:pt x="2526" y="1357"/>
                    <a:pt x="2865" y="1104"/>
                  </a:cubicBezTo>
                  <a:cubicBezTo>
                    <a:pt x="1895" y="794"/>
                    <a:pt x="937" y="40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6"/>
            <p:cNvSpPr/>
            <p:nvPr/>
          </p:nvSpPr>
          <p:spPr>
            <a:xfrm>
              <a:off x="3750613" y="1590494"/>
              <a:ext cx="111326" cy="57836"/>
            </a:xfrm>
            <a:custGeom>
              <a:rect b="b" l="l" r="r" t="t"/>
              <a:pathLst>
                <a:path extrusionOk="0" h="1850" w="3561">
                  <a:moveTo>
                    <a:pt x="32" y="1"/>
                  </a:moveTo>
                  <a:lnTo>
                    <a:pt x="32" y="1"/>
                  </a:lnTo>
                  <a:cubicBezTo>
                    <a:pt x="1" y="652"/>
                    <a:pt x="328" y="1297"/>
                    <a:pt x="1008" y="1644"/>
                  </a:cubicBezTo>
                  <a:cubicBezTo>
                    <a:pt x="1284" y="1785"/>
                    <a:pt x="1569" y="1849"/>
                    <a:pt x="1847" y="1849"/>
                  </a:cubicBezTo>
                  <a:cubicBezTo>
                    <a:pt x="2539" y="1849"/>
                    <a:pt x="3188" y="1448"/>
                    <a:pt x="3561" y="822"/>
                  </a:cubicBezTo>
                  <a:lnTo>
                    <a:pt x="3561" y="822"/>
                  </a:lnTo>
                  <a:cubicBezTo>
                    <a:pt x="3550" y="828"/>
                    <a:pt x="3538" y="833"/>
                    <a:pt x="3524" y="837"/>
                  </a:cubicBezTo>
                  <a:cubicBezTo>
                    <a:pt x="3133" y="1238"/>
                    <a:pt x="2556" y="1487"/>
                    <a:pt x="1949" y="1487"/>
                  </a:cubicBezTo>
                  <a:cubicBezTo>
                    <a:pt x="1812" y="1487"/>
                    <a:pt x="1674" y="1474"/>
                    <a:pt x="1536" y="1448"/>
                  </a:cubicBezTo>
                  <a:cubicBezTo>
                    <a:pt x="737" y="1296"/>
                    <a:pt x="167" y="693"/>
                    <a:pt x="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36"/>
          <p:cNvGrpSpPr/>
          <p:nvPr/>
        </p:nvGrpSpPr>
        <p:grpSpPr>
          <a:xfrm>
            <a:off x="361749" y="4603362"/>
            <a:ext cx="222401" cy="217587"/>
            <a:chOff x="3679086" y="979362"/>
            <a:chExt cx="222401" cy="217587"/>
          </a:xfrm>
        </p:grpSpPr>
        <p:sp>
          <p:nvSpPr>
            <p:cNvPr id="908" name="Google Shape;908;p36"/>
            <p:cNvSpPr/>
            <p:nvPr/>
          </p:nvSpPr>
          <p:spPr>
            <a:xfrm>
              <a:off x="3679086" y="979362"/>
              <a:ext cx="222401" cy="217587"/>
            </a:xfrm>
            <a:custGeom>
              <a:rect b="b" l="l" r="r" t="t"/>
              <a:pathLst>
                <a:path extrusionOk="0" h="6960" w="7114">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6"/>
            <p:cNvSpPr/>
            <p:nvPr/>
          </p:nvSpPr>
          <p:spPr>
            <a:xfrm>
              <a:off x="3696405" y="996556"/>
              <a:ext cx="162409" cy="88660"/>
            </a:xfrm>
            <a:custGeom>
              <a:rect b="b" l="l" r="r" t="t"/>
              <a:pathLst>
                <a:path extrusionOk="0" h="2836" w="5195">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6"/>
            <p:cNvSpPr/>
            <p:nvPr/>
          </p:nvSpPr>
          <p:spPr>
            <a:xfrm>
              <a:off x="3706471" y="1065988"/>
              <a:ext cx="171412" cy="95319"/>
            </a:xfrm>
            <a:custGeom>
              <a:rect b="b" l="l" r="r" t="t"/>
              <a:pathLst>
                <a:path extrusionOk="0" h="3049" w="5483">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6"/>
            <p:cNvSpPr/>
            <p:nvPr/>
          </p:nvSpPr>
          <p:spPr>
            <a:xfrm>
              <a:off x="3696561" y="1034414"/>
              <a:ext cx="177759" cy="83783"/>
            </a:xfrm>
            <a:custGeom>
              <a:rect b="b" l="l" r="r" t="t"/>
              <a:pathLst>
                <a:path extrusionOk="0" h="2680" w="5686">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6"/>
            <p:cNvSpPr/>
            <p:nvPr/>
          </p:nvSpPr>
          <p:spPr>
            <a:xfrm>
              <a:off x="3726916" y="1097125"/>
              <a:ext cx="156906" cy="82658"/>
            </a:xfrm>
            <a:custGeom>
              <a:rect b="b" l="l" r="r" t="t"/>
              <a:pathLst>
                <a:path extrusionOk="0" h="2644" w="5019">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3" name="Google Shape;913;p36"/>
          <p:cNvGrpSpPr/>
          <p:nvPr/>
        </p:nvGrpSpPr>
        <p:grpSpPr>
          <a:xfrm>
            <a:off x="7359849" y="348719"/>
            <a:ext cx="257989" cy="227942"/>
            <a:chOff x="3659860" y="553674"/>
            <a:chExt cx="230842" cy="203957"/>
          </a:xfrm>
        </p:grpSpPr>
        <p:sp>
          <p:nvSpPr>
            <p:cNvPr id="914" name="Google Shape;914;p36"/>
            <p:cNvSpPr/>
            <p:nvPr/>
          </p:nvSpPr>
          <p:spPr>
            <a:xfrm>
              <a:off x="3659860" y="553674"/>
              <a:ext cx="230842" cy="203957"/>
            </a:xfrm>
            <a:custGeom>
              <a:rect b="b" l="l" r="r" t="t"/>
              <a:pathLst>
                <a:path extrusionOk="0" h="6524" w="7384">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6"/>
            <p:cNvSpPr/>
            <p:nvPr/>
          </p:nvSpPr>
          <p:spPr>
            <a:xfrm>
              <a:off x="3709254" y="569680"/>
              <a:ext cx="152061" cy="81032"/>
            </a:xfrm>
            <a:custGeom>
              <a:rect b="b" l="l" r="r" t="t"/>
              <a:pathLst>
                <a:path extrusionOk="0" h="2592" w="4864">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6"/>
            <p:cNvSpPr/>
            <p:nvPr/>
          </p:nvSpPr>
          <p:spPr>
            <a:xfrm>
              <a:off x="3693623" y="606444"/>
              <a:ext cx="167942" cy="75280"/>
            </a:xfrm>
            <a:custGeom>
              <a:rect b="b" l="l" r="r" t="t"/>
              <a:pathLst>
                <a:path extrusionOk="0" h="2408" w="5372">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6"/>
            <p:cNvSpPr/>
            <p:nvPr/>
          </p:nvSpPr>
          <p:spPr>
            <a:xfrm>
              <a:off x="3690028" y="667185"/>
              <a:ext cx="147496" cy="74436"/>
            </a:xfrm>
            <a:custGeom>
              <a:rect b="b" l="l" r="r" t="t"/>
              <a:pathLst>
                <a:path extrusionOk="0" h="2381" w="4718">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6"/>
            <p:cNvSpPr/>
            <p:nvPr/>
          </p:nvSpPr>
          <p:spPr>
            <a:xfrm>
              <a:off x="3692122" y="634423"/>
              <a:ext cx="157626" cy="90599"/>
            </a:xfrm>
            <a:custGeom>
              <a:rect b="b" l="l" r="r" t="t"/>
              <a:pathLst>
                <a:path extrusionOk="0" h="2898" w="5042">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9" name="Google Shape;919;p36"/>
          <p:cNvGrpSpPr/>
          <p:nvPr/>
        </p:nvGrpSpPr>
        <p:grpSpPr>
          <a:xfrm rot="1279291">
            <a:off x="8041147" y="4715043"/>
            <a:ext cx="197509" cy="252198"/>
            <a:chOff x="2588872" y="3067444"/>
            <a:chExt cx="170662" cy="217900"/>
          </a:xfrm>
        </p:grpSpPr>
        <p:sp>
          <p:nvSpPr>
            <p:cNvPr id="920" name="Google Shape;920;p36"/>
            <p:cNvSpPr/>
            <p:nvPr/>
          </p:nvSpPr>
          <p:spPr>
            <a:xfrm>
              <a:off x="2653865" y="3174952"/>
              <a:ext cx="83502" cy="90911"/>
            </a:xfrm>
            <a:custGeom>
              <a:rect b="b" l="l" r="r" t="t"/>
              <a:pathLst>
                <a:path extrusionOk="0" h="2908" w="2671">
                  <a:moveTo>
                    <a:pt x="1659" y="0"/>
                  </a:moveTo>
                  <a:cubicBezTo>
                    <a:pt x="1279" y="437"/>
                    <a:pt x="694" y="817"/>
                    <a:pt x="131" y="817"/>
                  </a:cubicBezTo>
                  <a:cubicBezTo>
                    <a:pt x="87" y="817"/>
                    <a:pt x="44" y="815"/>
                    <a:pt x="0" y="810"/>
                  </a:cubicBezTo>
                  <a:lnTo>
                    <a:pt x="0" y="810"/>
                  </a:lnTo>
                  <a:lnTo>
                    <a:pt x="791" y="2396"/>
                  </a:lnTo>
                  <a:cubicBezTo>
                    <a:pt x="900" y="2616"/>
                    <a:pt x="1089" y="2780"/>
                    <a:pt x="1325" y="2860"/>
                  </a:cubicBezTo>
                  <a:cubicBezTo>
                    <a:pt x="1422" y="2892"/>
                    <a:pt x="1521" y="2908"/>
                    <a:pt x="1620" y="2908"/>
                  </a:cubicBezTo>
                  <a:cubicBezTo>
                    <a:pt x="1654" y="2908"/>
                    <a:pt x="1688" y="2906"/>
                    <a:pt x="1722" y="2902"/>
                  </a:cubicBezTo>
                  <a:cubicBezTo>
                    <a:pt x="1827" y="2891"/>
                    <a:pt x="1931" y="2861"/>
                    <a:pt x="2029" y="2812"/>
                  </a:cubicBezTo>
                  <a:cubicBezTo>
                    <a:pt x="2484" y="2585"/>
                    <a:pt x="2670" y="2029"/>
                    <a:pt x="2442" y="1574"/>
                  </a:cubicBezTo>
                  <a:lnTo>
                    <a:pt x="16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6"/>
            <p:cNvSpPr/>
            <p:nvPr/>
          </p:nvSpPr>
          <p:spPr>
            <a:xfrm>
              <a:off x="2611068" y="3086889"/>
              <a:ext cx="89598" cy="100134"/>
            </a:xfrm>
            <a:custGeom>
              <a:rect b="b" l="l" r="r" t="t"/>
              <a:pathLst>
                <a:path extrusionOk="0" h="3203" w="2866">
                  <a:moveTo>
                    <a:pt x="1320" y="1945"/>
                  </a:moveTo>
                  <a:cubicBezTo>
                    <a:pt x="1486" y="1945"/>
                    <a:pt x="1507" y="2189"/>
                    <a:pt x="1331" y="2209"/>
                  </a:cubicBezTo>
                  <a:cubicBezTo>
                    <a:pt x="1324" y="2210"/>
                    <a:pt x="1317" y="2210"/>
                    <a:pt x="1311" y="2210"/>
                  </a:cubicBezTo>
                  <a:cubicBezTo>
                    <a:pt x="1148" y="2210"/>
                    <a:pt x="1127" y="1966"/>
                    <a:pt x="1302" y="1946"/>
                  </a:cubicBezTo>
                  <a:cubicBezTo>
                    <a:pt x="1308" y="1945"/>
                    <a:pt x="1314" y="1945"/>
                    <a:pt x="1320" y="1945"/>
                  </a:cubicBezTo>
                  <a:close/>
                  <a:moveTo>
                    <a:pt x="1618" y="2327"/>
                  </a:moveTo>
                  <a:cubicBezTo>
                    <a:pt x="1764" y="2327"/>
                    <a:pt x="1836" y="2553"/>
                    <a:pt x="1676" y="2604"/>
                  </a:cubicBezTo>
                  <a:cubicBezTo>
                    <a:pt x="1554" y="2641"/>
                    <a:pt x="1429" y="2693"/>
                    <a:pt x="1300" y="2699"/>
                  </a:cubicBezTo>
                  <a:cubicBezTo>
                    <a:pt x="1298" y="2699"/>
                    <a:pt x="1296" y="2699"/>
                    <a:pt x="1294" y="2699"/>
                  </a:cubicBezTo>
                  <a:cubicBezTo>
                    <a:pt x="1185" y="2699"/>
                    <a:pt x="1106" y="2549"/>
                    <a:pt x="1213" y="2479"/>
                  </a:cubicBezTo>
                  <a:cubicBezTo>
                    <a:pt x="1323" y="2407"/>
                    <a:pt x="1447" y="2375"/>
                    <a:pt x="1569" y="2335"/>
                  </a:cubicBezTo>
                  <a:cubicBezTo>
                    <a:pt x="1586" y="2330"/>
                    <a:pt x="1602" y="2327"/>
                    <a:pt x="1618" y="2327"/>
                  </a:cubicBezTo>
                  <a:close/>
                  <a:moveTo>
                    <a:pt x="1051" y="1"/>
                  </a:moveTo>
                  <a:cubicBezTo>
                    <a:pt x="910" y="1"/>
                    <a:pt x="771" y="34"/>
                    <a:pt x="643" y="98"/>
                  </a:cubicBezTo>
                  <a:cubicBezTo>
                    <a:pt x="187" y="325"/>
                    <a:pt x="0" y="881"/>
                    <a:pt x="227" y="1336"/>
                  </a:cubicBezTo>
                  <a:lnTo>
                    <a:pt x="1158" y="3203"/>
                  </a:lnTo>
                  <a:cubicBezTo>
                    <a:pt x="1491" y="3154"/>
                    <a:pt x="1805" y="3182"/>
                    <a:pt x="2135" y="3037"/>
                  </a:cubicBezTo>
                  <a:cubicBezTo>
                    <a:pt x="2419" y="2912"/>
                    <a:pt x="2666" y="2724"/>
                    <a:pt x="2866" y="2490"/>
                  </a:cubicBezTo>
                  <a:lnTo>
                    <a:pt x="1880" y="512"/>
                  </a:lnTo>
                  <a:cubicBezTo>
                    <a:pt x="1770" y="292"/>
                    <a:pt x="1581" y="129"/>
                    <a:pt x="1347" y="50"/>
                  </a:cubicBezTo>
                  <a:cubicBezTo>
                    <a:pt x="1250" y="17"/>
                    <a:pt x="1150" y="1"/>
                    <a:pt x="1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6"/>
            <p:cNvSpPr/>
            <p:nvPr/>
          </p:nvSpPr>
          <p:spPr>
            <a:xfrm>
              <a:off x="2588872" y="3067444"/>
              <a:ext cx="170662" cy="217900"/>
            </a:xfrm>
            <a:custGeom>
              <a:rect b="b" l="l" r="r" t="t"/>
              <a:pathLst>
                <a:path extrusionOk="0" h="6970" w="5459">
                  <a:moveTo>
                    <a:pt x="1761" y="623"/>
                  </a:moveTo>
                  <a:cubicBezTo>
                    <a:pt x="1860" y="623"/>
                    <a:pt x="1960" y="639"/>
                    <a:pt x="2057" y="672"/>
                  </a:cubicBezTo>
                  <a:cubicBezTo>
                    <a:pt x="2291" y="750"/>
                    <a:pt x="2480" y="914"/>
                    <a:pt x="2590" y="1134"/>
                  </a:cubicBezTo>
                  <a:lnTo>
                    <a:pt x="3575" y="3112"/>
                  </a:lnTo>
                  <a:cubicBezTo>
                    <a:pt x="3376" y="3346"/>
                    <a:pt x="3129" y="3534"/>
                    <a:pt x="2845" y="3659"/>
                  </a:cubicBezTo>
                  <a:cubicBezTo>
                    <a:pt x="2515" y="3805"/>
                    <a:pt x="2200" y="3778"/>
                    <a:pt x="1868" y="3825"/>
                  </a:cubicBezTo>
                  <a:lnTo>
                    <a:pt x="937" y="1958"/>
                  </a:lnTo>
                  <a:cubicBezTo>
                    <a:pt x="710" y="1501"/>
                    <a:pt x="897" y="947"/>
                    <a:pt x="1353" y="720"/>
                  </a:cubicBezTo>
                  <a:cubicBezTo>
                    <a:pt x="1481" y="656"/>
                    <a:pt x="1620" y="623"/>
                    <a:pt x="1761" y="623"/>
                  </a:cubicBezTo>
                  <a:close/>
                  <a:moveTo>
                    <a:pt x="3738" y="3440"/>
                  </a:moveTo>
                  <a:lnTo>
                    <a:pt x="4521" y="5014"/>
                  </a:lnTo>
                  <a:cubicBezTo>
                    <a:pt x="4749" y="5468"/>
                    <a:pt x="4563" y="6024"/>
                    <a:pt x="4108" y="6251"/>
                  </a:cubicBezTo>
                  <a:cubicBezTo>
                    <a:pt x="4010" y="6299"/>
                    <a:pt x="3906" y="6330"/>
                    <a:pt x="3801" y="6341"/>
                  </a:cubicBezTo>
                  <a:cubicBezTo>
                    <a:pt x="3768" y="6345"/>
                    <a:pt x="3734" y="6347"/>
                    <a:pt x="3701" y="6347"/>
                  </a:cubicBezTo>
                  <a:cubicBezTo>
                    <a:pt x="3602" y="6347"/>
                    <a:pt x="3501" y="6330"/>
                    <a:pt x="3404" y="6299"/>
                  </a:cubicBezTo>
                  <a:cubicBezTo>
                    <a:pt x="3170" y="6220"/>
                    <a:pt x="2979" y="6055"/>
                    <a:pt x="2870" y="5836"/>
                  </a:cubicBezTo>
                  <a:lnTo>
                    <a:pt x="2079" y="4251"/>
                  </a:lnTo>
                  <a:lnTo>
                    <a:pt x="2079" y="4251"/>
                  </a:lnTo>
                  <a:cubicBezTo>
                    <a:pt x="2122" y="4256"/>
                    <a:pt x="2165" y="4258"/>
                    <a:pt x="2208" y="4258"/>
                  </a:cubicBezTo>
                  <a:cubicBezTo>
                    <a:pt x="2772" y="4258"/>
                    <a:pt x="3358" y="3878"/>
                    <a:pt x="3738" y="3440"/>
                  </a:cubicBezTo>
                  <a:close/>
                  <a:moveTo>
                    <a:pt x="1760" y="0"/>
                  </a:moveTo>
                  <a:cubicBezTo>
                    <a:pt x="1703" y="0"/>
                    <a:pt x="1646" y="3"/>
                    <a:pt x="1590" y="10"/>
                  </a:cubicBezTo>
                  <a:cubicBezTo>
                    <a:pt x="1412" y="29"/>
                    <a:pt x="1238" y="79"/>
                    <a:pt x="1074" y="163"/>
                  </a:cubicBezTo>
                  <a:cubicBezTo>
                    <a:pt x="312" y="542"/>
                    <a:pt x="0" y="1473"/>
                    <a:pt x="380" y="2235"/>
                  </a:cubicBezTo>
                  <a:lnTo>
                    <a:pt x="2313" y="6113"/>
                  </a:lnTo>
                  <a:cubicBezTo>
                    <a:pt x="2496" y="6482"/>
                    <a:pt x="2814" y="6757"/>
                    <a:pt x="3206" y="6889"/>
                  </a:cubicBezTo>
                  <a:cubicBezTo>
                    <a:pt x="3368" y="6943"/>
                    <a:pt x="3535" y="6970"/>
                    <a:pt x="3701" y="6970"/>
                  </a:cubicBezTo>
                  <a:cubicBezTo>
                    <a:pt x="3936" y="6970"/>
                    <a:pt x="4169" y="6916"/>
                    <a:pt x="4385" y="6809"/>
                  </a:cubicBezTo>
                  <a:cubicBezTo>
                    <a:pt x="5148" y="6429"/>
                    <a:pt x="5458" y="5499"/>
                    <a:pt x="5078" y="4736"/>
                  </a:cubicBezTo>
                  <a:lnTo>
                    <a:pt x="3146" y="857"/>
                  </a:lnTo>
                  <a:cubicBezTo>
                    <a:pt x="2962" y="489"/>
                    <a:pt x="2645" y="213"/>
                    <a:pt x="2253" y="81"/>
                  </a:cubicBezTo>
                  <a:cubicBezTo>
                    <a:pt x="2091" y="27"/>
                    <a:pt x="1925" y="0"/>
                    <a:pt x="17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6"/>
            <p:cNvSpPr/>
            <p:nvPr/>
          </p:nvSpPr>
          <p:spPr>
            <a:xfrm>
              <a:off x="2645612" y="3159634"/>
              <a:ext cx="22853" cy="11630"/>
            </a:xfrm>
            <a:custGeom>
              <a:rect b="b" l="l" r="r" t="t"/>
              <a:pathLst>
                <a:path extrusionOk="0" h="372" w="731">
                  <a:moveTo>
                    <a:pt x="513" y="0"/>
                  </a:moveTo>
                  <a:cubicBezTo>
                    <a:pt x="497" y="0"/>
                    <a:pt x="481" y="3"/>
                    <a:pt x="464" y="8"/>
                  </a:cubicBezTo>
                  <a:cubicBezTo>
                    <a:pt x="342" y="48"/>
                    <a:pt x="217" y="80"/>
                    <a:pt x="108" y="152"/>
                  </a:cubicBezTo>
                  <a:cubicBezTo>
                    <a:pt x="1" y="222"/>
                    <a:pt x="80" y="372"/>
                    <a:pt x="189" y="372"/>
                  </a:cubicBezTo>
                  <a:cubicBezTo>
                    <a:pt x="191" y="372"/>
                    <a:pt x="193" y="372"/>
                    <a:pt x="195" y="372"/>
                  </a:cubicBezTo>
                  <a:cubicBezTo>
                    <a:pt x="324" y="366"/>
                    <a:pt x="449" y="315"/>
                    <a:pt x="571" y="277"/>
                  </a:cubicBezTo>
                  <a:cubicBezTo>
                    <a:pt x="731" y="226"/>
                    <a:pt x="659"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6"/>
            <p:cNvSpPr/>
            <p:nvPr/>
          </p:nvSpPr>
          <p:spPr>
            <a:xfrm>
              <a:off x="2646268" y="3147661"/>
              <a:ext cx="11911" cy="8347"/>
            </a:xfrm>
            <a:custGeom>
              <a:rect b="b" l="l" r="r" t="t"/>
              <a:pathLst>
                <a:path extrusionOk="0" h="267" w="381">
                  <a:moveTo>
                    <a:pt x="194" y="1"/>
                  </a:moveTo>
                  <a:cubicBezTo>
                    <a:pt x="188" y="1"/>
                    <a:pt x="182" y="1"/>
                    <a:pt x="176" y="2"/>
                  </a:cubicBezTo>
                  <a:cubicBezTo>
                    <a:pt x="1" y="22"/>
                    <a:pt x="22" y="266"/>
                    <a:pt x="185" y="266"/>
                  </a:cubicBezTo>
                  <a:cubicBezTo>
                    <a:pt x="191" y="266"/>
                    <a:pt x="198" y="266"/>
                    <a:pt x="205" y="265"/>
                  </a:cubicBezTo>
                  <a:cubicBezTo>
                    <a:pt x="381" y="246"/>
                    <a:pt x="359"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5" name="Google Shape;925;p36"/>
          <p:cNvGrpSpPr/>
          <p:nvPr/>
        </p:nvGrpSpPr>
        <p:grpSpPr>
          <a:xfrm rot="641300">
            <a:off x="8523958" y="3841036"/>
            <a:ext cx="458781" cy="1120676"/>
            <a:chOff x="2990926" y="2235794"/>
            <a:chExt cx="307623" cy="751488"/>
          </a:xfrm>
        </p:grpSpPr>
        <p:sp>
          <p:nvSpPr>
            <p:cNvPr id="926" name="Google Shape;926;p36"/>
            <p:cNvSpPr/>
            <p:nvPr/>
          </p:nvSpPr>
          <p:spPr>
            <a:xfrm>
              <a:off x="2990926" y="2235794"/>
              <a:ext cx="307623" cy="751488"/>
            </a:xfrm>
            <a:custGeom>
              <a:rect b="b" l="l" r="r" t="t"/>
              <a:pathLst>
                <a:path extrusionOk="0" h="24038" w="9840">
                  <a:moveTo>
                    <a:pt x="5331" y="1047"/>
                  </a:moveTo>
                  <a:cubicBezTo>
                    <a:pt x="6578" y="1223"/>
                    <a:pt x="7681" y="1487"/>
                    <a:pt x="8804" y="2107"/>
                  </a:cubicBezTo>
                  <a:cubicBezTo>
                    <a:pt x="8731" y="2394"/>
                    <a:pt x="8619" y="2666"/>
                    <a:pt x="8477" y="2926"/>
                  </a:cubicBezTo>
                  <a:cubicBezTo>
                    <a:pt x="7677" y="2358"/>
                    <a:pt x="6464" y="2072"/>
                    <a:pt x="5513" y="2072"/>
                  </a:cubicBezTo>
                  <a:cubicBezTo>
                    <a:pt x="5402" y="1740"/>
                    <a:pt x="5333" y="1400"/>
                    <a:pt x="5331" y="1047"/>
                  </a:cubicBezTo>
                  <a:close/>
                  <a:moveTo>
                    <a:pt x="5627" y="2370"/>
                  </a:moveTo>
                  <a:cubicBezTo>
                    <a:pt x="6088" y="2467"/>
                    <a:pt x="6549" y="2547"/>
                    <a:pt x="7001" y="2685"/>
                  </a:cubicBezTo>
                  <a:cubicBezTo>
                    <a:pt x="7454" y="2822"/>
                    <a:pt x="7874" y="3045"/>
                    <a:pt x="8318" y="3197"/>
                  </a:cubicBezTo>
                  <a:cubicBezTo>
                    <a:pt x="8150" y="3462"/>
                    <a:pt x="7952" y="3715"/>
                    <a:pt x="7736" y="3958"/>
                  </a:cubicBezTo>
                  <a:cubicBezTo>
                    <a:pt x="7397" y="3664"/>
                    <a:pt x="6736" y="3645"/>
                    <a:pt x="6330" y="3639"/>
                  </a:cubicBezTo>
                  <a:cubicBezTo>
                    <a:pt x="6063" y="3228"/>
                    <a:pt x="5810" y="2806"/>
                    <a:pt x="5627" y="2370"/>
                  </a:cubicBezTo>
                  <a:close/>
                  <a:moveTo>
                    <a:pt x="6516" y="3921"/>
                  </a:moveTo>
                  <a:cubicBezTo>
                    <a:pt x="6699" y="3953"/>
                    <a:pt x="6881" y="3984"/>
                    <a:pt x="7059" y="4029"/>
                  </a:cubicBezTo>
                  <a:cubicBezTo>
                    <a:pt x="7218" y="4069"/>
                    <a:pt x="7366" y="4143"/>
                    <a:pt x="7518" y="4198"/>
                  </a:cubicBezTo>
                  <a:cubicBezTo>
                    <a:pt x="7357" y="4367"/>
                    <a:pt x="7193" y="4534"/>
                    <a:pt x="7023" y="4697"/>
                  </a:cubicBezTo>
                  <a:cubicBezTo>
                    <a:pt x="6898" y="4498"/>
                    <a:pt x="6769" y="4301"/>
                    <a:pt x="6638" y="4104"/>
                  </a:cubicBezTo>
                  <a:cubicBezTo>
                    <a:pt x="6597" y="4042"/>
                    <a:pt x="6556" y="3982"/>
                    <a:pt x="6516" y="3921"/>
                  </a:cubicBezTo>
                  <a:close/>
                  <a:moveTo>
                    <a:pt x="9166" y="1582"/>
                  </a:moveTo>
                  <a:cubicBezTo>
                    <a:pt x="9281" y="1605"/>
                    <a:pt x="9396" y="1630"/>
                    <a:pt x="9510" y="1657"/>
                  </a:cubicBezTo>
                  <a:cubicBezTo>
                    <a:pt x="9484" y="3148"/>
                    <a:pt x="8455" y="4262"/>
                    <a:pt x="7400" y="5325"/>
                  </a:cubicBezTo>
                  <a:cubicBezTo>
                    <a:pt x="7335" y="5213"/>
                    <a:pt x="7272" y="5102"/>
                    <a:pt x="7204" y="4992"/>
                  </a:cubicBezTo>
                  <a:cubicBezTo>
                    <a:pt x="8200" y="4024"/>
                    <a:pt x="9147" y="2976"/>
                    <a:pt x="9166" y="1582"/>
                  </a:cubicBezTo>
                  <a:close/>
                  <a:moveTo>
                    <a:pt x="6720" y="6559"/>
                  </a:moveTo>
                  <a:cubicBezTo>
                    <a:pt x="6803" y="6719"/>
                    <a:pt x="6882" y="6883"/>
                    <a:pt x="6958" y="7047"/>
                  </a:cubicBezTo>
                  <a:cubicBezTo>
                    <a:pt x="6888" y="7017"/>
                    <a:pt x="6808" y="7002"/>
                    <a:pt x="6730" y="6978"/>
                  </a:cubicBezTo>
                  <a:cubicBezTo>
                    <a:pt x="6629" y="6948"/>
                    <a:pt x="6528" y="6925"/>
                    <a:pt x="6429" y="6907"/>
                  </a:cubicBezTo>
                  <a:cubicBezTo>
                    <a:pt x="6523" y="6789"/>
                    <a:pt x="6620" y="6672"/>
                    <a:pt x="6720" y="6559"/>
                  </a:cubicBezTo>
                  <a:close/>
                  <a:moveTo>
                    <a:pt x="6245" y="7141"/>
                  </a:moveTo>
                  <a:cubicBezTo>
                    <a:pt x="6375" y="7195"/>
                    <a:pt x="6505" y="7251"/>
                    <a:pt x="6641" y="7295"/>
                  </a:cubicBezTo>
                  <a:cubicBezTo>
                    <a:pt x="6747" y="7329"/>
                    <a:pt x="6840" y="7371"/>
                    <a:pt x="6938" y="7371"/>
                  </a:cubicBezTo>
                  <a:cubicBezTo>
                    <a:pt x="6981" y="7371"/>
                    <a:pt x="7024" y="7363"/>
                    <a:pt x="7070" y="7344"/>
                  </a:cubicBezTo>
                  <a:cubicBezTo>
                    <a:pt x="7075" y="7341"/>
                    <a:pt x="7079" y="7336"/>
                    <a:pt x="7083" y="7333"/>
                  </a:cubicBezTo>
                  <a:cubicBezTo>
                    <a:pt x="7299" y="7841"/>
                    <a:pt x="7478" y="8363"/>
                    <a:pt x="7611" y="8896"/>
                  </a:cubicBezTo>
                  <a:cubicBezTo>
                    <a:pt x="7308" y="8786"/>
                    <a:pt x="6976" y="8735"/>
                    <a:pt x="6667" y="8647"/>
                  </a:cubicBezTo>
                  <a:cubicBezTo>
                    <a:pt x="6267" y="8532"/>
                    <a:pt x="5875" y="8401"/>
                    <a:pt x="5474" y="8289"/>
                  </a:cubicBezTo>
                  <a:cubicBezTo>
                    <a:pt x="5705" y="7892"/>
                    <a:pt x="5964" y="7508"/>
                    <a:pt x="6245" y="7141"/>
                  </a:cubicBezTo>
                  <a:close/>
                  <a:moveTo>
                    <a:pt x="5343" y="8521"/>
                  </a:moveTo>
                  <a:cubicBezTo>
                    <a:pt x="5712" y="8700"/>
                    <a:pt x="6095" y="8836"/>
                    <a:pt x="6490" y="8954"/>
                  </a:cubicBezTo>
                  <a:cubicBezTo>
                    <a:pt x="6867" y="9064"/>
                    <a:pt x="7278" y="9216"/>
                    <a:pt x="7676" y="9216"/>
                  </a:cubicBezTo>
                  <a:cubicBezTo>
                    <a:pt x="7679" y="9216"/>
                    <a:pt x="7682" y="9216"/>
                    <a:pt x="7684" y="9216"/>
                  </a:cubicBezTo>
                  <a:cubicBezTo>
                    <a:pt x="7748" y="9516"/>
                    <a:pt x="7798" y="9818"/>
                    <a:pt x="7830" y="10120"/>
                  </a:cubicBezTo>
                  <a:cubicBezTo>
                    <a:pt x="6818" y="9994"/>
                    <a:pt x="5857" y="9813"/>
                    <a:pt x="4857" y="9585"/>
                  </a:cubicBezTo>
                  <a:cubicBezTo>
                    <a:pt x="4856" y="9584"/>
                    <a:pt x="4854" y="9584"/>
                    <a:pt x="4853" y="9584"/>
                  </a:cubicBezTo>
                  <a:cubicBezTo>
                    <a:pt x="4850" y="9584"/>
                    <a:pt x="4847" y="9585"/>
                    <a:pt x="4843" y="9585"/>
                  </a:cubicBezTo>
                  <a:cubicBezTo>
                    <a:pt x="4987" y="9220"/>
                    <a:pt x="5154" y="8865"/>
                    <a:pt x="5343" y="8521"/>
                  </a:cubicBezTo>
                  <a:close/>
                  <a:moveTo>
                    <a:pt x="4742" y="9850"/>
                  </a:moveTo>
                  <a:cubicBezTo>
                    <a:pt x="4743" y="9850"/>
                    <a:pt x="4743" y="9851"/>
                    <a:pt x="4745" y="9851"/>
                  </a:cubicBezTo>
                  <a:cubicBezTo>
                    <a:pt x="5651" y="10246"/>
                    <a:pt x="6747" y="10463"/>
                    <a:pt x="7751" y="10463"/>
                  </a:cubicBezTo>
                  <a:cubicBezTo>
                    <a:pt x="7788" y="10463"/>
                    <a:pt x="7825" y="10463"/>
                    <a:pt x="7861" y="10462"/>
                  </a:cubicBezTo>
                  <a:lnTo>
                    <a:pt x="7861" y="10462"/>
                  </a:lnTo>
                  <a:cubicBezTo>
                    <a:pt x="7896" y="10970"/>
                    <a:pt x="7880" y="11478"/>
                    <a:pt x="7808" y="11978"/>
                  </a:cubicBezTo>
                  <a:cubicBezTo>
                    <a:pt x="6614" y="11766"/>
                    <a:pt x="5529" y="11589"/>
                    <a:pt x="4384" y="11161"/>
                  </a:cubicBezTo>
                  <a:cubicBezTo>
                    <a:pt x="4467" y="10713"/>
                    <a:pt x="4589" y="10276"/>
                    <a:pt x="4742" y="9850"/>
                  </a:cubicBezTo>
                  <a:close/>
                  <a:moveTo>
                    <a:pt x="4336" y="11448"/>
                  </a:moveTo>
                  <a:cubicBezTo>
                    <a:pt x="5255" y="11925"/>
                    <a:pt x="6380" y="12282"/>
                    <a:pt x="7435" y="12282"/>
                  </a:cubicBezTo>
                  <a:cubicBezTo>
                    <a:pt x="7544" y="12282"/>
                    <a:pt x="7653" y="12278"/>
                    <a:pt x="7760" y="12270"/>
                  </a:cubicBezTo>
                  <a:lnTo>
                    <a:pt x="7760" y="12270"/>
                  </a:lnTo>
                  <a:cubicBezTo>
                    <a:pt x="7688" y="12655"/>
                    <a:pt x="7580" y="13035"/>
                    <a:pt x="7436" y="13410"/>
                  </a:cubicBezTo>
                  <a:cubicBezTo>
                    <a:pt x="6916" y="13305"/>
                    <a:pt x="6381" y="13285"/>
                    <a:pt x="5859" y="13161"/>
                  </a:cubicBezTo>
                  <a:cubicBezTo>
                    <a:pt x="5308" y="13031"/>
                    <a:pt x="4795" y="12819"/>
                    <a:pt x="4261" y="12640"/>
                  </a:cubicBezTo>
                  <a:cubicBezTo>
                    <a:pt x="4259" y="12639"/>
                    <a:pt x="4258" y="12639"/>
                    <a:pt x="4256" y="12639"/>
                  </a:cubicBezTo>
                  <a:cubicBezTo>
                    <a:pt x="4255" y="12639"/>
                    <a:pt x="4253" y="12639"/>
                    <a:pt x="4251" y="12639"/>
                  </a:cubicBezTo>
                  <a:cubicBezTo>
                    <a:pt x="4251" y="12625"/>
                    <a:pt x="4250" y="12613"/>
                    <a:pt x="4250" y="12599"/>
                  </a:cubicBezTo>
                  <a:cubicBezTo>
                    <a:pt x="4248" y="12210"/>
                    <a:pt x="4279" y="11826"/>
                    <a:pt x="4336" y="11448"/>
                  </a:cubicBezTo>
                  <a:close/>
                  <a:moveTo>
                    <a:pt x="4264" y="12935"/>
                  </a:moveTo>
                  <a:cubicBezTo>
                    <a:pt x="5012" y="13380"/>
                    <a:pt x="6034" y="13699"/>
                    <a:pt x="6950" y="13699"/>
                  </a:cubicBezTo>
                  <a:cubicBezTo>
                    <a:pt x="7078" y="13699"/>
                    <a:pt x="7204" y="13693"/>
                    <a:pt x="7327" y="13680"/>
                  </a:cubicBezTo>
                  <a:lnTo>
                    <a:pt x="7327" y="13680"/>
                  </a:lnTo>
                  <a:cubicBezTo>
                    <a:pt x="7244" y="13868"/>
                    <a:pt x="7151" y="14056"/>
                    <a:pt x="7047" y="14239"/>
                  </a:cubicBezTo>
                  <a:cubicBezTo>
                    <a:pt x="6975" y="14365"/>
                    <a:pt x="6900" y="14484"/>
                    <a:pt x="6819" y="14598"/>
                  </a:cubicBezTo>
                  <a:cubicBezTo>
                    <a:pt x="6002" y="14464"/>
                    <a:pt x="5230" y="14332"/>
                    <a:pt x="4434" y="14079"/>
                  </a:cubicBezTo>
                  <a:lnTo>
                    <a:pt x="4429" y="14079"/>
                  </a:lnTo>
                  <a:cubicBezTo>
                    <a:pt x="4347" y="13687"/>
                    <a:pt x="4288" y="13305"/>
                    <a:pt x="4264" y="12935"/>
                  </a:cubicBezTo>
                  <a:close/>
                  <a:moveTo>
                    <a:pt x="4504" y="14407"/>
                  </a:moveTo>
                  <a:lnTo>
                    <a:pt x="4504" y="14407"/>
                  </a:lnTo>
                  <a:cubicBezTo>
                    <a:pt x="5142" y="14701"/>
                    <a:pt x="5868" y="14904"/>
                    <a:pt x="6575" y="14920"/>
                  </a:cubicBezTo>
                  <a:cubicBezTo>
                    <a:pt x="6304" y="15249"/>
                    <a:pt x="5997" y="15534"/>
                    <a:pt x="5668" y="15790"/>
                  </a:cubicBezTo>
                  <a:cubicBezTo>
                    <a:pt x="5542" y="15753"/>
                    <a:pt x="5412" y="15731"/>
                    <a:pt x="5287" y="15687"/>
                  </a:cubicBezTo>
                  <a:cubicBezTo>
                    <a:pt x="5117" y="15628"/>
                    <a:pt x="4955" y="15547"/>
                    <a:pt x="4795" y="15465"/>
                  </a:cubicBezTo>
                  <a:cubicBezTo>
                    <a:pt x="4687" y="15107"/>
                    <a:pt x="4587" y="14753"/>
                    <a:pt x="4504" y="14407"/>
                  </a:cubicBezTo>
                  <a:close/>
                  <a:moveTo>
                    <a:pt x="4911" y="15838"/>
                  </a:moveTo>
                  <a:lnTo>
                    <a:pt x="4911" y="15838"/>
                  </a:lnTo>
                  <a:cubicBezTo>
                    <a:pt x="5049" y="15915"/>
                    <a:pt x="5203" y="15982"/>
                    <a:pt x="5356" y="16023"/>
                  </a:cubicBezTo>
                  <a:cubicBezTo>
                    <a:pt x="5252" y="16096"/>
                    <a:pt x="5146" y="16169"/>
                    <a:pt x="5039" y="16241"/>
                  </a:cubicBezTo>
                  <a:cubicBezTo>
                    <a:pt x="4995" y="16106"/>
                    <a:pt x="4953" y="15973"/>
                    <a:pt x="4911" y="15838"/>
                  </a:cubicBezTo>
                  <a:close/>
                  <a:moveTo>
                    <a:pt x="4658" y="374"/>
                  </a:moveTo>
                  <a:lnTo>
                    <a:pt x="4658" y="374"/>
                  </a:lnTo>
                  <a:cubicBezTo>
                    <a:pt x="4798" y="402"/>
                    <a:pt x="4936" y="429"/>
                    <a:pt x="5076" y="458"/>
                  </a:cubicBezTo>
                  <a:cubicBezTo>
                    <a:pt x="4629" y="2082"/>
                    <a:pt x="5827" y="3600"/>
                    <a:pt x="6724" y="4987"/>
                  </a:cubicBezTo>
                  <a:lnTo>
                    <a:pt x="6909" y="5278"/>
                  </a:lnTo>
                  <a:cubicBezTo>
                    <a:pt x="6979" y="5391"/>
                    <a:pt x="7045" y="5504"/>
                    <a:pt x="7109" y="5618"/>
                  </a:cubicBezTo>
                  <a:lnTo>
                    <a:pt x="7288" y="5947"/>
                  </a:lnTo>
                  <a:cubicBezTo>
                    <a:pt x="8497" y="8242"/>
                    <a:pt x="9124" y="10922"/>
                    <a:pt x="8267" y="13448"/>
                  </a:cubicBezTo>
                  <a:cubicBezTo>
                    <a:pt x="7804" y="14816"/>
                    <a:pt x="6938" y="15898"/>
                    <a:pt x="5762" y="16723"/>
                  </a:cubicBezTo>
                  <a:cubicBezTo>
                    <a:pt x="5610" y="16830"/>
                    <a:pt x="5454" y="16931"/>
                    <a:pt x="5298" y="17032"/>
                  </a:cubicBezTo>
                  <a:cubicBezTo>
                    <a:pt x="5256" y="16905"/>
                    <a:pt x="5216" y="16779"/>
                    <a:pt x="5174" y="16653"/>
                  </a:cubicBezTo>
                  <a:cubicBezTo>
                    <a:pt x="6289" y="15900"/>
                    <a:pt x="7234" y="15035"/>
                    <a:pt x="7795" y="13626"/>
                  </a:cubicBezTo>
                  <a:cubicBezTo>
                    <a:pt x="8599" y="11606"/>
                    <a:pt x="8379" y="9359"/>
                    <a:pt x="7559" y="7381"/>
                  </a:cubicBezTo>
                  <a:cubicBezTo>
                    <a:pt x="7406" y="7008"/>
                    <a:pt x="7206" y="6637"/>
                    <a:pt x="6985" y="6263"/>
                  </a:cubicBezTo>
                  <a:lnTo>
                    <a:pt x="6788" y="5943"/>
                  </a:lnTo>
                  <a:cubicBezTo>
                    <a:pt x="6717" y="5830"/>
                    <a:pt x="6644" y="5717"/>
                    <a:pt x="6571" y="5602"/>
                  </a:cubicBezTo>
                  <a:lnTo>
                    <a:pt x="6383" y="5311"/>
                  </a:lnTo>
                  <a:cubicBezTo>
                    <a:pt x="5368" y="3754"/>
                    <a:pt x="4277" y="2153"/>
                    <a:pt x="4658" y="374"/>
                  </a:cubicBezTo>
                  <a:close/>
                  <a:moveTo>
                    <a:pt x="4408" y="18066"/>
                  </a:moveTo>
                  <a:cubicBezTo>
                    <a:pt x="4519" y="18420"/>
                    <a:pt x="4618" y="18780"/>
                    <a:pt x="4697" y="19139"/>
                  </a:cubicBezTo>
                  <a:cubicBezTo>
                    <a:pt x="4394" y="18882"/>
                    <a:pt x="3942" y="18706"/>
                    <a:pt x="3539" y="18644"/>
                  </a:cubicBezTo>
                  <a:cubicBezTo>
                    <a:pt x="3821" y="18444"/>
                    <a:pt x="4114" y="18252"/>
                    <a:pt x="4408" y="18066"/>
                  </a:cubicBezTo>
                  <a:close/>
                  <a:moveTo>
                    <a:pt x="3200" y="18894"/>
                  </a:moveTo>
                  <a:cubicBezTo>
                    <a:pt x="3469" y="18949"/>
                    <a:pt x="3735" y="18997"/>
                    <a:pt x="3991" y="19111"/>
                  </a:cubicBezTo>
                  <a:cubicBezTo>
                    <a:pt x="4284" y="19240"/>
                    <a:pt x="4506" y="19474"/>
                    <a:pt x="4789" y="19609"/>
                  </a:cubicBezTo>
                  <a:cubicBezTo>
                    <a:pt x="4866" y="20068"/>
                    <a:pt x="4902" y="20524"/>
                    <a:pt x="4878" y="20969"/>
                  </a:cubicBezTo>
                  <a:cubicBezTo>
                    <a:pt x="4259" y="20284"/>
                    <a:pt x="3089" y="19823"/>
                    <a:pt x="2192" y="19804"/>
                  </a:cubicBezTo>
                  <a:cubicBezTo>
                    <a:pt x="2488" y="19477"/>
                    <a:pt x="2830" y="19177"/>
                    <a:pt x="3200" y="18894"/>
                  </a:cubicBezTo>
                  <a:close/>
                  <a:moveTo>
                    <a:pt x="3929" y="17434"/>
                  </a:moveTo>
                  <a:cubicBezTo>
                    <a:pt x="3962" y="17555"/>
                    <a:pt x="4003" y="17679"/>
                    <a:pt x="4058" y="17790"/>
                  </a:cubicBezTo>
                  <a:cubicBezTo>
                    <a:pt x="3645" y="18042"/>
                    <a:pt x="3239" y="18300"/>
                    <a:pt x="2855" y="18591"/>
                  </a:cubicBezTo>
                  <a:cubicBezTo>
                    <a:pt x="1825" y="19371"/>
                    <a:pt x="762" y="20698"/>
                    <a:pt x="738" y="22044"/>
                  </a:cubicBezTo>
                  <a:cubicBezTo>
                    <a:pt x="625" y="22020"/>
                    <a:pt x="510" y="21990"/>
                    <a:pt x="396" y="21955"/>
                  </a:cubicBezTo>
                  <a:cubicBezTo>
                    <a:pt x="634" y="20219"/>
                    <a:pt x="1810" y="18719"/>
                    <a:pt x="3482" y="17704"/>
                  </a:cubicBezTo>
                  <a:cubicBezTo>
                    <a:pt x="3633" y="17612"/>
                    <a:pt x="3782" y="17523"/>
                    <a:pt x="3929" y="17434"/>
                  </a:cubicBezTo>
                  <a:close/>
                  <a:moveTo>
                    <a:pt x="1978" y="20058"/>
                  </a:moveTo>
                  <a:lnTo>
                    <a:pt x="1987" y="20062"/>
                  </a:lnTo>
                  <a:cubicBezTo>
                    <a:pt x="2530" y="20221"/>
                    <a:pt x="3072" y="20315"/>
                    <a:pt x="3591" y="20559"/>
                  </a:cubicBezTo>
                  <a:cubicBezTo>
                    <a:pt x="4043" y="20772"/>
                    <a:pt x="4414" y="21100"/>
                    <a:pt x="4846" y="21335"/>
                  </a:cubicBezTo>
                  <a:cubicBezTo>
                    <a:pt x="4810" y="21605"/>
                    <a:pt x="4750" y="21871"/>
                    <a:pt x="4662" y="22129"/>
                  </a:cubicBezTo>
                  <a:cubicBezTo>
                    <a:pt x="3705" y="21481"/>
                    <a:pt x="2575" y="21090"/>
                    <a:pt x="1427" y="20997"/>
                  </a:cubicBezTo>
                  <a:cubicBezTo>
                    <a:pt x="1561" y="20661"/>
                    <a:pt x="1749" y="20350"/>
                    <a:pt x="1978" y="20058"/>
                  </a:cubicBezTo>
                  <a:close/>
                  <a:moveTo>
                    <a:pt x="6157" y="6025"/>
                  </a:moveTo>
                  <a:cubicBezTo>
                    <a:pt x="6219" y="6143"/>
                    <a:pt x="6288" y="6263"/>
                    <a:pt x="6385" y="6346"/>
                  </a:cubicBezTo>
                  <a:cubicBezTo>
                    <a:pt x="6390" y="6350"/>
                    <a:pt x="6395" y="6352"/>
                    <a:pt x="6400" y="6355"/>
                  </a:cubicBezTo>
                  <a:cubicBezTo>
                    <a:pt x="6246" y="6524"/>
                    <a:pt x="6096" y="6694"/>
                    <a:pt x="5963" y="6867"/>
                  </a:cubicBezTo>
                  <a:cubicBezTo>
                    <a:pt x="4873" y="8267"/>
                    <a:pt x="4117" y="9949"/>
                    <a:pt x="3923" y="11719"/>
                  </a:cubicBezTo>
                  <a:cubicBezTo>
                    <a:pt x="3740" y="13383"/>
                    <a:pt x="4186" y="14919"/>
                    <a:pt x="4704" y="16456"/>
                  </a:cubicBezTo>
                  <a:lnTo>
                    <a:pt x="4845" y="16869"/>
                  </a:lnTo>
                  <a:cubicBezTo>
                    <a:pt x="4887" y="16992"/>
                    <a:pt x="4928" y="17114"/>
                    <a:pt x="4971" y="17238"/>
                  </a:cubicBezTo>
                  <a:lnTo>
                    <a:pt x="5105" y="17631"/>
                  </a:lnTo>
                  <a:cubicBezTo>
                    <a:pt x="5117" y="17664"/>
                    <a:pt x="5128" y="17699"/>
                    <a:pt x="5138" y="17732"/>
                  </a:cubicBezTo>
                  <a:cubicBezTo>
                    <a:pt x="5173" y="17831"/>
                    <a:pt x="5204" y="17934"/>
                    <a:pt x="5236" y="18035"/>
                  </a:cubicBezTo>
                  <a:cubicBezTo>
                    <a:pt x="5250" y="18063"/>
                    <a:pt x="5262" y="18090"/>
                    <a:pt x="5277" y="18117"/>
                  </a:cubicBezTo>
                  <a:cubicBezTo>
                    <a:pt x="5283" y="18139"/>
                    <a:pt x="5288" y="18163"/>
                    <a:pt x="5297" y="18185"/>
                  </a:cubicBezTo>
                  <a:cubicBezTo>
                    <a:pt x="5297" y="18186"/>
                    <a:pt x="5298" y="18189"/>
                    <a:pt x="5298" y="18190"/>
                  </a:cubicBezTo>
                  <a:cubicBezTo>
                    <a:pt x="5297" y="18200"/>
                    <a:pt x="5297" y="18209"/>
                    <a:pt x="5293" y="18217"/>
                  </a:cubicBezTo>
                  <a:cubicBezTo>
                    <a:pt x="5826" y="19995"/>
                    <a:pt x="6112" y="22096"/>
                    <a:pt x="5039" y="23611"/>
                  </a:cubicBezTo>
                  <a:cubicBezTo>
                    <a:pt x="4846" y="23522"/>
                    <a:pt x="4657" y="23428"/>
                    <a:pt x="4471" y="23327"/>
                  </a:cubicBezTo>
                  <a:cubicBezTo>
                    <a:pt x="5348" y="22193"/>
                    <a:pt x="5437" y="20615"/>
                    <a:pt x="5133" y="19210"/>
                  </a:cubicBezTo>
                  <a:cubicBezTo>
                    <a:pt x="5033" y="18745"/>
                    <a:pt x="4903" y="18292"/>
                    <a:pt x="4758" y="17847"/>
                  </a:cubicBezTo>
                  <a:lnTo>
                    <a:pt x="4626" y="17450"/>
                  </a:lnTo>
                  <a:cubicBezTo>
                    <a:pt x="4585" y="17329"/>
                    <a:pt x="4543" y="17207"/>
                    <a:pt x="4500" y="17088"/>
                  </a:cubicBezTo>
                  <a:lnTo>
                    <a:pt x="4351" y="16671"/>
                  </a:lnTo>
                  <a:cubicBezTo>
                    <a:pt x="3799" y="15134"/>
                    <a:pt x="3252" y="13619"/>
                    <a:pt x="3403" y="11891"/>
                  </a:cubicBezTo>
                  <a:cubicBezTo>
                    <a:pt x="3596" y="9684"/>
                    <a:pt x="4647" y="7625"/>
                    <a:pt x="6157" y="6025"/>
                  </a:cubicBezTo>
                  <a:close/>
                  <a:moveTo>
                    <a:pt x="4500" y="0"/>
                  </a:moveTo>
                  <a:lnTo>
                    <a:pt x="4394" y="318"/>
                  </a:lnTo>
                  <a:cubicBezTo>
                    <a:pt x="3857" y="2217"/>
                    <a:pt x="5138" y="3950"/>
                    <a:pt x="6136" y="5546"/>
                  </a:cubicBezTo>
                  <a:cubicBezTo>
                    <a:pt x="5838" y="5835"/>
                    <a:pt x="5555" y="6127"/>
                    <a:pt x="5310" y="6429"/>
                  </a:cubicBezTo>
                  <a:cubicBezTo>
                    <a:pt x="4181" y="7821"/>
                    <a:pt x="3387" y="9501"/>
                    <a:pt x="3111" y="11280"/>
                  </a:cubicBezTo>
                  <a:cubicBezTo>
                    <a:pt x="2806" y="13244"/>
                    <a:pt x="3296" y="15005"/>
                    <a:pt x="3976" y="16837"/>
                  </a:cubicBezTo>
                  <a:cubicBezTo>
                    <a:pt x="3983" y="16852"/>
                    <a:pt x="3988" y="16868"/>
                    <a:pt x="3993" y="16884"/>
                  </a:cubicBezTo>
                  <a:cubicBezTo>
                    <a:pt x="3043" y="17449"/>
                    <a:pt x="2091" y="18020"/>
                    <a:pt x="1388" y="18914"/>
                  </a:cubicBezTo>
                  <a:cubicBezTo>
                    <a:pt x="729" y="19751"/>
                    <a:pt x="222" y="20786"/>
                    <a:pt x="42" y="21840"/>
                  </a:cubicBezTo>
                  <a:lnTo>
                    <a:pt x="0" y="22150"/>
                  </a:lnTo>
                  <a:lnTo>
                    <a:pt x="1218" y="22460"/>
                  </a:lnTo>
                  <a:lnTo>
                    <a:pt x="1218" y="22460"/>
                  </a:lnTo>
                  <a:lnTo>
                    <a:pt x="1205" y="22122"/>
                  </a:lnTo>
                  <a:cubicBezTo>
                    <a:pt x="1207" y="21824"/>
                    <a:pt x="1250" y="21544"/>
                    <a:pt x="1327" y="21281"/>
                  </a:cubicBezTo>
                  <a:cubicBezTo>
                    <a:pt x="2483" y="21495"/>
                    <a:pt x="3509" y="21875"/>
                    <a:pt x="4526" y="22462"/>
                  </a:cubicBezTo>
                  <a:cubicBezTo>
                    <a:pt x="4422" y="22691"/>
                    <a:pt x="4292" y="22915"/>
                    <a:pt x="4131" y="23130"/>
                  </a:cubicBezTo>
                  <a:lnTo>
                    <a:pt x="3959" y="23342"/>
                  </a:lnTo>
                  <a:lnTo>
                    <a:pt x="4277" y="23554"/>
                  </a:lnTo>
                  <a:cubicBezTo>
                    <a:pt x="4459" y="23667"/>
                    <a:pt x="4644" y="23771"/>
                    <a:pt x="4834" y="23866"/>
                  </a:cubicBezTo>
                  <a:lnTo>
                    <a:pt x="5210" y="24038"/>
                  </a:lnTo>
                  <a:lnTo>
                    <a:pt x="5412" y="23781"/>
                  </a:lnTo>
                  <a:cubicBezTo>
                    <a:pt x="6713" y="21990"/>
                    <a:pt x="6145" y="19700"/>
                    <a:pt x="5420" y="17430"/>
                  </a:cubicBezTo>
                  <a:cubicBezTo>
                    <a:pt x="7089" y="16361"/>
                    <a:pt x="8313" y="14974"/>
                    <a:pt x="8816" y="13011"/>
                  </a:cubicBezTo>
                  <a:cubicBezTo>
                    <a:pt x="9342" y="10958"/>
                    <a:pt x="8995" y="8820"/>
                    <a:pt x="8181" y="6891"/>
                  </a:cubicBezTo>
                  <a:cubicBezTo>
                    <a:pt x="8005" y="6464"/>
                    <a:pt x="7801" y="6051"/>
                    <a:pt x="7580" y="5649"/>
                  </a:cubicBezTo>
                  <a:cubicBezTo>
                    <a:pt x="8676" y="4541"/>
                    <a:pt x="9840" y="3311"/>
                    <a:pt x="9812" y="1733"/>
                  </a:cubicBezTo>
                  <a:lnTo>
                    <a:pt x="9782" y="1357"/>
                  </a:lnTo>
                  <a:lnTo>
                    <a:pt x="9495" y="1293"/>
                  </a:lnTo>
                  <a:cubicBezTo>
                    <a:pt x="9380" y="1271"/>
                    <a:pt x="9266" y="1253"/>
                    <a:pt x="9151" y="1239"/>
                  </a:cubicBezTo>
                  <a:lnTo>
                    <a:pt x="8895" y="1214"/>
                  </a:lnTo>
                  <a:lnTo>
                    <a:pt x="8892" y="1532"/>
                  </a:lnTo>
                  <a:cubicBezTo>
                    <a:pt x="8888" y="1610"/>
                    <a:pt x="8881" y="1687"/>
                    <a:pt x="8870" y="1763"/>
                  </a:cubicBezTo>
                  <a:cubicBezTo>
                    <a:pt x="7827" y="1170"/>
                    <a:pt x="6602" y="755"/>
                    <a:pt x="5394" y="755"/>
                  </a:cubicBezTo>
                  <a:cubicBezTo>
                    <a:pt x="5377" y="755"/>
                    <a:pt x="5361" y="755"/>
                    <a:pt x="5345" y="755"/>
                  </a:cubicBezTo>
                  <a:cubicBezTo>
                    <a:pt x="5352" y="676"/>
                    <a:pt x="5365" y="595"/>
                    <a:pt x="5381" y="514"/>
                  </a:cubicBezTo>
                  <a:lnTo>
                    <a:pt x="5477" y="157"/>
                  </a:lnTo>
                  <a:lnTo>
                    <a:pt x="5200" y="97"/>
                  </a:lnTo>
                  <a:cubicBezTo>
                    <a:pt x="5050" y="68"/>
                    <a:pt x="4901" y="45"/>
                    <a:pt x="4751" y="26"/>
                  </a:cubicBezTo>
                  <a:lnTo>
                    <a:pt x="45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6"/>
            <p:cNvSpPr/>
            <p:nvPr/>
          </p:nvSpPr>
          <p:spPr>
            <a:xfrm>
              <a:off x="3035505" y="2862837"/>
              <a:ext cx="106918" cy="64776"/>
            </a:xfrm>
            <a:custGeom>
              <a:rect b="b" l="l" r="r" t="t"/>
              <a:pathLst>
                <a:path extrusionOk="0" h="2072" w="3420">
                  <a:moveTo>
                    <a:pt x="552" y="0"/>
                  </a:moveTo>
                  <a:cubicBezTo>
                    <a:pt x="323" y="292"/>
                    <a:pt x="135" y="603"/>
                    <a:pt x="1" y="939"/>
                  </a:cubicBezTo>
                  <a:cubicBezTo>
                    <a:pt x="1150" y="1032"/>
                    <a:pt x="2279" y="1424"/>
                    <a:pt x="3236" y="2071"/>
                  </a:cubicBezTo>
                  <a:cubicBezTo>
                    <a:pt x="3322" y="1812"/>
                    <a:pt x="3383" y="1547"/>
                    <a:pt x="3420" y="1277"/>
                  </a:cubicBezTo>
                  <a:cubicBezTo>
                    <a:pt x="2988" y="1042"/>
                    <a:pt x="2617" y="713"/>
                    <a:pt x="2165" y="501"/>
                  </a:cubicBezTo>
                  <a:cubicBezTo>
                    <a:pt x="1648" y="257"/>
                    <a:pt x="1104" y="163"/>
                    <a:pt x="561" y="4"/>
                  </a:cubicBezTo>
                  <a:lnTo>
                    <a:pt x="5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6"/>
            <p:cNvSpPr/>
            <p:nvPr/>
          </p:nvSpPr>
          <p:spPr>
            <a:xfrm>
              <a:off x="3157644" y="2268525"/>
              <a:ext cx="108575" cy="58774"/>
            </a:xfrm>
            <a:custGeom>
              <a:rect b="b" l="l" r="r" t="t"/>
              <a:pathLst>
                <a:path extrusionOk="0" h="1880" w="3473">
                  <a:moveTo>
                    <a:pt x="0" y="1"/>
                  </a:moveTo>
                  <a:lnTo>
                    <a:pt x="0" y="1"/>
                  </a:lnTo>
                  <a:cubicBezTo>
                    <a:pt x="1" y="354"/>
                    <a:pt x="69" y="695"/>
                    <a:pt x="182" y="1026"/>
                  </a:cubicBezTo>
                  <a:cubicBezTo>
                    <a:pt x="184" y="1026"/>
                    <a:pt x="186" y="1026"/>
                    <a:pt x="188" y="1026"/>
                  </a:cubicBezTo>
                  <a:cubicBezTo>
                    <a:pt x="1136" y="1026"/>
                    <a:pt x="2346" y="1312"/>
                    <a:pt x="3146" y="1879"/>
                  </a:cubicBezTo>
                  <a:cubicBezTo>
                    <a:pt x="3286" y="1619"/>
                    <a:pt x="3399" y="1347"/>
                    <a:pt x="3473" y="1060"/>
                  </a:cubicBezTo>
                  <a:cubicBezTo>
                    <a:pt x="2348" y="439"/>
                    <a:pt x="1246" y="176"/>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6"/>
            <p:cNvSpPr/>
            <p:nvPr/>
          </p:nvSpPr>
          <p:spPr>
            <a:xfrm>
              <a:off x="3101561" y="2800565"/>
              <a:ext cx="36265" cy="33545"/>
            </a:xfrm>
            <a:custGeom>
              <a:rect b="b" l="l" r="r" t="t"/>
              <a:pathLst>
                <a:path extrusionOk="0" h="1073" w="1160">
                  <a:moveTo>
                    <a:pt x="869" y="0"/>
                  </a:moveTo>
                  <a:cubicBezTo>
                    <a:pt x="576" y="187"/>
                    <a:pt x="282" y="378"/>
                    <a:pt x="0" y="578"/>
                  </a:cubicBezTo>
                  <a:cubicBezTo>
                    <a:pt x="404" y="640"/>
                    <a:pt x="857" y="816"/>
                    <a:pt x="1159" y="1073"/>
                  </a:cubicBezTo>
                  <a:cubicBezTo>
                    <a:pt x="1079" y="713"/>
                    <a:pt x="979" y="354"/>
                    <a:pt x="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6"/>
            <p:cNvSpPr/>
            <p:nvPr/>
          </p:nvSpPr>
          <p:spPr>
            <a:xfrm>
              <a:off x="3194658" y="2358370"/>
              <a:ext cx="31356" cy="24291"/>
            </a:xfrm>
            <a:custGeom>
              <a:rect b="b" l="l" r="r" t="t"/>
              <a:pathLst>
                <a:path extrusionOk="0" h="777" w="1003">
                  <a:moveTo>
                    <a:pt x="0" y="1"/>
                  </a:moveTo>
                  <a:lnTo>
                    <a:pt x="0" y="1"/>
                  </a:lnTo>
                  <a:cubicBezTo>
                    <a:pt x="41" y="62"/>
                    <a:pt x="82" y="123"/>
                    <a:pt x="122" y="185"/>
                  </a:cubicBezTo>
                  <a:cubicBezTo>
                    <a:pt x="254" y="380"/>
                    <a:pt x="381" y="577"/>
                    <a:pt x="508" y="776"/>
                  </a:cubicBezTo>
                  <a:cubicBezTo>
                    <a:pt x="677" y="613"/>
                    <a:pt x="842" y="446"/>
                    <a:pt x="1003" y="277"/>
                  </a:cubicBezTo>
                  <a:cubicBezTo>
                    <a:pt x="850" y="222"/>
                    <a:pt x="702" y="148"/>
                    <a:pt x="545" y="108"/>
                  </a:cubicBezTo>
                  <a:cubicBezTo>
                    <a:pt x="365" y="62"/>
                    <a:pt x="182" y="32"/>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6"/>
            <p:cNvSpPr/>
            <p:nvPr/>
          </p:nvSpPr>
          <p:spPr>
            <a:xfrm>
              <a:off x="3216134" y="2285250"/>
              <a:ext cx="72123" cy="117047"/>
            </a:xfrm>
            <a:custGeom>
              <a:rect b="b" l="l" r="r" t="t"/>
              <a:pathLst>
                <a:path extrusionOk="0" h="3744" w="2307">
                  <a:moveTo>
                    <a:pt x="1962" y="0"/>
                  </a:moveTo>
                  <a:cubicBezTo>
                    <a:pt x="1943" y="1394"/>
                    <a:pt x="996" y="2442"/>
                    <a:pt x="0" y="3410"/>
                  </a:cubicBezTo>
                  <a:cubicBezTo>
                    <a:pt x="67" y="3520"/>
                    <a:pt x="130" y="3631"/>
                    <a:pt x="196" y="3743"/>
                  </a:cubicBezTo>
                  <a:cubicBezTo>
                    <a:pt x="1251" y="2681"/>
                    <a:pt x="2279" y="1566"/>
                    <a:pt x="2306" y="75"/>
                  </a:cubicBezTo>
                  <a:cubicBezTo>
                    <a:pt x="2192" y="48"/>
                    <a:pt x="2077" y="23"/>
                    <a:pt x="19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6"/>
            <p:cNvSpPr/>
            <p:nvPr/>
          </p:nvSpPr>
          <p:spPr>
            <a:xfrm>
              <a:off x="3124601" y="2247392"/>
              <a:ext cx="151592" cy="520833"/>
            </a:xfrm>
            <a:custGeom>
              <a:rect b="b" l="l" r="r" t="t"/>
              <a:pathLst>
                <a:path extrusionOk="0" h="16660" w="4849">
                  <a:moveTo>
                    <a:pt x="381" y="0"/>
                  </a:moveTo>
                  <a:lnTo>
                    <a:pt x="381" y="0"/>
                  </a:lnTo>
                  <a:cubicBezTo>
                    <a:pt x="0" y="1780"/>
                    <a:pt x="1090" y="3381"/>
                    <a:pt x="2106" y="4938"/>
                  </a:cubicBezTo>
                  <a:lnTo>
                    <a:pt x="2295" y="5230"/>
                  </a:lnTo>
                  <a:cubicBezTo>
                    <a:pt x="2369" y="5344"/>
                    <a:pt x="2441" y="5458"/>
                    <a:pt x="2512" y="5571"/>
                  </a:cubicBezTo>
                  <a:lnTo>
                    <a:pt x="2709" y="5891"/>
                  </a:lnTo>
                  <a:cubicBezTo>
                    <a:pt x="2929" y="6263"/>
                    <a:pt x="3129" y="6636"/>
                    <a:pt x="3283" y="7007"/>
                  </a:cubicBezTo>
                  <a:cubicBezTo>
                    <a:pt x="4103" y="8986"/>
                    <a:pt x="4323" y="11234"/>
                    <a:pt x="3520" y="13254"/>
                  </a:cubicBezTo>
                  <a:cubicBezTo>
                    <a:pt x="2958" y="14663"/>
                    <a:pt x="2013" y="15528"/>
                    <a:pt x="898" y="16281"/>
                  </a:cubicBezTo>
                  <a:cubicBezTo>
                    <a:pt x="940" y="16407"/>
                    <a:pt x="980" y="16533"/>
                    <a:pt x="1022" y="16659"/>
                  </a:cubicBezTo>
                  <a:cubicBezTo>
                    <a:pt x="1178" y="16559"/>
                    <a:pt x="1334" y="16458"/>
                    <a:pt x="1486" y="16351"/>
                  </a:cubicBezTo>
                  <a:cubicBezTo>
                    <a:pt x="2663" y="15527"/>
                    <a:pt x="3528" y="14444"/>
                    <a:pt x="3991" y="13076"/>
                  </a:cubicBezTo>
                  <a:cubicBezTo>
                    <a:pt x="4848" y="10550"/>
                    <a:pt x="4222" y="7870"/>
                    <a:pt x="3010" y="5574"/>
                  </a:cubicBezTo>
                  <a:lnTo>
                    <a:pt x="2832" y="5245"/>
                  </a:lnTo>
                  <a:cubicBezTo>
                    <a:pt x="2768" y="5132"/>
                    <a:pt x="2702" y="5019"/>
                    <a:pt x="2631" y="4904"/>
                  </a:cubicBezTo>
                  <a:lnTo>
                    <a:pt x="2447" y="4613"/>
                  </a:lnTo>
                  <a:cubicBezTo>
                    <a:pt x="1550" y="3226"/>
                    <a:pt x="352" y="1708"/>
                    <a:pt x="799" y="83"/>
                  </a:cubicBezTo>
                  <a:cubicBezTo>
                    <a:pt x="659" y="56"/>
                    <a:pt x="519" y="29"/>
                    <a:pt x="3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6"/>
            <p:cNvSpPr/>
            <p:nvPr/>
          </p:nvSpPr>
          <p:spPr>
            <a:xfrm>
              <a:off x="3123788" y="2593645"/>
              <a:ext cx="109825" cy="61368"/>
            </a:xfrm>
            <a:custGeom>
              <a:rect b="b" l="l" r="r" t="t"/>
              <a:pathLst>
                <a:path extrusionOk="0" h="1963" w="3513">
                  <a:moveTo>
                    <a:pt x="89" y="0"/>
                  </a:moveTo>
                  <a:cubicBezTo>
                    <a:pt x="29" y="379"/>
                    <a:pt x="0" y="762"/>
                    <a:pt x="1" y="1152"/>
                  </a:cubicBezTo>
                  <a:cubicBezTo>
                    <a:pt x="1" y="1166"/>
                    <a:pt x="2" y="1178"/>
                    <a:pt x="2" y="1192"/>
                  </a:cubicBezTo>
                  <a:cubicBezTo>
                    <a:pt x="4" y="1192"/>
                    <a:pt x="6" y="1192"/>
                    <a:pt x="7" y="1192"/>
                  </a:cubicBezTo>
                  <a:cubicBezTo>
                    <a:pt x="9" y="1192"/>
                    <a:pt x="10" y="1192"/>
                    <a:pt x="12" y="1193"/>
                  </a:cubicBezTo>
                  <a:cubicBezTo>
                    <a:pt x="545" y="1374"/>
                    <a:pt x="1059" y="1584"/>
                    <a:pt x="1610" y="1714"/>
                  </a:cubicBezTo>
                  <a:cubicBezTo>
                    <a:pt x="2132" y="1837"/>
                    <a:pt x="2667" y="1856"/>
                    <a:pt x="3188" y="1962"/>
                  </a:cubicBezTo>
                  <a:cubicBezTo>
                    <a:pt x="3333" y="1588"/>
                    <a:pt x="3439" y="1208"/>
                    <a:pt x="3512" y="822"/>
                  </a:cubicBezTo>
                  <a:lnTo>
                    <a:pt x="3512" y="822"/>
                  </a:lnTo>
                  <a:cubicBezTo>
                    <a:pt x="3405" y="830"/>
                    <a:pt x="3296" y="834"/>
                    <a:pt x="3187" y="834"/>
                  </a:cubicBezTo>
                  <a:cubicBezTo>
                    <a:pt x="2132" y="834"/>
                    <a:pt x="1006" y="477"/>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6"/>
            <p:cNvSpPr/>
            <p:nvPr/>
          </p:nvSpPr>
          <p:spPr>
            <a:xfrm>
              <a:off x="3142326" y="2502142"/>
              <a:ext cx="93475" cy="50020"/>
            </a:xfrm>
            <a:custGeom>
              <a:rect b="b" l="l" r="r" t="t"/>
              <a:pathLst>
                <a:path extrusionOk="0" h="1600" w="2990">
                  <a:moveTo>
                    <a:pt x="502" y="1"/>
                  </a:moveTo>
                  <a:cubicBezTo>
                    <a:pt x="311" y="345"/>
                    <a:pt x="147" y="700"/>
                    <a:pt x="1" y="1065"/>
                  </a:cubicBezTo>
                  <a:cubicBezTo>
                    <a:pt x="4" y="1065"/>
                    <a:pt x="7" y="1064"/>
                    <a:pt x="10" y="1064"/>
                  </a:cubicBezTo>
                  <a:cubicBezTo>
                    <a:pt x="11" y="1064"/>
                    <a:pt x="13" y="1064"/>
                    <a:pt x="14" y="1065"/>
                  </a:cubicBezTo>
                  <a:cubicBezTo>
                    <a:pt x="1014" y="1293"/>
                    <a:pt x="1975" y="1474"/>
                    <a:pt x="2989" y="1600"/>
                  </a:cubicBezTo>
                  <a:cubicBezTo>
                    <a:pt x="2956" y="1298"/>
                    <a:pt x="2907" y="996"/>
                    <a:pt x="2843" y="696"/>
                  </a:cubicBezTo>
                  <a:cubicBezTo>
                    <a:pt x="2841" y="696"/>
                    <a:pt x="2838" y="696"/>
                    <a:pt x="2835" y="696"/>
                  </a:cubicBezTo>
                  <a:cubicBezTo>
                    <a:pt x="2437" y="696"/>
                    <a:pt x="2025" y="546"/>
                    <a:pt x="1648" y="434"/>
                  </a:cubicBezTo>
                  <a:cubicBezTo>
                    <a:pt x="1252" y="316"/>
                    <a:pt x="871" y="181"/>
                    <a:pt x="5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6"/>
            <p:cNvSpPr/>
            <p:nvPr/>
          </p:nvSpPr>
          <p:spPr>
            <a:xfrm>
              <a:off x="3191844" y="2440807"/>
              <a:ext cx="16600" cy="15319"/>
            </a:xfrm>
            <a:custGeom>
              <a:rect b="b" l="l" r="r" t="t"/>
              <a:pathLst>
                <a:path extrusionOk="0" h="490" w="531">
                  <a:moveTo>
                    <a:pt x="292" y="1"/>
                  </a:moveTo>
                  <a:cubicBezTo>
                    <a:pt x="193" y="116"/>
                    <a:pt x="95" y="231"/>
                    <a:pt x="0" y="349"/>
                  </a:cubicBezTo>
                  <a:cubicBezTo>
                    <a:pt x="100" y="370"/>
                    <a:pt x="200" y="390"/>
                    <a:pt x="301" y="420"/>
                  </a:cubicBezTo>
                  <a:cubicBezTo>
                    <a:pt x="378" y="442"/>
                    <a:pt x="460" y="458"/>
                    <a:pt x="530" y="489"/>
                  </a:cubicBezTo>
                  <a:cubicBezTo>
                    <a:pt x="454" y="324"/>
                    <a:pt x="375" y="161"/>
                    <a:pt x="2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6"/>
            <p:cNvSpPr/>
            <p:nvPr/>
          </p:nvSpPr>
          <p:spPr>
            <a:xfrm>
              <a:off x="3003306" y="2780807"/>
              <a:ext cx="114515" cy="144120"/>
            </a:xfrm>
            <a:custGeom>
              <a:rect b="b" l="l" r="r" t="t"/>
              <a:pathLst>
                <a:path extrusionOk="0" h="4610" w="3663">
                  <a:moveTo>
                    <a:pt x="3534" y="0"/>
                  </a:moveTo>
                  <a:cubicBezTo>
                    <a:pt x="3386" y="90"/>
                    <a:pt x="3238" y="178"/>
                    <a:pt x="3087" y="270"/>
                  </a:cubicBezTo>
                  <a:cubicBezTo>
                    <a:pt x="1415" y="1285"/>
                    <a:pt x="239" y="2785"/>
                    <a:pt x="1" y="4521"/>
                  </a:cubicBezTo>
                  <a:cubicBezTo>
                    <a:pt x="115" y="4556"/>
                    <a:pt x="230" y="4586"/>
                    <a:pt x="344" y="4610"/>
                  </a:cubicBezTo>
                  <a:cubicBezTo>
                    <a:pt x="367" y="3264"/>
                    <a:pt x="1430" y="1938"/>
                    <a:pt x="2460" y="1157"/>
                  </a:cubicBezTo>
                  <a:cubicBezTo>
                    <a:pt x="2845" y="866"/>
                    <a:pt x="3251" y="608"/>
                    <a:pt x="3663" y="356"/>
                  </a:cubicBezTo>
                  <a:cubicBezTo>
                    <a:pt x="3607" y="244"/>
                    <a:pt x="3566" y="120"/>
                    <a:pt x="3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6"/>
            <p:cNvSpPr/>
            <p:nvPr/>
          </p:nvSpPr>
          <p:spPr>
            <a:xfrm>
              <a:off x="3092495" y="2424113"/>
              <a:ext cx="98508" cy="549782"/>
            </a:xfrm>
            <a:custGeom>
              <a:rect b="b" l="l" r="r" t="t"/>
              <a:pathLst>
                <a:path extrusionOk="0" h="17586" w="3151">
                  <a:moveTo>
                    <a:pt x="2908" y="1"/>
                  </a:moveTo>
                  <a:cubicBezTo>
                    <a:pt x="1398" y="1599"/>
                    <a:pt x="347" y="3659"/>
                    <a:pt x="154" y="5867"/>
                  </a:cubicBezTo>
                  <a:cubicBezTo>
                    <a:pt x="1" y="7595"/>
                    <a:pt x="550" y="9110"/>
                    <a:pt x="1102" y="10647"/>
                  </a:cubicBezTo>
                  <a:lnTo>
                    <a:pt x="1251" y="11063"/>
                  </a:lnTo>
                  <a:cubicBezTo>
                    <a:pt x="1294" y="11182"/>
                    <a:pt x="1336" y="11303"/>
                    <a:pt x="1377" y="11425"/>
                  </a:cubicBezTo>
                  <a:lnTo>
                    <a:pt x="1509" y="11822"/>
                  </a:lnTo>
                  <a:cubicBezTo>
                    <a:pt x="1654" y="12266"/>
                    <a:pt x="1784" y="12719"/>
                    <a:pt x="1884" y="13185"/>
                  </a:cubicBezTo>
                  <a:cubicBezTo>
                    <a:pt x="2186" y="14591"/>
                    <a:pt x="2098" y="16168"/>
                    <a:pt x="1222" y="17300"/>
                  </a:cubicBezTo>
                  <a:cubicBezTo>
                    <a:pt x="1408" y="17404"/>
                    <a:pt x="1597" y="17497"/>
                    <a:pt x="1790" y="17586"/>
                  </a:cubicBezTo>
                  <a:cubicBezTo>
                    <a:pt x="2863" y="16071"/>
                    <a:pt x="2577" y="13969"/>
                    <a:pt x="2044" y="12193"/>
                  </a:cubicBezTo>
                  <a:cubicBezTo>
                    <a:pt x="2048" y="12186"/>
                    <a:pt x="2048" y="12176"/>
                    <a:pt x="2049" y="12166"/>
                  </a:cubicBezTo>
                  <a:cubicBezTo>
                    <a:pt x="2049" y="12165"/>
                    <a:pt x="2047" y="12162"/>
                    <a:pt x="2047" y="12161"/>
                  </a:cubicBezTo>
                  <a:cubicBezTo>
                    <a:pt x="2039" y="12139"/>
                    <a:pt x="2034" y="12115"/>
                    <a:pt x="2028" y="12093"/>
                  </a:cubicBezTo>
                  <a:cubicBezTo>
                    <a:pt x="2014" y="12066"/>
                    <a:pt x="2000" y="12039"/>
                    <a:pt x="1987" y="12011"/>
                  </a:cubicBezTo>
                  <a:cubicBezTo>
                    <a:pt x="1955" y="11909"/>
                    <a:pt x="1924" y="11807"/>
                    <a:pt x="1889" y="11708"/>
                  </a:cubicBezTo>
                  <a:cubicBezTo>
                    <a:pt x="1878" y="11674"/>
                    <a:pt x="1867" y="11640"/>
                    <a:pt x="1856" y="11606"/>
                  </a:cubicBezTo>
                  <a:lnTo>
                    <a:pt x="1722" y="11214"/>
                  </a:lnTo>
                  <a:cubicBezTo>
                    <a:pt x="1680" y="11092"/>
                    <a:pt x="1639" y="10969"/>
                    <a:pt x="1596" y="10845"/>
                  </a:cubicBezTo>
                  <a:lnTo>
                    <a:pt x="1455" y="10432"/>
                  </a:lnTo>
                  <a:cubicBezTo>
                    <a:pt x="937" y="8896"/>
                    <a:pt x="490" y="7358"/>
                    <a:pt x="674" y="5695"/>
                  </a:cubicBezTo>
                  <a:cubicBezTo>
                    <a:pt x="869" y="3925"/>
                    <a:pt x="1624" y="2243"/>
                    <a:pt x="2713" y="843"/>
                  </a:cubicBezTo>
                  <a:cubicBezTo>
                    <a:pt x="2848" y="670"/>
                    <a:pt x="2997" y="500"/>
                    <a:pt x="3150" y="331"/>
                  </a:cubicBezTo>
                  <a:cubicBezTo>
                    <a:pt x="3145" y="328"/>
                    <a:pt x="3140" y="326"/>
                    <a:pt x="3135" y="322"/>
                  </a:cubicBezTo>
                  <a:cubicBezTo>
                    <a:pt x="3038" y="239"/>
                    <a:pt x="2968" y="119"/>
                    <a:pt x="2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6"/>
            <p:cNvSpPr/>
            <p:nvPr/>
          </p:nvSpPr>
          <p:spPr>
            <a:xfrm>
              <a:off x="3144452" y="2730883"/>
              <a:ext cx="13943" cy="12599"/>
            </a:xfrm>
            <a:custGeom>
              <a:rect b="b" l="l" r="r" t="t"/>
              <a:pathLst>
                <a:path extrusionOk="0" h="403" w="446">
                  <a:moveTo>
                    <a:pt x="0" y="0"/>
                  </a:moveTo>
                  <a:lnTo>
                    <a:pt x="0" y="0"/>
                  </a:lnTo>
                  <a:cubicBezTo>
                    <a:pt x="42" y="134"/>
                    <a:pt x="85" y="269"/>
                    <a:pt x="128" y="402"/>
                  </a:cubicBezTo>
                  <a:cubicBezTo>
                    <a:pt x="236" y="333"/>
                    <a:pt x="341" y="260"/>
                    <a:pt x="445" y="186"/>
                  </a:cubicBezTo>
                  <a:cubicBezTo>
                    <a:pt x="290" y="144"/>
                    <a:pt x="138" y="78"/>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6"/>
            <p:cNvSpPr/>
            <p:nvPr/>
          </p:nvSpPr>
          <p:spPr>
            <a:xfrm>
              <a:off x="3131728" y="2686147"/>
              <a:ext cx="64776" cy="43299"/>
            </a:xfrm>
            <a:custGeom>
              <a:rect b="b" l="l" r="r" t="t"/>
              <a:pathLst>
                <a:path extrusionOk="0" h="1385" w="2072">
                  <a:moveTo>
                    <a:pt x="0" y="1"/>
                  </a:moveTo>
                  <a:lnTo>
                    <a:pt x="0" y="1"/>
                  </a:lnTo>
                  <a:cubicBezTo>
                    <a:pt x="84" y="347"/>
                    <a:pt x="185" y="701"/>
                    <a:pt x="291" y="1059"/>
                  </a:cubicBezTo>
                  <a:cubicBezTo>
                    <a:pt x="452" y="1141"/>
                    <a:pt x="614" y="1222"/>
                    <a:pt x="783" y="1281"/>
                  </a:cubicBezTo>
                  <a:cubicBezTo>
                    <a:pt x="907" y="1325"/>
                    <a:pt x="1038" y="1348"/>
                    <a:pt x="1164" y="1384"/>
                  </a:cubicBezTo>
                  <a:cubicBezTo>
                    <a:pt x="1492" y="1126"/>
                    <a:pt x="1800" y="842"/>
                    <a:pt x="2071" y="514"/>
                  </a:cubicBezTo>
                  <a:cubicBezTo>
                    <a:pt x="1364" y="498"/>
                    <a:pt x="639" y="2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36"/>
          <p:cNvGrpSpPr/>
          <p:nvPr/>
        </p:nvGrpSpPr>
        <p:grpSpPr>
          <a:xfrm rot="-1440891">
            <a:off x="855553" y="4348194"/>
            <a:ext cx="326846" cy="510609"/>
            <a:chOff x="3309813" y="3866575"/>
            <a:chExt cx="326825" cy="510575"/>
          </a:xfrm>
        </p:grpSpPr>
        <p:sp>
          <p:nvSpPr>
            <p:cNvPr id="941" name="Google Shape;941;p36"/>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6"/>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6"/>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6"/>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6"/>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6"/>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6"/>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6"/>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6"/>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6"/>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6"/>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6"/>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6"/>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6"/>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6"/>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6"/>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6"/>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6"/>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6"/>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6"/>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1" name="Google Shape;961;p36"/>
          <p:cNvGrpSpPr/>
          <p:nvPr/>
        </p:nvGrpSpPr>
        <p:grpSpPr>
          <a:xfrm rot="-1440891">
            <a:off x="8184478" y="717331"/>
            <a:ext cx="326846" cy="510609"/>
            <a:chOff x="3309813" y="3866575"/>
            <a:chExt cx="326825" cy="510575"/>
          </a:xfrm>
        </p:grpSpPr>
        <p:sp>
          <p:nvSpPr>
            <p:cNvPr id="962" name="Google Shape;962;p36"/>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6"/>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6"/>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6"/>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6"/>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6"/>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6"/>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6"/>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6"/>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6"/>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6"/>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6"/>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6"/>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6"/>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6"/>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6"/>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6"/>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6"/>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6"/>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6"/>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37"/>
          <p:cNvSpPr txBox="1"/>
          <p:nvPr>
            <p:ph idx="15"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BMI Normalization</a:t>
            </a:r>
            <a:endParaRPr/>
          </a:p>
        </p:txBody>
      </p:sp>
      <p:grpSp>
        <p:nvGrpSpPr>
          <p:cNvPr id="987" name="Google Shape;987;p37"/>
          <p:cNvGrpSpPr/>
          <p:nvPr/>
        </p:nvGrpSpPr>
        <p:grpSpPr>
          <a:xfrm>
            <a:off x="8042238" y="249006"/>
            <a:ext cx="472841" cy="815737"/>
            <a:chOff x="2501746" y="1185251"/>
            <a:chExt cx="337479" cy="582170"/>
          </a:xfrm>
        </p:grpSpPr>
        <p:sp>
          <p:nvSpPr>
            <p:cNvPr id="988" name="Google Shape;988;p37"/>
            <p:cNvSpPr/>
            <p:nvPr/>
          </p:nvSpPr>
          <p:spPr>
            <a:xfrm>
              <a:off x="2501746" y="1185251"/>
              <a:ext cx="337479" cy="582170"/>
            </a:xfrm>
            <a:custGeom>
              <a:rect b="b" l="l" r="r" t="t"/>
              <a:pathLst>
                <a:path extrusionOk="0" h="18622" w="10795">
                  <a:moveTo>
                    <a:pt x="4676" y="465"/>
                  </a:moveTo>
                  <a:cubicBezTo>
                    <a:pt x="4976" y="465"/>
                    <a:pt x="5274" y="481"/>
                    <a:pt x="5575" y="510"/>
                  </a:cubicBezTo>
                  <a:cubicBezTo>
                    <a:pt x="5750" y="891"/>
                    <a:pt x="5917" y="1276"/>
                    <a:pt x="6051" y="1677"/>
                  </a:cubicBezTo>
                  <a:cubicBezTo>
                    <a:pt x="6155" y="1985"/>
                    <a:pt x="6230" y="2297"/>
                    <a:pt x="6297" y="2611"/>
                  </a:cubicBezTo>
                  <a:cubicBezTo>
                    <a:pt x="5673" y="3171"/>
                    <a:pt x="5007" y="3640"/>
                    <a:pt x="4157" y="3940"/>
                  </a:cubicBezTo>
                  <a:cubicBezTo>
                    <a:pt x="3503" y="4171"/>
                    <a:pt x="2863" y="4262"/>
                    <a:pt x="2223" y="4262"/>
                  </a:cubicBezTo>
                  <a:cubicBezTo>
                    <a:pt x="1784" y="4262"/>
                    <a:pt x="1345" y="4219"/>
                    <a:pt x="902" y="4150"/>
                  </a:cubicBezTo>
                  <a:cubicBezTo>
                    <a:pt x="716" y="3419"/>
                    <a:pt x="550" y="2696"/>
                    <a:pt x="430" y="1947"/>
                  </a:cubicBezTo>
                  <a:cubicBezTo>
                    <a:pt x="1084" y="1452"/>
                    <a:pt x="1788" y="1039"/>
                    <a:pt x="2623" y="773"/>
                  </a:cubicBezTo>
                  <a:cubicBezTo>
                    <a:pt x="3330" y="548"/>
                    <a:pt x="4005" y="465"/>
                    <a:pt x="4676" y="465"/>
                  </a:cubicBezTo>
                  <a:close/>
                  <a:moveTo>
                    <a:pt x="5899" y="3464"/>
                  </a:moveTo>
                  <a:cubicBezTo>
                    <a:pt x="6292" y="4637"/>
                    <a:pt x="6685" y="5810"/>
                    <a:pt x="7062" y="6988"/>
                  </a:cubicBezTo>
                  <a:cubicBezTo>
                    <a:pt x="6882" y="6963"/>
                    <a:pt x="6698" y="6952"/>
                    <a:pt x="6511" y="6952"/>
                  </a:cubicBezTo>
                  <a:cubicBezTo>
                    <a:pt x="5181" y="6952"/>
                    <a:pt x="3728" y="7550"/>
                    <a:pt x="2778" y="8381"/>
                  </a:cubicBezTo>
                  <a:cubicBezTo>
                    <a:pt x="2477" y="7134"/>
                    <a:pt x="2180" y="5886"/>
                    <a:pt x="1815" y="4658"/>
                  </a:cubicBezTo>
                  <a:lnTo>
                    <a:pt x="1815" y="4658"/>
                  </a:lnTo>
                  <a:cubicBezTo>
                    <a:pt x="1923" y="4664"/>
                    <a:pt x="2032" y="4667"/>
                    <a:pt x="2142" y="4667"/>
                  </a:cubicBezTo>
                  <a:cubicBezTo>
                    <a:pt x="3468" y="4667"/>
                    <a:pt x="4839" y="4228"/>
                    <a:pt x="5899" y="3464"/>
                  </a:cubicBezTo>
                  <a:close/>
                  <a:moveTo>
                    <a:pt x="6962" y="7274"/>
                  </a:moveTo>
                  <a:lnTo>
                    <a:pt x="6962" y="7274"/>
                  </a:lnTo>
                  <a:cubicBezTo>
                    <a:pt x="6618" y="8311"/>
                    <a:pt x="5355" y="8860"/>
                    <a:pt x="4194" y="8860"/>
                  </a:cubicBezTo>
                  <a:cubicBezTo>
                    <a:pt x="3742" y="8860"/>
                    <a:pt x="3305" y="8776"/>
                    <a:pt x="2944" y="8606"/>
                  </a:cubicBezTo>
                  <a:cubicBezTo>
                    <a:pt x="4254" y="7706"/>
                    <a:pt x="5407" y="7418"/>
                    <a:pt x="6962" y="7274"/>
                  </a:cubicBezTo>
                  <a:close/>
                  <a:moveTo>
                    <a:pt x="7214" y="7465"/>
                  </a:moveTo>
                  <a:cubicBezTo>
                    <a:pt x="7579" y="8620"/>
                    <a:pt x="7930" y="9777"/>
                    <a:pt x="8247" y="10945"/>
                  </a:cubicBezTo>
                  <a:cubicBezTo>
                    <a:pt x="8654" y="12447"/>
                    <a:pt x="10723" y="18197"/>
                    <a:pt x="7528" y="18197"/>
                  </a:cubicBezTo>
                  <a:cubicBezTo>
                    <a:pt x="7518" y="18197"/>
                    <a:pt x="7509" y="18197"/>
                    <a:pt x="7499" y="18197"/>
                  </a:cubicBezTo>
                  <a:cubicBezTo>
                    <a:pt x="6038" y="18181"/>
                    <a:pt x="5411" y="16692"/>
                    <a:pt x="4981" y="15609"/>
                  </a:cubicBezTo>
                  <a:cubicBezTo>
                    <a:pt x="4483" y="14352"/>
                    <a:pt x="4051" y="13071"/>
                    <a:pt x="3664" y="11777"/>
                  </a:cubicBezTo>
                  <a:cubicBezTo>
                    <a:pt x="3378" y="10822"/>
                    <a:pt x="3136" y="9856"/>
                    <a:pt x="2901" y="8886"/>
                  </a:cubicBezTo>
                  <a:lnTo>
                    <a:pt x="2901" y="8886"/>
                  </a:lnTo>
                  <a:cubicBezTo>
                    <a:pt x="3257" y="9102"/>
                    <a:pt x="3701" y="9201"/>
                    <a:pt x="4169" y="9201"/>
                  </a:cubicBezTo>
                  <a:cubicBezTo>
                    <a:pt x="5418" y="9201"/>
                    <a:pt x="6837" y="8498"/>
                    <a:pt x="7214" y="7465"/>
                  </a:cubicBezTo>
                  <a:close/>
                  <a:moveTo>
                    <a:pt x="4943" y="0"/>
                  </a:moveTo>
                  <a:cubicBezTo>
                    <a:pt x="3334" y="0"/>
                    <a:pt x="1638" y="556"/>
                    <a:pt x="363" y="1489"/>
                  </a:cubicBezTo>
                  <a:lnTo>
                    <a:pt x="1" y="1776"/>
                  </a:lnTo>
                  <a:lnTo>
                    <a:pt x="32" y="2264"/>
                  </a:lnTo>
                  <a:cubicBezTo>
                    <a:pt x="84" y="2863"/>
                    <a:pt x="186" y="3471"/>
                    <a:pt x="350" y="4052"/>
                  </a:cubicBezTo>
                  <a:lnTo>
                    <a:pt x="456" y="4409"/>
                  </a:lnTo>
                  <a:lnTo>
                    <a:pt x="1007" y="4557"/>
                  </a:lnTo>
                  <a:cubicBezTo>
                    <a:pt x="1155" y="4588"/>
                    <a:pt x="1308" y="4611"/>
                    <a:pt x="1460" y="4629"/>
                  </a:cubicBezTo>
                  <a:cubicBezTo>
                    <a:pt x="1940" y="7605"/>
                    <a:pt x="2800" y="10606"/>
                    <a:pt x="3749" y="13467"/>
                  </a:cubicBezTo>
                  <a:cubicBezTo>
                    <a:pt x="4273" y="15045"/>
                    <a:pt x="5089" y="18622"/>
                    <a:pt x="7440" y="18622"/>
                  </a:cubicBezTo>
                  <a:cubicBezTo>
                    <a:pt x="7591" y="18622"/>
                    <a:pt x="7747" y="18607"/>
                    <a:pt x="7910" y="18577"/>
                  </a:cubicBezTo>
                  <a:cubicBezTo>
                    <a:pt x="10794" y="18034"/>
                    <a:pt x="9439" y="13973"/>
                    <a:pt x="9041" y="12349"/>
                  </a:cubicBezTo>
                  <a:cubicBezTo>
                    <a:pt x="8279" y="9247"/>
                    <a:pt x="7270" y="6210"/>
                    <a:pt x="6261" y="3179"/>
                  </a:cubicBezTo>
                  <a:cubicBezTo>
                    <a:pt x="6303" y="3141"/>
                    <a:pt x="6349" y="3106"/>
                    <a:pt x="6391" y="3067"/>
                  </a:cubicBezTo>
                  <a:lnTo>
                    <a:pt x="6786" y="2661"/>
                  </a:lnTo>
                  <a:lnTo>
                    <a:pt x="6689" y="2244"/>
                  </a:lnTo>
                  <a:cubicBezTo>
                    <a:pt x="6536" y="1664"/>
                    <a:pt x="6311" y="1092"/>
                    <a:pt x="6041" y="562"/>
                  </a:cubicBezTo>
                  <a:lnTo>
                    <a:pt x="5759" y="52"/>
                  </a:lnTo>
                  <a:lnTo>
                    <a:pt x="5345" y="12"/>
                  </a:lnTo>
                  <a:cubicBezTo>
                    <a:pt x="5212" y="4"/>
                    <a:pt x="5078" y="0"/>
                    <a:pt x="49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7"/>
            <p:cNvSpPr/>
            <p:nvPr/>
          </p:nvSpPr>
          <p:spPr>
            <a:xfrm>
              <a:off x="2523723" y="1205727"/>
              <a:ext cx="146277" cy="47644"/>
            </a:xfrm>
            <a:custGeom>
              <a:rect b="b" l="l" r="r" t="t"/>
              <a:pathLst>
                <a:path extrusionOk="0" h="1524" w="4679">
                  <a:moveTo>
                    <a:pt x="3361" y="510"/>
                  </a:moveTo>
                  <a:cubicBezTo>
                    <a:pt x="3420" y="510"/>
                    <a:pt x="3481" y="511"/>
                    <a:pt x="3542" y="513"/>
                  </a:cubicBezTo>
                  <a:cubicBezTo>
                    <a:pt x="2716" y="911"/>
                    <a:pt x="1847" y="1078"/>
                    <a:pt x="923" y="1171"/>
                  </a:cubicBezTo>
                  <a:cubicBezTo>
                    <a:pt x="1711" y="723"/>
                    <a:pt x="2465" y="510"/>
                    <a:pt x="3361" y="510"/>
                  </a:cubicBezTo>
                  <a:close/>
                  <a:moveTo>
                    <a:pt x="4447" y="1"/>
                  </a:moveTo>
                  <a:cubicBezTo>
                    <a:pt x="4416" y="1"/>
                    <a:pt x="4384" y="10"/>
                    <a:pt x="4353" y="33"/>
                  </a:cubicBezTo>
                  <a:cubicBezTo>
                    <a:pt x="4241" y="113"/>
                    <a:pt x="4127" y="187"/>
                    <a:pt x="4015" y="256"/>
                  </a:cubicBezTo>
                  <a:cubicBezTo>
                    <a:pt x="3763" y="202"/>
                    <a:pt x="3500" y="176"/>
                    <a:pt x="3231" y="176"/>
                  </a:cubicBezTo>
                  <a:cubicBezTo>
                    <a:pt x="2210" y="176"/>
                    <a:pt x="1122" y="553"/>
                    <a:pt x="407" y="1216"/>
                  </a:cubicBezTo>
                  <a:cubicBezTo>
                    <a:pt x="318" y="1223"/>
                    <a:pt x="230" y="1229"/>
                    <a:pt x="139" y="1234"/>
                  </a:cubicBezTo>
                  <a:cubicBezTo>
                    <a:pt x="1" y="1243"/>
                    <a:pt x="28" y="1427"/>
                    <a:pt x="143" y="1449"/>
                  </a:cubicBezTo>
                  <a:cubicBezTo>
                    <a:pt x="408" y="1500"/>
                    <a:pt x="674" y="1524"/>
                    <a:pt x="939" y="1524"/>
                  </a:cubicBezTo>
                  <a:cubicBezTo>
                    <a:pt x="2231" y="1524"/>
                    <a:pt x="3510" y="960"/>
                    <a:pt x="4548" y="256"/>
                  </a:cubicBezTo>
                  <a:cubicBezTo>
                    <a:pt x="4679" y="167"/>
                    <a:pt x="4577" y="1"/>
                    <a:pt x="44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7"/>
            <p:cNvSpPr/>
            <p:nvPr/>
          </p:nvSpPr>
          <p:spPr>
            <a:xfrm>
              <a:off x="2670621" y="1485330"/>
              <a:ext cx="28261" cy="23728"/>
            </a:xfrm>
            <a:custGeom>
              <a:rect b="b" l="l" r="r" t="t"/>
              <a:pathLst>
                <a:path extrusionOk="0" h="759" w="904">
                  <a:moveTo>
                    <a:pt x="381" y="251"/>
                  </a:moveTo>
                  <a:cubicBezTo>
                    <a:pt x="447" y="251"/>
                    <a:pt x="514" y="272"/>
                    <a:pt x="546" y="328"/>
                  </a:cubicBezTo>
                  <a:cubicBezTo>
                    <a:pt x="581" y="387"/>
                    <a:pt x="542" y="447"/>
                    <a:pt x="485" y="479"/>
                  </a:cubicBezTo>
                  <a:cubicBezTo>
                    <a:pt x="458" y="494"/>
                    <a:pt x="428" y="504"/>
                    <a:pt x="399" y="504"/>
                  </a:cubicBezTo>
                  <a:cubicBezTo>
                    <a:pt x="366" y="504"/>
                    <a:pt x="335" y="492"/>
                    <a:pt x="313" y="462"/>
                  </a:cubicBezTo>
                  <a:cubicBezTo>
                    <a:pt x="280" y="414"/>
                    <a:pt x="271" y="317"/>
                    <a:pt x="318" y="271"/>
                  </a:cubicBezTo>
                  <a:cubicBezTo>
                    <a:pt x="323" y="266"/>
                    <a:pt x="326" y="261"/>
                    <a:pt x="329" y="255"/>
                  </a:cubicBezTo>
                  <a:cubicBezTo>
                    <a:pt x="346" y="253"/>
                    <a:pt x="363" y="251"/>
                    <a:pt x="381" y="251"/>
                  </a:cubicBezTo>
                  <a:close/>
                  <a:moveTo>
                    <a:pt x="444" y="1"/>
                  </a:moveTo>
                  <a:cubicBezTo>
                    <a:pt x="374" y="1"/>
                    <a:pt x="302" y="20"/>
                    <a:pt x="238" y="64"/>
                  </a:cubicBezTo>
                  <a:cubicBezTo>
                    <a:pt x="230" y="69"/>
                    <a:pt x="227" y="75"/>
                    <a:pt x="219" y="81"/>
                  </a:cubicBezTo>
                  <a:cubicBezTo>
                    <a:pt x="204" y="85"/>
                    <a:pt x="188" y="93"/>
                    <a:pt x="175" y="107"/>
                  </a:cubicBezTo>
                  <a:cubicBezTo>
                    <a:pt x="30" y="240"/>
                    <a:pt x="1" y="435"/>
                    <a:pt x="109" y="595"/>
                  </a:cubicBezTo>
                  <a:cubicBezTo>
                    <a:pt x="180" y="700"/>
                    <a:pt x="300" y="758"/>
                    <a:pt x="424" y="758"/>
                  </a:cubicBezTo>
                  <a:cubicBezTo>
                    <a:pt x="490" y="758"/>
                    <a:pt x="557" y="742"/>
                    <a:pt x="619" y="707"/>
                  </a:cubicBezTo>
                  <a:cubicBezTo>
                    <a:pt x="810" y="603"/>
                    <a:pt x="903" y="383"/>
                    <a:pt x="794" y="199"/>
                  </a:cubicBezTo>
                  <a:cubicBezTo>
                    <a:pt x="721" y="78"/>
                    <a:pt x="584" y="1"/>
                    <a:pt x="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7"/>
            <p:cNvSpPr/>
            <p:nvPr/>
          </p:nvSpPr>
          <p:spPr>
            <a:xfrm>
              <a:off x="2643580" y="1543820"/>
              <a:ext cx="38140" cy="31950"/>
            </a:xfrm>
            <a:custGeom>
              <a:rect b="b" l="l" r="r" t="t"/>
              <a:pathLst>
                <a:path extrusionOk="0" h="1022" w="1220">
                  <a:moveTo>
                    <a:pt x="525" y="248"/>
                  </a:moveTo>
                  <a:cubicBezTo>
                    <a:pt x="783" y="248"/>
                    <a:pt x="973" y="571"/>
                    <a:pt x="668" y="701"/>
                  </a:cubicBezTo>
                  <a:cubicBezTo>
                    <a:pt x="626" y="719"/>
                    <a:pt x="587" y="727"/>
                    <a:pt x="552" y="727"/>
                  </a:cubicBezTo>
                  <a:cubicBezTo>
                    <a:pt x="347" y="727"/>
                    <a:pt x="280" y="445"/>
                    <a:pt x="408" y="282"/>
                  </a:cubicBezTo>
                  <a:cubicBezTo>
                    <a:pt x="413" y="275"/>
                    <a:pt x="415" y="269"/>
                    <a:pt x="418" y="263"/>
                  </a:cubicBezTo>
                  <a:cubicBezTo>
                    <a:pt x="422" y="262"/>
                    <a:pt x="425" y="262"/>
                    <a:pt x="428" y="262"/>
                  </a:cubicBezTo>
                  <a:cubicBezTo>
                    <a:pt x="431" y="262"/>
                    <a:pt x="434" y="262"/>
                    <a:pt x="438" y="261"/>
                  </a:cubicBezTo>
                  <a:cubicBezTo>
                    <a:pt x="467" y="252"/>
                    <a:pt x="496" y="248"/>
                    <a:pt x="525" y="248"/>
                  </a:cubicBezTo>
                  <a:close/>
                  <a:moveTo>
                    <a:pt x="605" y="0"/>
                  </a:moveTo>
                  <a:cubicBezTo>
                    <a:pt x="526" y="0"/>
                    <a:pt x="446" y="17"/>
                    <a:pt x="371" y="51"/>
                  </a:cubicBezTo>
                  <a:cubicBezTo>
                    <a:pt x="343" y="65"/>
                    <a:pt x="326" y="87"/>
                    <a:pt x="315" y="112"/>
                  </a:cubicBezTo>
                  <a:cubicBezTo>
                    <a:pt x="312" y="112"/>
                    <a:pt x="310" y="111"/>
                    <a:pt x="307" y="111"/>
                  </a:cubicBezTo>
                  <a:cubicBezTo>
                    <a:pt x="285" y="111"/>
                    <a:pt x="260" y="119"/>
                    <a:pt x="240" y="134"/>
                  </a:cubicBezTo>
                  <a:cubicBezTo>
                    <a:pt x="17" y="290"/>
                    <a:pt x="0" y="582"/>
                    <a:pt x="135" y="793"/>
                  </a:cubicBezTo>
                  <a:cubicBezTo>
                    <a:pt x="231" y="943"/>
                    <a:pt x="393" y="1022"/>
                    <a:pt x="564" y="1022"/>
                  </a:cubicBezTo>
                  <a:cubicBezTo>
                    <a:pt x="653" y="1022"/>
                    <a:pt x="744" y="1000"/>
                    <a:pt x="829" y="956"/>
                  </a:cubicBezTo>
                  <a:cubicBezTo>
                    <a:pt x="1079" y="826"/>
                    <a:pt x="1220" y="544"/>
                    <a:pt x="1098" y="294"/>
                  </a:cubicBezTo>
                  <a:cubicBezTo>
                    <a:pt x="1008" y="111"/>
                    <a:pt x="810" y="0"/>
                    <a:pt x="6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7"/>
            <p:cNvSpPr/>
            <p:nvPr/>
          </p:nvSpPr>
          <p:spPr>
            <a:xfrm>
              <a:off x="2721827" y="1610501"/>
              <a:ext cx="28168" cy="24416"/>
            </a:xfrm>
            <a:custGeom>
              <a:rect b="b" l="l" r="r" t="t"/>
              <a:pathLst>
                <a:path extrusionOk="0" h="781" w="901">
                  <a:moveTo>
                    <a:pt x="351" y="253"/>
                  </a:moveTo>
                  <a:cubicBezTo>
                    <a:pt x="482" y="253"/>
                    <a:pt x="593" y="398"/>
                    <a:pt x="439" y="474"/>
                  </a:cubicBezTo>
                  <a:cubicBezTo>
                    <a:pt x="416" y="485"/>
                    <a:pt x="391" y="491"/>
                    <a:pt x="367" y="491"/>
                  </a:cubicBezTo>
                  <a:cubicBezTo>
                    <a:pt x="334" y="491"/>
                    <a:pt x="302" y="478"/>
                    <a:pt x="279" y="448"/>
                  </a:cubicBezTo>
                  <a:cubicBezTo>
                    <a:pt x="231" y="382"/>
                    <a:pt x="267" y="313"/>
                    <a:pt x="312" y="257"/>
                  </a:cubicBezTo>
                  <a:cubicBezTo>
                    <a:pt x="325" y="254"/>
                    <a:pt x="338" y="253"/>
                    <a:pt x="351" y="253"/>
                  </a:cubicBezTo>
                  <a:close/>
                  <a:moveTo>
                    <a:pt x="432" y="1"/>
                  </a:moveTo>
                  <a:cubicBezTo>
                    <a:pt x="368" y="1"/>
                    <a:pt x="304" y="16"/>
                    <a:pt x="245" y="48"/>
                  </a:cubicBezTo>
                  <a:cubicBezTo>
                    <a:pt x="225" y="58"/>
                    <a:pt x="213" y="74"/>
                    <a:pt x="203" y="89"/>
                  </a:cubicBezTo>
                  <a:cubicBezTo>
                    <a:pt x="189" y="91"/>
                    <a:pt x="178" y="97"/>
                    <a:pt x="166" y="105"/>
                  </a:cubicBezTo>
                  <a:cubicBezTo>
                    <a:pt x="6" y="205"/>
                    <a:pt x="1" y="439"/>
                    <a:pt x="73" y="585"/>
                  </a:cubicBezTo>
                  <a:cubicBezTo>
                    <a:pt x="136" y="711"/>
                    <a:pt x="269" y="781"/>
                    <a:pt x="408" y="781"/>
                  </a:cubicBezTo>
                  <a:cubicBezTo>
                    <a:pt x="470" y="781"/>
                    <a:pt x="533" y="767"/>
                    <a:pt x="591" y="739"/>
                  </a:cubicBezTo>
                  <a:cubicBezTo>
                    <a:pt x="791" y="642"/>
                    <a:pt x="900" y="417"/>
                    <a:pt x="804" y="223"/>
                  </a:cubicBezTo>
                  <a:cubicBezTo>
                    <a:pt x="738" y="87"/>
                    <a:pt x="586"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7"/>
            <p:cNvSpPr/>
            <p:nvPr/>
          </p:nvSpPr>
          <p:spPr>
            <a:xfrm>
              <a:off x="2704321" y="1670898"/>
              <a:ext cx="38828" cy="32763"/>
            </a:xfrm>
            <a:custGeom>
              <a:rect b="b" l="l" r="r" t="t"/>
              <a:pathLst>
                <a:path extrusionOk="0" h="1048" w="1242">
                  <a:moveTo>
                    <a:pt x="598" y="301"/>
                  </a:moveTo>
                  <a:cubicBezTo>
                    <a:pt x="661" y="301"/>
                    <a:pt x="722" y="319"/>
                    <a:pt x="776" y="365"/>
                  </a:cubicBezTo>
                  <a:cubicBezTo>
                    <a:pt x="888" y="458"/>
                    <a:pt x="844" y="604"/>
                    <a:pt x="736" y="687"/>
                  </a:cubicBezTo>
                  <a:cubicBezTo>
                    <a:pt x="689" y="724"/>
                    <a:pt x="637" y="742"/>
                    <a:pt x="588" y="742"/>
                  </a:cubicBezTo>
                  <a:cubicBezTo>
                    <a:pt x="519" y="742"/>
                    <a:pt x="455" y="709"/>
                    <a:pt x="406" y="647"/>
                  </a:cubicBezTo>
                  <a:cubicBezTo>
                    <a:pt x="328" y="548"/>
                    <a:pt x="363" y="456"/>
                    <a:pt x="393" y="354"/>
                  </a:cubicBezTo>
                  <a:cubicBezTo>
                    <a:pt x="395" y="353"/>
                    <a:pt x="398" y="353"/>
                    <a:pt x="400" y="352"/>
                  </a:cubicBezTo>
                  <a:cubicBezTo>
                    <a:pt x="463" y="322"/>
                    <a:pt x="532" y="301"/>
                    <a:pt x="598" y="301"/>
                  </a:cubicBezTo>
                  <a:close/>
                  <a:moveTo>
                    <a:pt x="602" y="1"/>
                  </a:moveTo>
                  <a:cubicBezTo>
                    <a:pt x="464" y="1"/>
                    <a:pt x="327" y="49"/>
                    <a:pt x="228" y="155"/>
                  </a:cubicBezTo>
                  <a:cubicBezTo>
                    <a:pt x="213" y="172"/>
                    <a:pt x="205" y="192"/>
                    <a:pt x="202" y="212"/>
                  </a:cubicBezTo>
                  <a:cubicBezTo>
                    <a:pt x="0" y="363"/>
                    <a:pt x="52" y="685"/>
                    <a:pt x="185" y="860"/>
                  </a:cubicBezTo>
                  <a:cubicBezTo>
                    <a:pt x="281" y="988"/>
                    <a:pt x="428" y="1048"/>
                    <a:pt x="579" y="1048"/>
                  </a:cubicBezTo>
                  <a:cubicBezTo>
                    <a:pt x="719" y="1048"/>
                    <a:pt x="861" y="997"/>
                    <a:pt x="971" y="900"/>
                  </a:cubicBezTo>
                  <a:cubicBezTo>
                    <a:pt x="1201" y="696"/>
                    <a:pt x="1241" y="357"/>
                    <a:pt x="1007" y="150"/>
                  </a:cubicBezTo>
                  <a:cubicBezTo>
                    <a:pt x="899" y="55"/>
                    <a:pt x="750" y="1"/>
                    <a:pt x="6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7"/>
            <p:cNvSpPr/>
            <p:nvPr/>
          </p:nvSpPr>
          <p:spPr>
            <a:xfrm>
              <a:off x="2682625" y="1637136"/>
              <a:ext cx="15663" cy="12036"/>
            </a:xfrm>
            <a:custGeom>
              <a:rect b="b" l="l" r="r" t="t"/>
              <a:pathLst>
                <a:path extrusionOk="0" h="385" w="501">
                  <a:moveTo>
                    <a:pt x="249" y="0"/>
                  </a:moveTo>
                  <a:cubicBezTo>
                    <a:pt x="246" y="0"/>
                    <a:pt x="244" y="0"/>
                    <a:pt x="241" y="1"/>
                  </a:cubicBezTo>
                  <a:cubicBezTo>
                    <a:pt x="100" y="6"/>
                    <a:pt x="1" y="147"/>
                    <a:pt x="61" y="271"/>
                  </a:cubicBezTo>
                  <a:cubicBezTo>
                    <a:pt x="63" y="274"/>
                    <a:pt x="64" y="280"/>
                    <a:pt x="68" y="284"/>
                  </a:cubicBezTo>
                  <a:cubicBezTo>
                    <a:pt x="95" y="351"/>
                    <a:pt x="170" y="384"/>
                    <a:pt x="242" y="384"/>
                  </a:cubicBezTo>
                  <a:cubicBezTo>
                    <a:pt x="251" y="384"/>
                    <a:pt x="261" y="384"/>
                    <a:pt x="270" y="383"/>
                  </a:cubicBezTo>
                  <a:cubicBezTo>
                    <a:pt x="351" y="373"/>
                    <a:pt x="398" y="319"/>
                    <a:pt x="433" y="256"/>
                  </a:cubicBezTo>
                  <a:cubicBezTo>
                    <a:pt x="500" y="133"/>
                    <a:pt x="375" y="0"/>
                    <a:pt x="2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7"/>
            <p:cNvSpPr/>
            <p:nvPr/>
          </p:nvSpPr>
          <p:spPr>
            <a:xfrm>
              <a:off x="2717419" y="1557013"/>
              <a:ext cx="16069" cy="12974"/>
            </a:xfrm>
            <a:custGeom>
              <a:rect b="b" l="l" r="r" t="t"/>
              <a:pathLst>
                <a:path extrusionOk="0" h="415" w="514">
                  <a:moveTo>
                    <a:pt x="205" y="1"/>
                  </a:moveTo>
                  <a:cubicBezTo>
                    <a:pt x="148" y="1"/>
                    <a:pt x="92" y="25"/>
                    <a:pt x="55" y="86"/>
                  </a:cubicBezTo>
                  <a:cubicBezTo>
                    <a:pt x="26" y="133"/>
                    <a:pt x="1" y="174"/>
                    <a:pt x="1" y="229"/>
                  </a:cubicBezTo>
                  <a:cubicBezTo>
                    <a:pt x="1" y="342"/>
                    <a:pt x="76" y="414"/>
                    <a:pt x="179" y="414"/>
                  </a:cubicBezTo>
                  <a:cubicBezTo>
                    <a:pt x="203" y="414"/>
                    <a:pt x="230" y="410"/>
                    <a:pt x="257" y="401"/>
                  </a:cubicBezTo>
                  <a:cubicBezTo>
                    <a:pt x="314" y="383"/>
                    <a:pt x="347" y="348"/>
                    <a:pt x="386" y="306"/>
                  </a:cubicBezTo>
                  <a:cubicBezTo>
                    <a:pt x="514" y="169"/>
                    <a:pt x="354" y="1"/>
                    <a:pt x="2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7"/>
            <p:cNvSpPr/>
            <p:nvPr/>
          </p:nvSpPr>
          <p:spPr>
            <a:xfrm>
              <a:off x="2636671" y="1515341"/>
              <a:ext cx="15225" cy="11223"/>
            </a:xfrm>
            <a:custGeom>
              <a:rect b="b" l="l" r="r" t="t"/>
              <a:pathLst>
                <a:path extrusionOk="0" h="359" w="487">
                  <a:moveTo>
                    <a:pt x="214" y="0"/>
                  </a:moveTo>
                  <a:cubicBezTo>
                    <a:pt x="160" y="0"/>
                    <a:pt x="105" y="23"/>
                    <a:pt x="69" y="70"/>
                  </a:cubicBezTo>
                  <a:cubicBezTo>
                    <a:pt x="1" y="160"/>
                    <a:pt x="43" y="284"/>
                    <a:pt x="148" y="325"/>
                  </a:cubicBezTo>
                  <a:lnTo>
                    <a:pt x="205" y="347"/>
                  </a:lnTo>
                  <a:cubicBezTo>
                    <a:pt x="224" y="355"/>
                    <a:pt x="244" y="358"/>
                    <a:pt x="262" y="358"/>
                  </a:cubicBezTo>
                  <a:cubicBezTo>
                    <a:pt x="389" y="358"/>
                    <a:pt x="487" y="202"/>
                    <a:pt x="393" y="102"/>
                  </a:cubicBezTo>
                  <a:cubicBezTo>
                    <a:pt x="379" y="88"/>
                    <a:pt x="366" y="73"/>
                    <a:pt x="352" y="58"/>
                  </a:cubicBezTo>
                  <a:cubicBezTo>
                    <a:pt x="316" y="20"/>
                    <a:pt x="265"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7"/>
            <p:cNvSpPr/>
            <p:nvPr/>
          </p:nvSpPr>
          <p:spPr>
            <a:xfrm>
              <a:off x="2558455" y="1293572"/>
              <a:ext cx="164097" cy="153749"/>
            </a:xfrm>
            <a:custGeom>
              <a:rect b="b" l="l" r="r" t="t"/>
              <a:pathLst>
                <a:path extrusionOk="0" h="4918" w="5249">
                  <a:moveTo>
                    <a:pt x="4084" y="1"/>
                  </a:moveTo>
                  <a:cubicBezTo>
                    <a:pt x="3024" y="764"/>
                    <a:pt x="1652" y="1203"/>
                    <a:pt x="324" y="1203"/>
                  </a:cubicBezTo>
                  <a:cubicBezTo>
                    <a:pt x="216" y="1203"/>
                    <a:pt x="108" y="1200"/>
                    <a:pt x="1" y="1194"/>
                  </a:cubicBezTo>
                  <a:lnTo>
                    <a:pt x="1" y="1194"/>
                  </a:lnTo>
                  <a:cubicBezTo>
                    <a:pt x="366" y="2421"/>
                    <a:pt x="663" y="3669"/>
                    <a:pt x="964" y="4917"/>
                  </a:cubicBezTo>
                  <a:cubicBezTo>
                    <a:pt x="1914" y="4087"/>
                    <a:pt x="3365" y="3488"/>
                    <a:pt x="4695" y="3488"/>
                  </a:cubicBezTo>
                  <a:cubicBezTo>
                    <a:pt x="4882" y="3488"/>
                    <a:pt x="5067" y="3500"/>
                    <a:pt x="5248" y="3525"/>
                  </a:cubicBezTo>
                  <a:cubicBezTo>
                    <a:pt x="4871" y="2346"/>
                    <a:pt x="4479" y="1173"/>
                    <a:pt x="4084" y="1"/>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7"/>
            <p:cNvSpPr/>
            <p:nvPr/>
          </p:nvSpPr>
          <p:spPr>
            <a:xfrm>
              <a:off x="2592405" y="1418649"/>
              <a:ext cx="244567" cy="335540"/>
            </a:xfrm>
            <a:custGeom>
              <a:rect b="b" l="l" r="r" t="t"/>
              <a:pathLst>
                <a:path extrusionOk="0" h="10733" w="7823">
                  <a:moveTo>
                    <a:pt x="2947" y="2134"/>
                  </a:moveTo>
                  <a:cubicBezTo>
                    <a:pt x="3087" y="2134"/>
                    <a:pt x="3224" y="2211"/>
                    <a:pt x="3297" y="2332"/>
                  </a:cubicBezTo>
                  <a:cubicBezTo>
                    <a:pt x="3406" y="2516"/>
                    <a:pt x="3313" y="2736"/>
                    <a:pt x="3123" y="2840"/>
                  </a:cubicBezTo>
                  <a:cubicBezTo>
                    <a:pt x="3061" y="2875"/>
                    <a:pt x="2993" y="2891"/>
                    <a:pt x="2927" y="2891"/>
                  </a:cubicBezTo>
                  <a:cubicBezTo>
                    <a:pt x="2803" y="2891"/>
                    <a:pt x="2683" y="2833"/>
                    <a:pt x="2612" y="2728"/>
                  </a:cubicBezTo>
                  <a:cubicBezTo>
                    <a:pt x="2504" y="2570"/>
                    <a:pt x="2533" y="2373"/>
                    <a:pt x="2678" y="2240"/>
                  </a:cubicBezTo>
                  <a:cubicBezTo>
                    <a:pt x="2693" y="2226"/>
                    <a:pt x="2708" y="2218"/>
                    <a:pt x="2723" y="2214"/>
                  </a:cubicBezTo>
                  <a:cubicBezTo>
                    <a:pt x="2729" y="2207"/>
                    <a:pt x="2734" y="2202"/>
                    <a:pt x="2741" y="2197"/>
                  </a:cubicBezTo>
                  <a:cubicBezTo>
                    <a:pt x="2805" y="2154"/>
                    <a:pt x="2877" y="2134"/>
                    <a:pt x="2947" y="2134"/>
                  </a:cubicBezTo>
                  <a:close/>
                  <a:moveTo>
                    <a:pt x="1630" y="3094"/>
                  </a:moveTo>
                  <a:cubicBezTo>
                    <a:pt x="1681" y="3094"/>
                    <a:pt x="1731" y="3114"/>
                    <a:pt x="1768" y="3153"/>
                  </a:cubicBezTo>
                  <a:cubicBezTo>
                    <a:pt x="1782" y="3166"/>
                    <a:pt x="1795" y="3181"/>
                    <a:pt x="1809" y="3196"/>
                  </a:cubicBezTo>
                  <a:cubicBezTo>
                    <a:pt x="1902" y="3296"/>
                    <a:pt x="1804" y="3453"/>
                    <a:pt x="1678" y="3453"/>
                  </a:cubicBezTo>
                  <a:cubicBezTo>
                    <a:pt x="1660" y="3453"/>
                    <a:pt x="1641" y="3449"/>
                    <a:pt x="1622" y="3442"/>
                  </a:cubicBezTo>
                  <a:lnTo>
                    <a:pt x="1565" y="3420"/>
                  </a:lnTo>
                  <a:cubicBezTo>
                    <a:pt x="1459" y="3378"/>
                    <a:pt x="1417" y="3254"/>
                    <a:pt x="1485" y="3164"/>
                  </a:cubicBezTo>
                  <a:cubicBezTo>
                    <a:pt x="1521" y="3117"/>
                    <a:pt x="1575" y="3094"/>
                    <a:pt x="1630" y="3094"/>
                  </a:cubicBezTo>
                  <a:close/>
                  <a:moveTo>
                    <a:pt x="4204" y="4427"/>
                  </a:moveTo>
                  <a:cubicBezTo>
                    <a:pt x="4353" y="4427"/>
                    <a:pt x="4513" y="4595"/>
                    <a:pt x="4385" y="4732"/>
                  </a:cubicBezTo>
                  <a:cubicBezTo>
                    <a:pt x="4346" y="4774"/>
                    <a:pt x="4313" y="4809"/>
                    <a:pt x="4256" y="4827"/>
                  </a:cubicBezTo>
                  <a:cubicBezTo>
                    <a:pt x="4229" y="4836"/>
                    <a:pt x="4203" y="4840"/>
                    <a:pt x="4178" y="4840"/>
                  </a:cubicBezTo>
                  <a:cubicBezTo>
                    <a:pt x="4075" y="4840"/>
                    <a:pt x="3999" y="4767"/>
                    <a:pt x="4000" y="4655"/>
                  </a:cubicBezTo>
                  <a:cubicBezTo>
                    <a:pt x="4000" y="4598"/>
                    <a:pt x="4025" y="4559"/>
                    <a:pt x="4054" y="4512"/>
                  </a:cubicBezTo>
                  <a:cubicBezTo>
                    <a:pt x="4091" y="4451"/>
                    <a:pt x="4147" y="4427"/>
                    <a:pt x="4204" y="4427"/>
                  </a:cubicBezTo>
                  <a:close/>
                  <a:moveTo>
                    <a:pt x="2242" y="4004"/>
                  </a:moveTo>
                  <a:cubicBezTo>
                    <a:pt x="2447" y="4004"/>
                    <a:pt x="2645" y="4114"/>
                    <a:pt x="2735" y="4298"/>
                  </a:cubicBezTo>
                  <a:cubicBezTo>
                    <a:pt x="2857" y="4548"/>
                    <a:pt x="2716" y="4830"/>
                    <a:pt x="2466" y="4960"/>
                  </a:cubicBezTo>
                  <a:cubicBezTo>
                    <a:pt x="2381" y="5005"/>
                    <a:pt x="2289" y="5027"/>
                    <a:pt x="2199" y="5027"/>
                  </a:cubicBezTo>
                  <a:cubicBezTo>
                    <a:pt x="2029" y="5027"/>
                    <a:pt x="1867" y="4948"/>
                    <a:pt x="1772" y="4798"/>
                  </a:cubicBezTo>
                  <a:cubicBezTo>
                    <a:pt x="1637" y="4588"/>
                    <a:pt x="1656" y="4294"/>
                    <a:pt x="1877" y="4138"/>
                  </a:cubicBezTo>
                  <a:cubicBezTo>
                    <a:pt x="1899" y="4123"/>
                    <a:pt x="1922" y="4115"/>
                    <a:pt x="1945" y="4115"/>
                  </a:cubicBezTo>
                  <a:cubicBezTo>
                    <a:pt x="1947" y="4115"/>
                    <a:pt x="1950" y="4116"/>
                    <a:pt x="1953" y="4116"/>
                  </a:cubicBezTo>
                  <a:cubicBezTo>
                    <a:pt x="1961" y="4091"/>
                    <a:pt x="1980" y="4069"/>
                    <a:pt x="2008" y="4055"/>
                  </a:cubicBezTo>
                  <a:cubicBezTo>
                    <a:pt x="2083" y="4021"/>
                    <a:pt x="2163" y="4004"/>
                    <a:pt x="2242" y="4004"/>
                  </a:cubicBezTo>
                  <a:close/>
                  <a:moveTo>
                    <a:pt x="4573" y="6137"/>
                  </a:moveTo>
                  <a:cubicBezTo>
                    <a:pt x="4727" y="6137"/>
                    <a:pt x="4880" y="6224"/>
                    <a:pt x="4944" y="6360"/>
                  </a:cubicBezTo>
                  <a:cubicBezTo>
                    <a:pt x="5040" y="6554"/>
                    <a:pt x="4931" y="6779"/>
                    <a:pt x="4731" y="6876"/>
                  </a:cubicBezTo>
                  <a:cubicBezTo>
                    <a:pt x="4673" y="6904"/>
                    <a:pt x="4610" y="6918"/>
                    <a:pt x="4548" y="6918"/>
                  </a:cubicBezTo>
                  <a:cubicBezTo>
                    <a:pt x="4409" y="6918"/>
                    <a:pt x="4276" y="6848"/>
                    <a:pt x="4213" y="6722"/>
                  </a:cubicBezTo>
                  <a:cubicBezTo>
                    <a:pt x="4141" y="6576"/>
                    <a:pt x="4146" y="6342"/>
                    <a:pt x="4306" y="6242"/>
                  </a:cubicBezTo>
                  <a:cubicBezTo>
                    <a:pt x="4318" y="6234"/>
                    <a:pt x="4330" y="6231"/>
                    <a:pt x="4343" y="6226"/>
                  </a:cubicBezTo>
                  <a:cubicBezTo>
                    <a:pt x="4353" y="6210"/>
                    <a:pt x="4365" y="6195"/>
                    <a:pt x="4385" y="6185"/>
                  </a:cubicBezTo>
                  <a:cubicBezTo>
                    <a:pt x="4444" y="6152"/>
                    <a:pt x="4508" y="6137"/>
                    <a:pt x="4573" y="6137"/>
                  </a:cubicBezTo>
                  <a:close/>
                  <a:moveTo>
                    <a:pt x="3135" y="6989"/>
                  </a:moveTo>
                  <a:cubicBezTo>
                    <a:pt x="3261" y="6989"/>
                    <a:pt x="3386" y="7122"/>
                    <a:pt x="3319" y="7245"/>
                  </a:cubicBezTo>
                  <a:cubicBezTo>
                    <a:pt x="3284" y="7308"/>
                    <a:pt x="3236" y="7364"/>
                    <a:pt x="3156" y="7372"/>
                  </a:cubicBezTo>
                  <a:cubicBezTo>
                    <a:pt x="3147" y="7373"/>
                    <a:pt x="3137" y="7373"/>
                    <a:pt x="3128" y="7373"/>
                  </a:cubicBezTo>
                  <a:cubicBezTo>
                    <a:pt x="3056" y="7373"/>
                    <a:pt x="2981" y="7340"/>
                    <a:pt x="2954" y="7273"/>
                  </a:cubicBezTo>
                  <a:cubicBezTo>
                    <a:pt x="2950" y="7268"/>
                    <a:pt x="2949" y="7263"/>
                    <a:pt x="2947" y="7260"/>
                  </a:cubicBezTo>
                  <a:cubicBezTo>
                    <a:pt x="2887" y="7137"/>
                    <a:pt x="2986" y="6995"/>
                    <a:pt x="3127" y="6990"/>
                  </a:cubicBezTo>
                  <a:cubicBezTo>
                    <a:pt x="3130" y="6989"/>
                    <a:pt x="3132" y="6989"/>
                    <a:pt x="3135" y="6989"/>
                  </a:cubicBezTo>
                  <a:close/>
                  <a:moveTo>
                    <a:pt x="4182" y="8068"/>
                  </a:moveTo>
                  <a:cubicBezTo>
                    <a:pt x="4329" y="8068"/>
                    <a:pt x="4479" y="8122"/>
                    <a:pt x="4587" y="8217"/>
                  </a:cubicBezTo>
                  <a:cubicBezTo>
                    <a:pt x="4821" y="8426"/>
                    <a:pt x="4781" y="8765"/>
                    <a:pt x="4551" y="8968"/>
                  </a:cubicBezTo>
                  <a:cubicBezTo>
                    <a:pt x="4441" y="9064"/>
                    <a:pt x="4298" y="9116"/>
                    <a:pt x="4158" y="9116"/>
                  </a:cubicBezTo>
                  <a:cubicBezTo>
                    <a:pt x="4007" y="9116"/>
                    <a:pt x="3860" y="9056"/>
                    <a:pt x="3765" y="8928"/>
                  </a:cubicBezTo>
                  <a:cubicBezTo>
                    <a:pt x="3632" y="8752"/>
                    <a:pt x="3580" y="8430"/>
                    <a:pt x="3782" y="8279"/>
                  </a:cubicBezTo>
                  <a:cubicBezTo>
                    <a:pt x="3787" y="8260"/>
                    <a:pt x="3793" y="8241"/>
                    <a:pt x="3808" y="8223"/>
                  </a:cubicBezTo>
                  <a:cubicBezTo>
                    <a:pt x="3907" y="8116"/>
                    <a:pt x="4043" y="8068"/>
                    <a:pt x="4182" y="8068"/>
                  </a:cubicBezTo>
                  <a:close/>
                  <a:moveTo>
                    <a:pt x="4313" y="1"/>
                  </a:moveTo>
                  <a:cubicBezTo>
                    <a:pt x="3937" y="1034"/>
                    <a:pt x="2518" y="1736"/>
                    <a:pt x="1269" y="1736"/>
                  </a:cubicBezTo>
                  <a:cubicBezTo>
                    <a:pt x="801" y="1736"/>
                    <a:pt x="357" y="1638"/>
                    <a:pt x="1" y="1421"/>
                  </a:cubicBezTo>
                  <a:lnTo>
                    <a:pt x="1" y="1421"/>
                  </a:lnTo>
                  <a:cubicBezTo>
                    <a:pt x="236" y="2390"/>
                    <a:pt x="478" y="3357"/>
                    <a:pt x="764" y="4312"/>
                  </a:cubicBezTo>
                  <a:cubicBezTo>
                    <a:pt x="1150" y="5606"/>
                    <a:pt x="1583" y="6888"/>
                    <a:pt x="2081" y="8145"/>
                  </a:cubicBezTo>
                  <a:cubicBezTo>
                    <a:pt x="2511" y="9227"/>
                    <a:pt x="3138" y="10715"/>
                    <a:pt x="4599" y="10733"/>
                  </a:cubicBezTo>
                  <a:cubicBezTo>
                    <a:pt x="4608" y="10733"/>
                    <a:pt x="4618" y="10733"/>
                    <a:pt x="4627" y="10733"/>
                  </a:cubicBezTo>
                  <a:cubicBezTo>
                    <a:pt x="7822" y="10733"/>
                    <a:pt x="5754" y="4982"/>
                    <a:pt x="5345" y="3482"/>
                  </a:cubicBezTo>
                  <a:cubicBezTo>
                    <a:pt x="5028" y="2315"/>
                    <a:pt x="4679" y="1156"/>
                    <a:pt x="43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7"/>
            <p:cNvSpPr/>
            <p:nvPr/>
          </p:nvSpPr>
          <p:spPr>
            <a:xfrm>
              <a:off x="2679968" y="1418618"/>
              <a:ext cx="157032" cy="335509"/>
            </a:xfrm>
            <a:custGeom>
              <a:rect b="b" l="l" r="r" t="t"/>
              <a:pathLst>
                <a:path extrusionOk="0" h="10732" w="5023">
                  <a:moveTo>
                    <a:pt x="1512" y="1"/>
                  </a:moveTo>
                  <a:cubicBezTo>
                    <a:pt x="1392" y="330"/>
                    <a:pt x="1165" y="626"/>
                    <a:pt x="872" y="876"/>
                  </a:cubicBezTo>
                  <a:cubicBezTo>
                    <a:pt x="1221" y="2060"/>
                    <a:pt x="1597" y="3235"/>
                    <a:pt x="1908" y="4430"/>
                  </a:cubicBezTo>
                  <a:cubicBezTo>
                    <a:pt x="2240" y="5711"/>
                    <a:pt x="2596" y="7089"/>
                    <a:pt x="2589" y="8420"/>
                  </a:cubicBezTo>
                  <a:cubicBezTo>
                    <a:pt x="2584" y="9227"/>
                    <a:pt x="2206" y="10182"/>
                    <a:pt x="1241" y="10183"/>
                  </a:cubicBezTo>
                  <a:cubicBezTo>
                    <a:pt x="742" y="10183"/>
                    <a:pt x="357" y="9931"/>
                    <a:pt x="1" y="9624"/>
                  </a:cubicBezTo>
                  <a:lnTo>
                    <a:pt x="1" y="9624"/>
                  </a:lnTo>
                  <a:cubicBezTo>
                    <a:pt x="409" y="10238"/>
                    <a:pt x="969" y="10723"/>
                    <a:pt x="1798" y="10732"/>
                  </a:cubicBezTo>
                  <a:cubicBezTo>
                    <a:pt x="1808" y="10732"/>
                    <a:pt x="1817" y="10732"/>
                    <a:pt x="1827" y="10732"/>
                  </a:cubicBezTo>
                  <a:cubicBezTo>
                    <a:pt x="5022" y="10732"/>
                    <a:pt x="2953" y="4982"/>
                    <a:pt x="2544" y="3482"/>
                  </a:cubicBezTo>
                  <a:cubicBezTo>
                    <a:pt x="2227" y="2313"/>
                    <a:pt x="1878" y="1156"/>
                    <a:pt x="15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7"/>
            <p:cNvSpPr/>
            <p:nvPr/>
          </p:nvSpPr>
          <p:spPr>
            <a:xfrm>
              <a:off x="2593780" y="1412647"/>
              <a:ext cx="125644" cy="49582"/>
            </a:xfrm>
            <a:custGeom>
              <a:rect b="b" l="l" r="r" t="t"/>
              <a:pathLst>
                <a:path extrusionOk="0" h="1586" w="4019">
                  <a:moveTo>
                    <a:pt x="4018" y="0"/>
                  </a:moveTo>
                  <a:lnTo>
                    <a:pt x="4018" y="0"/>
                  </a:lnTo>
                  <a:cubicBezTo>
                    <a:pt x="2464" y="144"/>
                    <a:pt x="1310" y="432"/>
                    <a:pt x="0" y="1332"/>
                  </a:cubicBezTo>
                  <a:cubicBezTo>
                    <a:pt x="361" y="1502"/>
                    <a:pt x="797" y="1586"/>
                    <a:pt x="1249" y="1586"/>
                  </a:cubicBezTo>
                  <a:cubicBezTo>
                    <a:pt x="2410" y="1586"/>
                    <a:pt x="3674" y="1037"/>
                    <a:pt x="40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7"/>
            <p:cNvSpPr/>
            <p:nvPr/>
          </p:nvSpPr>
          <p:spPr>
            <a:xfrm>
              <a:off x="2729017" y="1618379"/>
              <a:ext cx="11380" cy="7503"/>
            </a:xfrm>
            <a:custGeom>
              <a:rect b="b" l="l" r="r" t="t"/>
              <a:pathLst>
                <a:path extrusionOk="0" h="240" w="364">
                  <a:moveTo>
                    <a:pt x="121" y="1"/>
                  </a:moveTo>
                  <a:cubicBezTo>
                    <a:pt x="108" y="1"/>
                    <a:pt x="95" y="2"/>
                    <a:pt x="82" y="5"/>
                  </a:cubicBezTo>
                  <a:cubicBezTo>
                    <a:pt x="37" y="61"/>
                    <a:pt x="1" y="130"/>
                    <a:pt x="49" y="196"/>
                  </a:cubicBezTo>
                  <a:cubicBezTo>
                    <a:pt x="72" y="226"/>
                    <a:pt x="104" y="239"/>
                    <a:pt x="137" y="239"/>
                  </a:cubicBezTo>
                  <a:cubicBezTo>
                    <a:pt x="161" y="239"/>
                    <a:pt x="186" y="233"/>
                    <a:pt x="209" y="222"/>
                  </a:cubicBezTo>
                  <a:cubicBezTo>
                    <a:pt x="363" y="146"/>
                    <a:pt x="252" y="1"/>
                    <a:pt x="12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7"/>
            <p:cNvSpPr/>
            <p:nvPr/>
          </p:nvSpPr>
          <p:spPr>
            <a:xfrm>
              <a:off x="2714637" y="1680308"/>
              <a:ext cx="17444" cy="13818"/>
            </a:xfrm>
            <a:custGeom>
              <a:rect b="b" l="l" r="r" t="t"/>
              <a:pathLst>
                <a:path extrusionOk="0" h="442" w="558">
                  <a:moveTo>
                    <a:pt x="269" y="0"/>
                  </a:moveTo>
                  <a:cubicBezTo>
                    <a:pt x="203" y="0"/>
                    <a:pt x="134" y="21"/>
                    <a:pt x="70" y="51"/>
                  </a:cubicBezTo>
                  <a:cubicBezTo>
                    <a:pt x="68" y="52"/>
                    <a:pt x="65" y="52"/>
                    <a:pt x="63" y="53"/>
                  </a:cubicBezTo>
                  <a:cubicBezTo>
                    <a:pt x="34" y="155"/>
                    <a:pt x="0" y="247"/>
                    <a:pt x="76" y="346"/>
                  </a:cubicBezTo>
                  <a:cubicBezTo>
                    <a:pt x="125" y="408"/>
                    <a:pt x="190" y="441"/>
                    <a:pt x="258" y="441"/>
                  </a:cubicBezTo>
                  <a:cubicBezTo>
                    <a:pt x="307" y="441"/>
                    <a:pt x="359" y="424"/>
                    <a:pt x="406" y="386"/>
                  </a:cubicBezTo>
                  <a:cubicBezTo>
                    <a:pt x="514" y="303"/>
                    <a:pt x="557" y="157"/>
                    <a:pt x="446" y="64"/>
                  </a:cubicBezTo>
                  <a:cubicBezTo>
                    <a:pt x="393" y="18"/>
                    <a:pt x="332" y="0"/>
                    <a:pt x="2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7"/>
            <p:cNvSpPr/>
            <p:nvPr/>
          </p:nvSpPr>
          <p:spPr>
            <a:xfrm>
              <a:off x="2679093" y="1493114"/>
              <a:ext cx="9691" cy="7972"/>
            </a:xfrm>
            <a:custGeom>
              <a:rect b="b" l="l" r="r" t="t"/>
              <a:pathLst>
                <a:path extrusionOk="0" h="255" w="310">
                  <a:moveTo>
                    <a:pt x="110" y="1"/>
                  </a:moveTo>
                  <a:cubicBezTo>
                    <a:pt x="92" y="1"/>
                    <a:pt x="75" y="3"/>
                    <a:pt x="58" y="5"/>
                  </a:cubicBezTo>
                  <a:cubicBezTo>
                    <a:pt x="55" y="11"/>
                    <a:pt x="52" y="16"/>
                    <a:pt x="47" y="21"/>
                  </a:cubicBezTo>
                  <a:cubicBezTo>
                    <a:pt x="0" y="66"/>
                    <a:pt x="9" y="164"/>
                    <a:pt x="42" y="212"/>
                  </a:cubicBezTo>
                  <a:cubicBezTo>
                    <a:pt x="64" y="242"/>
                    <a:pt x="95" y="254"/>
                    <a:pt x="128" y="254"/>
                  </a:cubicBezTo>
                  <a:cubicBezTo>
                    <a:pt x="157" y="254"/>
                    <a:pt x="187" y="245"/>
                    <a:pt x="214" y="229"/>
                  </a:cubicBezTo>
                  <a:cubicBezTo>
                    <a:pt x="271" y="196"/>
                    <a:pt x="310" y="137"/>
                    <a:pt x="275" y="78"/>
                  </a:cubicBezTo>
                  <a:cubicBezTo>
                    <a:pt x="243" y="22"/>
                    <a:pt x="176" y="1"/>
                    <a:pt x="1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7"/>
            <p:cNvSpPr/>
            <p:nvPr/>
          </p:nvSpPr>
          <p:spPr>
            <a:xfrm>
              <a:off x="2552577" y="1221670"/>
              <a:ext cx="81876" cy="20665"/>
            </a:xfrm>
            <a:custGeom>
              <a:rect b="b" l="l" r="r" t="t"/>
              <a:pathLst>
                <a:path extrusionOk="0" h="661" w="2619">
                  <a:moveTo>
                    <a:pt x="2442" y="0"/>
                  </a:moveTo>
                  <a:cubicBezTo>
                    <a:pt x="1544" y="0"/>
                    <a:pt x="789" y="212"/>
                    <a:pt x="0" y="661"/>
                  </a:cubicBezTo>
                  <a:cubicBezTo>
                    <a:pt x="924" y="568"/>
                    <a:pt x="1793" y="401"/>
                    <a:pt x="2619" y="3"/>
                  </a:cubicBezTo>
                  <a:cubicBezTo>
                    <a:pt x="2559" y="1"/>
                    <a:pt x="2501" y="0"/>
                    <a:pt x="24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7"/>
            <p:cNvSpPr/>
            <p:nvPr/>
          </p:nvSpPr>
          <p:spPr>
            <a:xfrm>
              <a:off x="2652333" y="1551573"/>
              <a:ext cx="21665" cy="15006"/>
            </a:xfrm>
            <a:custGeom>
              <a:rect b="b" l="l" r="r" t="t"/>
              <a:pathLst>
                <a:path extrusionOk="0" h="480" w="693">
                  <a:moveTo>
                    <a:pt x="245" y="0"/>
                  </a:moveTo>
                  <a:cubicBezTo>
                    <a:pt x="216" y="0"/>
                    <a:pt x="187" y="4"/>
                    <a:pt x="158" y="13"/>
                  </a:cubicBezTo>
                  <a:cubicBezTo>
                    <a:pt x="154" y="15"/>
                    <a:pt x="150" y="15"/>
                    <a:pt x="146" y="15"/>
                  </a:cubicBezTo>
                  <a:cubicBezTo>
                    <a:pt x="144" y="15"/>
                    <a:pt x="141" y="15"/>
                    <a:pt x="138" y="15"/>
                  </a:cubicBezTo>
                  <a:cubicBezTo>
                    <a:pt x="135" y="21"/>
                    <a:pt x="133" y="27"/>
                    <a:pt x="128" y="34"/>
                  </a:cubicBezTo>
                  <a:cubicBezTo>
                    <a:pt x="0" y="198"/>
                    <a:pt x="67" y="479"/>
                    <a:pt x="272" y="479"/>
                  </a:cubicBezTo>
                  <a:cubicBezTo>
                    <a:pt x="307" y="479"/>
                    <a:pt x="345" y="471"/>
                    <a:pt x="388" y="453"/>
                  </a:cubicBezTo>
                  <a:cubicBezTo>
                    <a:pt x="693" y="323"/>
                    <a:pt x="503" y="0"/>
                    <a:pt x="2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7"/>
            <p:cNvSpPr/>
            <p:nvPr/>
          </p:nvSpPr>
          <p:spPr>
            <a:xfrm>
              <a:off x="2515157" y="1199725"/>
              <a:ext cx="183480" cy="118766"/>
            </a:xfrm>
            <a:custGeom>
              <a:rect b="b" l="l" r="r" t="t"/>
              <a:pathLst>
                <a:path extrusionOk="0" h="3799" w="5869">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F4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7"/>
            <p:cNvSpPr/>
            <p:nvPr/>
          </p:nvSpPr>
          <p:spPr>
            <a:xfrm>
              <a:off x="2558486" y="1293478"/>
              <a:ext cx="164097" cy="110200"/>
            </a:xfrm>
            <a:custGeom>
              <a:rect b="b" l="l" r="r" t="t"/>
              <a:pathLst>
                <a:path extrusionOk="0" h="3525" w="5249">
                  <a:moveTo>
                    <a:pt x="4085" y="1"/>
                  </a:moveTo>
                  <a:cubicBezTo>
                    <a:pt x="3024" y="766"/>
                    <a:pt x="1652" y="1205"/>
                    <a:pt x="324" y="1205"/>
                  </a:cubicBezTo>
                  <a:cubicBezTo>
                    <a:pt x="216" y="1205"/>
                    <a:pt x="108" y="1202"/>
                    <a:pt x="1" y="1196"/>
                  </a:cubicBezTo>
                  <a:lnTo>
                    <a:pt x="1" y="1196"/>
                  </a:lnTo>
                  <a:cubicBezTo>
                    <a:pt x="78" y="1452"/>
                    <a:pt x="150" y="1709"/>
                    <a:pt x="220" y="1967"/>
                  </a:cubicBezTo>
                  <a:cubicBezTo>
                    <a:pt x="535" y="2006"/>
                    <a:pt x="854" y="2031"/>
                    <a:pt x="1171" y="2036"/>
                  </a:cubicBezTo>
                  <a:cubicBezTo>
                    <a:pt x="1299" y="2038"/>
                    <a:pt x="1430" y="2041"/>
                    <a:pt x="1564" y="2041"/>
                  </a:cubicBezTo>
                  <a:cubicBezTo>
                    <a:pt x="2233" y="2041"/>
                    <a:pt x="2950" y="1988"/>
                    <a:pt x="3525" y="1664"/>
                  </a:cubicBezTo>
                  <a:cubicBezTo>
                    <a:pt x="3545" y="1653"/>
                    <a:pt x="3565" y="1648"/>
                    <a:pt x="3584" y="1648"/>
                  </a:cubicBezTo>
                  <a:cubicBezTo>
                    <a:pt x="3613" y="1648"/>
                    <a:pt x="3641" y="1661"/>
                    <a:pt x="3663" y="1687"/>
                  </a:cubicBezTo>
                  <a:cubicBezTo>
                    <a:pt x="4071" y="2212"/>
                    <a:pt x="4272" y="2842"/>
                    <a:pt x="4381" y="3500"/>
                  </a:cubicBezTo>
                  <a:cubicBezTo>
                    <a:pt x="4486" y="3493"/>
                    <a:pt x="4591" y="3489"/>
                    <a:pt x="4695" y="3489"/>
                  </a:cubicBezTo>
                  <a:cubicBezTo>
                    <a:pt x="4883" y="3489"/>
                    <a:pt x="5068" y="3501"/>
                    <a:pt x="5248" y="3525"/>
                  </a:cubicBezTo>
                  <a:cubicBezTo>
                    <a:pt x="4872" y="2347"/>
                    <a:pt x="4480" y="1173"/>
                    <a:pt x="40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7"/>
            <p:cNvSpPr/>
            <p:nvPr/>
          </p:nvSpPr>
          <p:spPr>
            <a:xfrm>
              <a:off x="2515157" y="1199725"/>
              <a:ext cx="183480" cy="118766"/>
            </a:xfrm>
            <a:custGeom>
              <a:rect b="b" l="l" r="r" t="t"/>
              <a:pathLst>
                <a:path extrusionOk="0" h="3799" w="5869">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7"/>
            <p:cNvSpPr/>
            <p:nvPr/>
          </p:nvSpPr>
          <p:spPr>
            <a:xfrm>
              <a:off x="2526161" y="1235801"/>
              <a:ext cx="172506" cy="82721"/>
            </a:xfrm>
            <a:custGeom>
              <a:rect b="b" l="l" r="r" t="t"/>
              <a:pathLst>
                <a:path extrusionOk="0" h="2646" w="5518">
                  <a:moveTo>
                    <a:pt x="5250" y="1"/>
                  </a:moveTo>
                  <a:cubicBezTo>
                    <a:pt x="4901" y="611"/>
                    <a:pt x="4228" y="1105"/>
                    <a:pt x="3652" y="1408"/>
                  </a:cubicBezTo>
                  <a:cubicBezTo>
                    <a:pt x="2942" y="1783"/>
                    <a:pt x="2173" y="2013"/>
                    <a:pt x="1371" y="2089"/>
                  </a:cubicBezTo>
                  <a:cubicBezTo>
                    <a:pt x="1126" y="2112"/>
                    <a:pt x="865" y="2149"/>
                    <a:pt x="610" y="2149"/>
                  </a:cubicBezTo>
                  <a:cubicBezTo>
                    <a:pt x="491" y="2149"/>
                    <a:pt x="373" y="2141"/>
                    <a:pt x="258" y="2119"/>
                  </a:cubicBezTo>
                  <a:cubicBezTo>
                    <a:pt x="164" y="2101"/>
                    <a:pt x="81" y="2074"/>
                    <a:pt x="1" y="2043"/>
                  </a:cubicBezTo>
                  <a:lnTo>
                    <a:pt x="1" y="2043"/>
                  </a:lnTo>
                  <a:cubicBezTo>
                    <a:pt x="39" y="2206"/>
                    <a:pt x="80" y="2370"/>
                    <a:pt x="122" y="2534"/>
                  </a:cubicBezTo>
                  <a:cubicBezTo>
                    <a:pt x="563" y="2603"/>
                    <a:pt x="1000" y="2645"/>
                    <a:pt x="1438" y="2645"/>
                  </a:cubicBezTo>
                  <a:cubicBezTo>
                    <a:pt x="2079" y="2645"/>
                    <a:pt x="2721" y="2554"/>
                    <a:pt x="3377" y="2323"/>
                  </a:cubicBezTo>
                  <a:cubicBezTo>
                    <a:pt x="4228" y="2023"/>
                    <a:pt x="4896" y="1554"/>
                    <a:pt x="5517" y="995"/>
                  </a:cubicBezTo>
                  <a:cubicBezTo>
                    <a:pt x="5449" y="680"/>
                    <a:pt x="5374" y="368"/>
                    <a:pt x="5271" y="60"/>
                  </a:cubicBezTo>
                  <a:cubicBezTo>
                    <a:pt x="5264" y="39"/>
                    <a:pt x="5256" y="19"/>
                    <a:pt x="52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 name="Google Shape;1010;p37"/>
          <p:cNvGrpSpPr/>
          <p:nvPr/>
        </p:nvGrpSpPr>
        <p:grpSpPr>
          <a:xfrm>
            <a:off x="831211" y="3793097"/>
            <a:ext cx="132707" cy="169461"/>
            <a:chOff x="2588872" y="3067444"/>
            <a:chExt cx="170662" cy="217900"/>
          </a:xfrm>
        </p:grpSpPr>
        <p:sp>
          <p:nvSpPr>
            <p:cNvPr id="1011" name="Google Shape;1011;p37"/>
            <p:cNvSpPr/>
            <p:nvPr/>
          </p:nvSpPr>
          <p:spPr>
            <a:xfrm>
              <a:off x="2653865" y="3174952"/>
              <a:ext cx="83502" cy="90911"/>
            </a:xfrm>
            <a:custGeom>
              <a:rect b="b" l="l" r="r" t="t"/>
              <a:pathLst>
                <a:path extrusionOk="0" h="2908" w="2671">
                  <a:moveTo>
                    <a:pt x="1659" y="0"/>
                  </a:moveTo>
                  <a:cubicBezTo>
                    <a:pt x="1279" y="437"/>
                    <a:pt x="694" y="817"/>
                    <a:pt x="131" y="817"/>
                  </a:cubicBezTo>
                  <a:cubicBezTo>
                    <a:pt x="87" y="817"/>
                    <a:pt x="44" y="815"/>
                    <a:pt x="0" y="810"/>
                  </a:cubicBezTo>
                  <a:lnTo>
                    <a:pt x="0" y="810"/>
                  </a:lnTo>
                  <a:lnTo>
                    <a:pt x="791" y="2396"/>
                  </a:lnTo>
                  <a:cubicBezTo>
                    <a:pt x="900" y="2616"/>
                    <a:pt x="1089" y="2780"/>
                    <a:pt x="1325" y="2860"/>
                  </a:cubicBezTo>
                  <a:cubicBezTo>
                    <a:pt x="1422" y="2892"/>
                    <a:pt x="1521" y="2908"/>
                    <a:pt x="1620" y="2908"/>
                  </a:cubicBezTo>
                  <a:cubicBezTo>
                    <a:pt x="1654" y="2908"/>
                    <a:pt x="1688" y="2906"/>
                    <a:pt x="1722" y="2902"/>
                  </a:cubicBezTo>
                  <a:cubicBezTo>
                    <a:pt x="1827" y="2891"/>
                    <a:pt x="1931" y="2861"/>
                    <a:pt x="2029" y="2812"/>
                  </a:cubicBezTo>
                  <a:cubicBezTo>
                    <a:pt x="2484" y="2585"/>
                    <a:pt x="2670" y="2029"/>
                    <a:pt x="2442" y="1574"/>
                  </a:cubicBezTo>
                  <a:lnTo>
                    <a:pt x="16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7"/>
            <p:cNvSpPr/>
            <p:nvPr/>
          </p:nvSpPr>
          <p:spPr>
            <a:xfrm>
              <a:off x="2611068" y="3086889"/>
              <a:ext cx="89598" cy="100134"/>
            </a:xfrm>
            <a:custGeom>
              <a:rect b="b" l="l" r="r" t="t"/>
              <a:pathLst>
                <a:path extrusionOk="0" h="3203" w="2866">
                  <a:moveTo>
                    <a:pt x="1320" y="1945"/>
                  </a:moveTo>
                  <a:cubicBezTo>
                    <a:pt x="1486" y="1945"/>
                    <a:pt x="1507" y="2189"/>
                    <a:pt x="1331" y="2209"/>
                  </a:cubicBezTo>
                  <a:cubicBezTo>
                    <a:pt x="1324" y="2210"/>
                    <a:pt x="1317" y="2210"/>
                    <a:pt x="1311" y="2210"/>
                  </a:cubicBezTo>
                  <a:cubicBezTo>
                    <a:pt x="1148" y="2210"/>
                    <a:pt x="1127" y="1966"/>
                    <a:pt x="1302" y="1946"/>
                  </a:cubicBezTo>
                  <a:cubicBezTo>
                    <a:pt x="1308" y="1945"/>
                    <a:pt x="1314" y="1945"/>
                    <a:pt x="1320" y="1945"/>
                  </a:cubicBezTo>
                  <a:close/>
                  <a:moveTo>
                    <a:pt x="1618" y="2327"/>
                  </a:moveTo>
                  <a:cubicBezTo>
                    <a:pt x="1764" y="2327"/>
                    <a:pt x="1836" y="2553"/>
                    <a:pt x="1676" y="2604"/>
                  </a:cubicBezTo>
                  <a:cubicBezTo>
                    <a:pt x="1554" y="2641"/>
                    <a:pt x="1429" y="2693"/>
                    <a:pt x="1300" y="2699"/>
                  </a:cubicBezTo>
                  <a:cubicBezTo>
                    <a:pt x="1298" y="2699"/>
                    <a:pt x="1296" y="2699"/>
                    <a:pt x="1294" y="2699"/>
                  </a:cubicBezTo>
                  <a:cubicBezTo>
                    <a:pt x="1185" y="2699"/>
                    <a:pt x="1106" y="2549"/>
                    <a:pt x="1213" y="2479"/>
                  </a:cubicBezTo>
                  <a:cubicBezTo>
                    <a:pt x="1323" y="2407"/>
                    <a:pt x="1447" y="2375"/>
                    <a:pt x="1569" y="2335"/>
                  </a:cubicBezTo>
                  <a:cubicBezTo>
                    <a:pt x="1586" y="2330"/>
                    <a:pt x="1602" y="2327"/>
                    <a:pt x="1618" y="2327"/>
                  </a:cubicBezTo>
                  <a:close/>
                  <a:moveTo>
                    <a:pt x="1051" y="1"/>
                  </a:moveTo>
                  <a:cubicBezTo>
                    <a:pt x="910" y="1"/>
                    <a:pt x="771" y="34"/>
                    <a:pt x="643" y="98"/>
                  </a:cubicBezTo>
                  <a:cubicBezTo>
                    <a:pt x="187" y="325"/>
                    <a:pt x="0" y="881"/>
                    <a:pt x="227" y="1336"/>
                  </a:cubicBezTo>
                  <a:lnTo>
                    <a:pt x="1158" y="3203"/>
                  </a:lnTo>
                  <a:cubicBezTo>
                    <a:pt x="1491" y="3154"/>
                    <a:pt x="1805" y="3182"/>
                    <a:pt x="2135" y="3037"/>
                  </a:cubicBezTo>
                  <a:cubicBezTo>
                    <a:pt x="2419" y="2912"/>
                    <a:pt x="2666" y="2724"/>
                    <a:pt x="2866" y="2490"/>
                  </a:cubicBezTo>
                  <a:lnTo>
                    <a:pt x="1880" y="512"/>
                  </a:lnTo>
                  <a:cubicBezTo>
                    <a:pt x="1770" y="292"/>
                    <a:pt x="1581" y="129"/>
                    <a:pt x="1347" y="50"/>
                  </a:cubicBezTo>
                  <a:cubicBezTo>
                    <a:pt x="1250" y="17"/>
                    <a:pt x="1150" y="1"/>
                    <a:pt x="1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7"/>
            <p:cNvSpPr/>
            <p:nvPr/>
          </p:nvSpPr>
          <p:spPr>
            <a:xfrm>
              <a:off x="2588872" y="3067444"/>
              <a:ext cx="170662" cy="217900"/>
            </a:xfrm>
            <a:custGeom>
              <a:rect b="b" l="l" r="r" t="t"/>
              <a:pathLst>
                <a:path extrusionOk="0" h="6970" w="5459">
                  <a:moveTo>
                    <a:pt x="1761" y="623"/>
                  </a:moveTo>
                  <a:cubicBezTo>
                    <a:pt x="1860" y="623"/>
                    <a:pt x="1960" y="639"/>
                    <a:pt x="2057" y="672"/>
                  </a:cubicBezTo>
                  <a:cubicBezTo>
                    <a:pt x="2291" y="750"/>
                    <a:pt x="2480" y="914"/>
                    <a:pt x="2590" y="1134"/>
                  </a:cubicBezTo>
                  <a:lnTo>
                    <a:pt x="3575" y="3112"/>
                  </a:lnTo>
                  <a:cubicBezTo>
                    <a:pt x="3376" y="3346"/>
                    <a:pt x="3129" y="3534"/>
                    <a:pt x="2845" y="3659"/>
                  </a:cubicBezTo>
                  <a:cubicBezTo>
                    <a:pt x="2515" y="3805"/>
                    <a:pt x="2200" y="3778"/>
                    <a:pt x="1868" y="3825"/>
                  </a:cubicBezTo>
                  <a:lnTo>
                    <a:pt x="937" y="1958"/>
                  </a:lnTo>
                  <a:cubicBezTo>
                    <a:pt x="710" y="1501"/>
                    <a:pt x="897" y="947"/>
                    <a:pt x="1353" y="720"/>
                  </a:cubicBezTo>
                  <a:cubicBezTo>
                    <a:pt x="1481" y="656"/>
                    <a:pt x="1620" y="623"/>
                    <a:pt x="1761" y="623"/>
                  </a:cubicBezTo>
                  <a:close/>
                  <a:moveTo>
                    <a:pt x="3738" y="3440"/>
                  </a:moveTo>
                  <a:lnTo>
                    <a:pt x="4521" y="5014"/>
                  </a:lnTo>
                  <a:cubicBezTo>
                    <a:pt x="4749" y="5468"/>
                    <a:pt x="4563" y="6024"/>
                    <a:pt x="4108" y="6251"/>
                  </a:cubicBezTo>
                  <a:cubicBezTo>
                    <a:pt x="4010" y="6299"/>
                    <a:pt x="3906" y="6330"/>
                    <a:pt x="3801" y="6341"/>
                  </a:cubicBezTo>
                  <a:cubicBezTo>
                    <a:pt x="3768" y="6345"/>
                    <a:pt x="3734" y="6347"/>
                    <a:pt x="3701" y="6347"/>
                  </a:cubicBezTo>
                  <a:cubicBezTo>
                    <a:pt x="3602" y="6347"/>
                    <a:pt x="3501" y="6330"/>
                    <a:pt x="3404" y="6299"/>
                  </a:cubicBezTo>
                  <a:cubicBezTo>
                    <a:pt x="3170" y="6220"/>
                    <a:pt x="2979" y="6055"/>
                    <a:pt x="2870" y="5836"/>
                  </a:cubicBezTo>
                  <a:lnTo>
                    <a:pt x="2079" y="4251"/>
                  </a:lnTo>
                  <a:lnTo>
                    <a:pt x="2079" y="4251"/>
                  </a:lnTo>
                  <a:cubicBezTo>
                    <a:pt x="2122" y="4256"/>
                    <a:pt x="2165" y="4258"/>
                    <a:pt x="2208" y="4258"/>
                  </a:cubicBezTo>
                  <a:cubicBezTo>
                    <a:pt x="2772" y="4258"/>
                    <a:pt x="3358" y="3878"/>
                    <a:pt x="3738" y="3440"/>
                  </a:cubicBezTo>
                  <a:close/>
                  <a:moveTo>
                    <a:pt x="1760" y="0"/>
                  </a:moveTo>
                  <a:cubicBezTo>
                    <a:pt x="1703" y="0"/>
                    <a:pt x="1646" y="3"/>
                    <a:pt x="1590" y="10"/>
                  </a:cubicBezTo>
                  <a:cubicBezTo>
                    <a:pt x="1412" y="29"/>
                    <a:pt x="1238" y="79"/>
                    <a:pt x="1074" y="163"/>
                  </a:cubicBezTo>
                  <a:cubicBezTo>
                    <a:pt x="312" y="542"/>
                    <a:pt x="0" y="1473"/>
                    <a:pt x="380" y="2235"/>
                  </a:cubicBezTo>
                  <a:lnTo>
                    <a:pt x="2313" y="6113"/>
                  </a:lnTo>
                  <a:cubicBezTo>
                    <a:pt x="2496" y="6482"/>
                    <a:pt x="2814" y="6757"/>
                    <a:pt x="3206" y="6889"/>
                  </a:cubicBezTo>
                  <a:cubicBezTo>
                    <a:pt x="3368" y="6943"/>
                    <a:pt x="3535" y="6970"/>
                    <a:pt x="3701" y="6970"/>
                  </a:cubicBezTo>
                  <a:cubicBezTo>
                    <a:pt x="3936" y="6970"/>
                    <a:pt x="4169" y="6916"/>
                    <a:pt x="4385" y="6809"/>
                  </a:cubicBezTo>
                  <a:cubicBezTo>
                    <a:pt x="5148" y="6429"/>
                    <a:pt x="5458" y="5499"/>
                    <a:pt x="5078" y="4736"/>
                  </a:cubicBezTo>
                  <a:lnTo>
                    <a:pt x="3146" y="857"/>
                  </a:lnTo>
                  <a:cubicBezTo>
                    <a:pt x="2962" y="489"/>
                    <a:pt x="2645" y="213"/>
                    <a:pt x="2253" y="81"/>
                  </a:cubicBezTo>
                  <a:cubicBezTo>
                    <a:pt x="2091" y="27"/>
                    <a:pt x="1925" y="0"/>
                    <a:pt x="17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7"/>
            <p:cNvSpPr/>
            <p:nvPr/>
          </p:nvSpPr>
          <p:spPr>
            <a:xfrm>
              <a:off x="2645612" y="3159634"/>
              <a:ext cx="22853" cy="11630"/>
            </a:xfrm>
            <a:custGeom>
              <a:rect b="b" l="l" r="r" t="t"/>
              <a:pathLst>
                <a:path extrusionOk="0" h="372" w="731">
                  <a:moveTo>
                    <a:pt x="513" y="0"/>
                  </a:moveTo>
                  <a:cubicBezTo>
                    <a:pt x="497" y="0"/>
                    <a:pt x="481" y="3"/>
                    <a:pt x="464" y="8"/>
                  </a:cubicBezTo>
                  <a:cubicBezTo>
                    <a:pt x="342" y="48"/>
                    <a:pt x="217" y="80"/>
                    <a:pt x="108" y="152"/>
                  </a:cubicBezTo>
                  <a:cubicBezTo>
                    <a:pt x="1" y="222"/>
                    <a:pt x="80" y="372"/>
                    <a:pt x="189" y="372"/>
                  </a:cubicBezTo>
                  <a:cubicBezTo>
                    <a:pt x="191" y="372"/>
                    <a:pt x="193" y="372"/>
                    <a:pt x="195" y="372"/>
                  </a:cubicBezTo>
                  <a:cubicBezTo>
                    <a:pt x="324" y="366"/>
                    <a:pt x="449" y="315"/>
                    <a:pt x="571" y="277"/>
                  </a:cubicBezTo>
                  <a:cubicBezTo>
                    <a:pt x="731" y="226"/>
                    <a:pt x="659"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7"/>
            <p:cNvSpPr/>
            <p:nvPr/>
          </p:nvSpPr>
          <p:spPr>
            <a:xfrm>
              <a:off x="2646268" y="3147661"/>
              <a:ext cx="11911" cy="8347"/>
            </a:xfrm>
            <a:custGeom>
              <a:rect b="b" l="l" r="r" t="t"/>
              <a:pathLst>
                <a:path extrusionOk="0" h="267" w="381">
                  <a:moveTo>
                    <a:pt x="194" y="1"/>
                  </a:moveTo>
                  <a:cubicBezTo>
                    <a:pt x="188" y="1"/>
                    <a:pt x="182" y="1"/>
                    <a:pt x="176" y="2"/>
                  </a:cubicBezTo>
                  <a:cubicBezTo>
                    <a:pt x="1" y="22"/>
                    <a:pt x="22" y="266"/>
                    <a:pt x="185" y="266"/>
                  </a:cubicBezTo>
                  <a:cubicBezTo>
                    <a:pt x="191" y="266"/>
                    <a:pt x="198" y="266"/>
                    <a:pt x="205" y="265"/>
                  </a:cubicBezTo>
                  <a:cubicBezTo>
                    <a:pt x="381" y="246"/>
                    <a:pt x="359"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37"/>
          <p:cNvGrpSpPr/>
          <p:nvPr/>
        </p:nvGrpSpPr>
        <p:grpSpPr>
          <a:xfrm>
            <a:off x="489148" y="4102012"/>
            <a:ext cx="230842" cy="203957"/>
            <a:chOff x="3659860" y="553674"/>
            <a:chExt cx="230842" cy="203957"/>
          </a:xfrm>
        </p:grpSpPr>
        <p:sp>
          <p:nvSpPr>
            <p:cNvPr id="1017" name="Google Shape;1017;p37"/>
            <p:cNvSpPr/>
            <p:nvPr/>
          </p:nvSpPr>
          <p:spPr>
            <a:xfrm>
              <a:off x="3659860" y="553674"/>
              <a:ext cx="230842" cy="203957"/>
            </a:xfrm>
            <a:custGeom>
              <a:rect b="b" l="l" r="r" t="t"/>
              <a:pathLst>
                <a:path extrusionOk="0" h="6524" w="7384">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7"/>
            <p:cNvSpPr/>
            <p:nvPr/>
          </p:nvSpPr>
          <p:spPr>
            <a:xfrm>
              <a:off x="3709254" y="569680"/>
              <a:ext cx="152061" cy="81032"/>
            </a:xfrm>
            <a:custGeom>
              <a:rect b="b" l="l" r="r" t="t"/>
              <a:pathLst>
                <a:path extrusionOk="0" h="2592" w="4864">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7"/>
            <p:cNvSpPr/>
            <p:nvPr/>
          </p:nvSpPr>
          <p:spPr>
            <a:xfrm>
              <a:off x="3693623" y="606444"/>
              <a:ext cx="167942" cy="75280"/>
            </a:xfrm>
            <a:custGeom>
              <a:rect b="b" l="l" r="r" t="t"/>
              <a:pathLst>
                <a:path extrusionOk="0" h="2408" w="5372">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7"/>
            <p:cNvSpPr/>
            <p:nvPr/>
          </p:nvSpPr>
          <p:spPr>
            <a:xfrm>
              <a:off x="3690028" y="667185"/>
              <a:ext cx="147496" cy="74436"/>
            </a:xfrm>
            <a:custGeom>
              <a:rect b="b" l="l" r="r" t="t"/>
              <a:pathLst>
                <a:path extrusionOk="0" h="2381" w="4718">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7"/>
            <p:cNvSpPr/>
            <p:nvPr/>
          </p:nvSpPr>
          <p:spPr>
            <a:xfrm>
              <a:off x="3692122" y="634423"/>
              <a:ext cx="157626" cy="90599"/>
            </a:xfrm>
            <a:custGeom>
              <a:rect b="b" l="l" r="r" t="t"/>
              <a:pathLst>
                <a:path extrusionOk="0" h="2898" w="5042">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2" name="Google Shape;1022;p37"/>
          <p:cNvGrpSpPr/>
          <p:nvPr/>
        </p:nvGrpSpPr>
        <p:grpSpPr>
          <a:xfrm>
            <a:off x="608799" y="3462537"/>
            <a:ext cx="222401" cy="217587"/>
            <a:chOff x="3679086" y="979362"/>
            <a:chExt cx="222401" cy="217587"/>
          </a:xfrm>
        </p:grpSpPr>
        <p:sp>
          <p:nvSpPr>
            <p:cNvPr id="1023" name="Google Shape;1023;p37"/>
            <p:cNvSpPr/>
            <p:nvPr/>
          </p:nvSpPr>
          <p:spPr>
            <a:xfrm>
              <a:off x="3679086" y="979362"/>
              <a:ext cx="222401" cy="217587"/>
            </a:xfrm>
            <a:custGeom>
              <a:rect b="b" l="l" r="r" t="t"/>
              <a:pathLst>
                <a:path extrusionOk="0" h="6960" w="7114">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7"/>
            <p:cNvSpPr/>
            <p:nvPr/>
          </p:nvSpPr>
          <p:spPr>
            <a:xfrm>
              <a:off x="3696405" y="996556"/>
              <a:ext cx="162409" cy="88660"/>
            </a:xfrm>
            <a:custGeom>
              <a:rect b="b" l="l" r="r" t="t"/>
              <a:pathLst>
                <a:path extrusionOk="0" h="2836" w="5195">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7"/>
            <p:cNvSpPr/>
            <p:nvPr/>
          </p:nvSpPr>
          <p:spPr>
            <a:xfrm>
              <a:off x="3706471" y="1065988"/>
              <a:ext cx="171412" cy="95319"/>
            </a:xfrm>
            <a:custGeom>
              <a:rect b="b" l="l" r="r" t="t"/>
              <a:pathLst>
                <a:path extrusionOk="0" h="3049" w="5483">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7"/>
            <p:cNvSpPr/>
            <p:nvPr/>
          </p:nvSpPr>
          <p:spPr>
            <a:xfrm>
              <a:off x="3696561" y="1034414"/>
              <a:ext cx="177759" cy="83783"/>
            </a:xfrm>
            <a:custGeom>
              <a:rect b="b" l="l" r="r" t="t"/>
              <a:pathLst>
                <a:path extrusionOk="0" h="2680" w="5686">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7"/>
            <p:cNvSpPr/>
            <p:nvPr/>
          </p:nvSpPr>
          <p:spPr>
            <a:xfrm>
              <a:off x="3726916" y="1097125"/>
              <a:ext cx="156906" cy="82658"/>
            </a:xfrm>
            <a:custGeom>
              <a:rect b="b" l="l" r="r" t="t"/>
              <a:pathLst>
                <a:path extrusionOk="0" h="2644" w="5019">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8" name="Google Shape;1028;p37"/>
          <p:cNvGrpSpPr/>
          <p:nvPr/>
        </p:nvGrpSpPr>
        <p:grpSpPr>
          <a:xfrm>
            <a:off x="8099401" y="4448968"/>
            <a:ext cx="173569" cy="309061"/>
            <a:chOff x="2157276" y="1521031"/>
            <a:chExt cx="173569" cy="309061"/>
          </a:xfrm>
        </p:grpSpPr>
        <p:sp>
          <p:nvSpPr>
            <p:cNvPr id="1029" name="Google Shape;1029;p37"/>
            <p:cNvSpPr/>
            <p:nvPr/>
          </p:nvSpPr>
          <p:spPr>
            <a:xfrm>
              <a:off x="2157276" y="1521031"/>
              <a:ext cx="173569" cy="309061"/>
            </a:xfrm>
            <a:custGeom>
              <a:rect b="b" l="l" r="r" t="t"/>
              <a:pathLst>
                <a:path extrusionOk="0" h="9886" w="5552">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7"/>
            <p:cNvSpPr/>
            <p:nvPr/>
          </p:nvSpPr>
          <p:spPr>
            <a:xfrm>
              <a:off x="2185724" y="1563202"/>
              <a:ext cx="21759" cy="19977"/>
            </a:xfrm>
            <a:custGeom>
              <a:rect b="b" l="l" r="r" t="t"/>
              <a:pathLst>
                <a:path extrusionOk="0" h="639" w="696">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7"/>
            <p:cNvSpPr/>
            <p:nvPr/>
          </p:nvSpPr>
          <p:spPr>
            <a:xfrm>
              <a:off x="2187818" y="1592995"/>
              <a:ext cx="17382" cy="27323"/>
            </a:xfrm>
            <a:custGeom>
              <a:rect b="b" l="l" r="r" t="t"/>
              <a:pathLst>
                <a:path extrusionOk="0" h="874" w="556">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7"/>
            <p:cNvSpPr/>
            <p:nvPr/>
          </p:nvSpPr>
          <p:spPr>
            <a:xfrm>
              <a:off x="2262064" y="1699315"/>
              <a:ext cx="15225" cy="5752"/>
            </a:xfrm>
            <a:custGeom>
              <a:rect b="b" l="l" r="r" t="t"/>
              <a:pathLst>
                <a:path extrusionOk="0" h="184" w="487">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7"/>
            <p:cNvSpPr/>
            <p:nvPr/>
          </p:nvSpPr>
          <p:spPr>
            <a:xfrm>
              <a:off x="2270442" y="1709600"/>
              <a:ext cx="8597" cy="4783"/>
            </a:xfrm>
            <a:custGeom>
              <a:rect b="b" l="l" r="r" t="t"/>
              <a:pathLst>
                <a:path extrusionOk="0" h="153" w="275">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7"/>
            <p:cNvSpPr/>
            <p:nvPr/>
          </p:nvSpPr>
          <p:spPr>
            <a:xfrm>
              <a:off x="2175063" y="1538224"/>
              <a:ext cx="107668" cy="141900"/>
            </a:xfrm>
            <a:custGeom>
              <a:rect b="b" l="l" r="r" t="t"/>
              <a:pathLst>
                <a:path extrusionOk="0" h="4539" w="3444">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7"/>
            <p:cNvSpPr/>
            <p:nvPr/>
          </p:nvSpPr>
          <p:spPr>
            <a:xfrm>
              <a:off x="2221768" y="1538287"/>
              <a:ext cx="60899" cy="117922"/>
            </a:xfrm>
            <a:custGeom>
              <a:rect b="b" l="l" r="r" t="t"/>
              <a:pathLst>
                <a:path extrusionOk="0" h="3772" w="1948">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7"/>
            <p:cNvSpPr/>
            <p:nvPr/>
          </p:nvSpPr>
          <p:spPr>
            <a:xfrm>
              <a:off x="2192507" y="1597965"/>
              <a:ext cx="6721" cy="17507"/>
            </a:xfrm>
            <a:custGeom>
              <a:rect b="b" l="l" r="r" t="t"/>
              <a:pathLst>
                <a:path extrusionOk="0" h="560" w="215">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rgbClr val="F4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7"/>
            <p:cNvSpPr/>
            <p:nvPr/>
          </p:nvSpPr>
          <p:spPr>
            <a:xfrm>
              <a:off x="2190413" y="1568017"/>
              <a:ext cx="11630" cy="10410"/>
            </a:xfrm>
            <a:custGeom>
              <a:rect b="b" l="l" r="r" t="t"/>
              <a:pathLst>
                <a:path extrusionOk="0" h="333" w="372">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rgbClr val="F4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7"/>
            <p:cNvSpPr/>
            <p:nvPr/>
          </p:nvSpPr>
          <p:spPr>
            <a:xfrm>
              <a:off x="2200729" y="1667710"/>
              <a:ext cx="111294" cy="145121"/>
            </a:xfrm>
            <a:custGeom>
              <a:rect b="b" l="l" r="r" t="t"/>
              <a:pathLst>
                <a:path extrusionOk="0" h="4642" w="356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7"/>
            <p:cNvSpPr/>
            <p:nvPr/>
          </p:nvSpPr>
          <p:spPr>
            <a:xfrm>
              <a:off x="2255437" y="1668585"/>
              <a:ext cx="55647" cy="139024"/>
            </a:xfrm>
            <a:custGeom>
              <a:rect b="b" l="l" r="r" t="t"/>
              <a:pathLst>
                <a:path extrusionOk="0" h="4447" w="178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0" name="Google Shape;1040;p37"/>
          <p:cNvGrpSpPr/>
          <p:nvPr/>
        </p:nvGrpSpPr>
        <p:grpSpPr>
          <a:xfrm rot="2700000">
            <a:off x="7892273" y="1064839"/>
            <a:ext cx="203439" cy="327136"/>
            <a:chOff x="4140725" y="520912"/>
            <a:chExt cx="175945" cy="282926"/>
          </a:xfrm>
        </p:grpSpPr>
        <p:sp>
          <p:nvSpPr>
            <p:cNvPr id="1041" name="Google Shape;1041;p37"/>
            <p:cNvSpPr/>
            <p:nvPr/>
          </p:nvSpPr>
          <p:spPr>
            <a:xfrm>
              <a:off x="4195745" y="753342"/>
              <a:ext cx="27292" cy="25635"/>
            </a:xfrm>
            <a:custGeom>
              <a:rect b="b" l="l" r="r" t="t"/>
              <a:pathLst>
                <a:path extrusionOk="0" h="820" w="873">
                  <a:moveTo>
                    <a:pt x="531" y="181"/>
                  </a:moveTo>
                  <a:cubicBezTo>
                    <a:pt x="592" y="235"/>
                    <a:pt x="653" y="290"/>
                    <a:pt x="719" y="336"/>
                  </a:cubicBezTo>
                  <a:cubicBezTo>
                    <a:pt x="640" y="414"/>
                    <a:pt x="572" y="506"/>
                    <a:pt x="483" y="577"/>
                  </a:cubicBezTo>
                  <a:cubicBezTo>
                    <a:pt x="439" y="611"/>
                    <a:pt x="348" y="655"/>
                    <a:pt x="275" y="655"/>
                  </a:cubicBezTo>
                  <a:cubicBezTo>
                    <a:pt x="218" y="655"/>
                    <a:pt x="171" y="628"/>
                    <a:pt x="167" y="549"/>
                  </a:cubicBezTo>
                  <a:cubicBezTo>
                    <a:pt x="167" y="537"/>
                    <a:pt x="165" y="529"/>
                    <a:pt x="161" y="519"/>
                  </a:cubicBezTo>
                  <a:cubicBezTo>
                    <a:pt x="300" y="426"/>
                    <a:pt x="421" y="306"/>
                    <a:pt x="531" y="181"/>
                  </a:cubicBezTo>
                  <a:close/>
                  <a:moveTo>
                    <a:pt x="533" y="0"/>
                  </a:moveTo>
                  <a:cubicBezTo>
                    <a:pt x="507" y="0"/>
                    <a:pt x="480" y="17"/>
                    <a:pt x="466" y="36"/>
                  </a:cubicBezTo>
                  <a:cubicBezTo>
                    <a:pt x="336" y="199"/>
                    <a:pt x="177" y="333"/>
                    <a:pt x="39" y="486"/>
                  </a:cubicBezTo>
                  <a:cubicBezTo>
                    <a:pt x="24" y="499"/>
                    <a:pt x="21" y="518"/>
                    <a:pt x="25" y="534"/>
                  </a:cubicBezTo>
                  <a:cubicBezTo>
                    <a:pt x="24" y="537"/>
                    <a:pt x="23" y="540"/>
                    <a:pt x="21" y="545"/>
                  </a:cubicBezTo>
                  <a:cubicBezTo>
                    <a:pt x="1" y="712"/>
                    <a:pt x="156" y="819"/>
                    <a:pt x="307" y="819"/>
                  </a:cubicBezTo>
                  <a:cubicBezTo>
                    <a:pt x="328" y="819"/>
                    <a:pt x="349" y="817"/>
                    <a:pt x="370" y="813"/>
                  </a:cubicBezTo>
                  <a:cubicBezTo>
                    <a:pt x="576" y="770"/>
                    <a:pt x="802" y="540"/>
                    <a:pt x="861" y="343"/>
                  </a:cubicBezTo>
                  <a:cubicBezTo>
                    <a:pt x="873" y="321"/>
                    <a:pt x="873" y="292"/>
                    <a:pt x="853" y="269"/>
                  </a:cubicBezTo>
                  <a:cubicBezTo>
                    <a:pt x="774" y="173"/>
                    <a:pt x="666" y="93"/>
                    <a:pt x="568" y="13"/>
                  </a:cubicBezTo>
                  <a:cubicBezTo>
                    <a:pt x="557" y="4"/>
                    <a:pt x="545" y="0"/>
                    <a:pt x="5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7"/>
            <p:cNvSpPr/>
            <p:nvPr/>
          </p:nvSpPr>
          <p:spPr>
            <a:xfrm>
              <a:off x="4217347" y="730052"/>
              <a:ext cx="21540" cy="21665"/>
            </a:xfrm>
            <a:custGeom>
              <a:rect b="b" l="l" r="r" t="t"/>
              <a:pathLst>
                <a:path extrusionOk="0" h="693" w="689">
                  <a:moveTo>
                    <a:pt x="340" y="156"/>
                  </a:moveTo>
                  <a:cubicBezTo>
                    <a:pt x="392" y="180"/>
                    <a:pt x="449" y="195"/>
                    <a:pt x="505" y="207"/>
                  </a:cubicBezTo>
                  <a:cubicBezTo>
                    <a:pt x="459" y="332"/>
                    <a:pt x="391" y="438"/>
                    <a:pt x="319" y="550"/>
                  </a:cubicBezTo>
                  <a:cubicBezTo>
                    <a:pt x="275" y="519"/>
                    <a:pt x="229" y="493"/>
                    <a:pt x="184" y="459"/>
                  </a:cubicBezTo>
                  <a:cubicBezTo>
                    <a:pt x="246" y="375"/>
                    <a:pt x="319" y="262"/>
                    <a:pt x="340" y="156"/>
                  </a:cubicBezTo>
                  <a:close/>
                  <a:moveTo>
                    <a:pt x="336" y="1"/>
                  </a:moveTo>
                  <a:cubicBezTo>
                    <a:pt x="319" y="1"/>
                    <a:pt x="302" y="2"/>
                    <a:pt x="286" y="5"/>
                  </a:cubicBezTo>
                  <a:cubicBezTo>
                    <a:pt x="257" y="11"/>
                    <a:pt x="241" y="38"/>
                    <a:pt x="243" y="65"/>
                  </a:cubicBezTo>
                  <a:cubicBezTo>
                    <a:pt x="205" y="112"/>
                    <a:pt x="187" y="172"/>
                    <a:pt x="157" y="225"/>
                  </a:cubicBezTo>
                  <a:cubicBezTo>
                    <a:pt x="118" y="298"/>
                    <a:pt x="72" y="366"/>
                    <a:pt x="20" y="431"/>
                  </a:cubicBezTo>
                  <a:cubicBezTo>
                    <a:pt x="1" y="457"/>
                    <a:pt x="9" y="500"/>
                    <a:pt x="30" y="522"/>
                  </a:cubicBezTo>
                  <a:cubicBezTo>
                    <a:pt x="98" y="595"/>
                    <a:pt x="194" y="680"/>
                    <a:pt x="300" y="683"/>
                  </a:cubicBezTo>
                  <a:cubicBezTo>
                    <a:pt x="308" y="689"/>
                    <a:pt x="316" y="692"/>
                    <a:pt x="325" y="692"/>
                  </a:cubicBezTo>
                  <a:cubicBezTo>
                    <a:pt x="332" y="692"/>
                    <a:pt x="339" y="690"/>
                    <a:pt x="345" y="685"/>
                  </a:cubicBezTo>
                  <a:cubicBezTo>
                    <a:pt x="520" y="569"/>
                    <a:pt x="620" y="370"/>
                    <a:pt x="677" y="175"/>
                  </a:cubicBezTo>
                  <a:cubicBezTo>
                    <a:pt x="689" y="135"/>
                    <a:pt x="666" y="93"/>
                    <a:pt x="626" y="79"/>
                  </a:cubicBezTo>
                  <a:cubicBezTo>
                    <a:pt x="540" y="50"/>
                    <a:pt x="432" y="1"/>
                    <a:pt x="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7"/>
            <p:cNvSpPr/>
            <p:nvPr/>
          </p:nvSpPr>
          <p:spPr>
            <a:xfrm>
              <a:off x="4223099" y="734929"/>
              <a:ext cx="10067" cy="12317"/>
            </a:xfrm>
            <a:custGeom>
              <a:rect b="b" l="l" r="r" t="t"/>
              <a:pathLst>
                <a:path extrusionOk="0" h="394" w="322">
                  <a:moveTo>
                    <a:pt x="157" y="0"/>
                  </a:moveTo>
                  <a:cubicBezTo>
                    <a:pt x="136" y="106"/>
                    <a:pt x="63" y="218"/>
                    <a:pt x="1" y="303"/>
                  </a:cubicBezTo>
                  <a:cubicBezTo>
                    <a:pt x="46" y="335"/>
                    <a:pt x="93" y="361"/>
                    <a:pt x="137" y="394"/>
                  </a:cubicBezTo>
                  <a:cubicBezTo>
                    <a:pt x="208" y="283"/>
                    <a:pt x="276" y="176"/>
                    <a:pt x="322" y="51"/>
                  </a:cubicBezTo>
                  <a:cubicBezTo>
                    <a:pt x="265" y="39"/>
                    <a:pt x="208" y="24"/>
                    <a:pt x="1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7"/>
            <p:cNvSpPr/>
            <p:nvPr/>
          </p:nvSpPr>
          <p:spPr>
            <a:xfrm>
              <a:off x="4198778" y="534855"/>
              <a:ext cx="103416" cy="131459"/>
            </a:xfrm>
            <a:custGeom>
              <a:rect b="b" l="l" r="r" t="t"/>
              <a:pathLst>
                <a:path extrusionOk="0" h="4205" w="3308">
                  <a:moveTo>
                    <a:pt x="1466" y="864"/>
                  </a:moveTo>
                  <a:cubicBezTo>
                    <a:pt x="1495" y="864"/>
                    <a:pt x="1522" y="879"/>
                    <a:pt x="1537" y="914"/>
                  </a:cubicBezTo>
                  <a:cubicBezTo>
                    <a:pt x="1587" y="1032"/>
                    <a:pt x="1620" y="1157"/>
                    <a:pt x="1656" y="1279"/>
                  </a:cubicBezTo>
                  <a:cubicBezTo>
                    <a:pt x="1677" y="1352"/>
                    <a:pt x="1619" y="1398"/>
                    <a:pt x="1559" y="1398"/>
                  </a:cubicBezTo>
                  <a:cubicBezTo>
                    <a:pt x="1518" y="1398"/>
                    <a:pt x="1476" y="1376"/>
                    <a:pt x="1460" y="1326"/>
                  </a:cubicBezTo>
                  <a:cubicBezTo>
                    <a:pt x="1425" y="1213"/>
                    <a:pt x="1386" y="1099"/>
                    <a:pt x="1364" y="980"/>
                  </a:cubicBezTo>
                  <a:cubicBezTo>
                    <a:pt x="1353" y="916"/>
                    <a:pt x="1412" y="864"/>
                    <a:pt x="1466" y="864"/>
                  </a:cubicBezTo>
                  <a:close/>
                  <a:moveTo>
                    <a:pt x="1249" y="1382"/>
                  </a:moveTo>
                  <a:cubicBezTo>
                    <a:pt x="1278" y="1382"/>
                    <a:pt x="1305" y="1396"/>
                    <a:pt x="1318" y="1429"/>
                  </a:cubicBezTo>
                  <a:cubicBezTo>
                    <a:pt x="1374" y="1568"/>
                    <a:pt x="1421" y="1711"/>
                    <a:pt x="1472" y="1853"/>
                  </a:cubicBezTo>
                  <a:cubicBezTo>
                    <a:pt x="1496" y="1922"/>
                    <a:pt x="1439" y="1966"/>
                    <a:pt x="1381" y="1966"/>
                  </a:cubicBezTo>
                  <a:cubicBezTo>
                    <a:pt x="1342" y="1966"/>
                    <a:pt x="1301" y="1945"/>
                    <a:pt x="1286" y="1897"/>
                  </a:cubicBezTo>
                  <a:cubicBezTo>
                    <a:pt x="1241" y="1762"/>
                    <a:pt x="1194" y="1626"/>
                    <a:pt x="1156" y="1490"/>
                  </a:cubicBezTo>
                  <a:cubicBezTo>
                    <a:pt x="1138" y="1429"/>
                    <a:pt x="1196" y="1382"/>
                    <a:pt x="1249" y="1382"/>
                  </a:cubicBezTo>
                  <a:close/>
                  <a:moveTo>
                    <a:pt x="963" y="1815"/>
                  </a:moveTo>
                  <a:cubicBezTo>
                    <a:pt x="993" y="1815"/>
                    <a:pt x="1023" y="1828"/>
                    <a:pt x="1040" y="1858"/>
                  </a:cubicBezTo>
                  <a:cubicBezTo>
                    <a:pt x="1126" y="2012"/>
                    <a:pt x="1192" y="2177"/>
                    <a:pt x="1264" y="2337"/>
                  </a:cubicBezTo>
                  <a:cubicBezTo>
                    <a:pt x="1296" y="2413"/>
                    <a:pt x="1230" y="2478"/>
                    <a:pt x="1169" y="2478"/>
                  </a:cubicBezTo>
                  <a:cubicBezTo>
                    <a:pt x="1139" y="2478"/>
                    <a:pt x="1111" y="2463"/>
                    <a:pt x="1094" y="2427"/>
                  </a:cubicBezTo>
                  <a:cubicBezTo>
                    <a:pt x="1017" y="2261"/>
                    <a:pt x="936" y="2094"/>
                    <a:pt x="876" y="1919"/>
                  </a:cubicBezTo>
                  <a:cubicBezTo>
                    <a:pt x="854" y="1857"/>
                    <a:pt x="908" y="1815"/>
                    <a:pt x="963" y="1815"/>
                  </a:cubicBezTo>
                  <a:close/>
                  <a:moveTo>
                    <a:pt x="2002" y="1"/>
                  </a:moveTo>
                  <a:cubicBezTo>
                    <a:pt x="1531" y="1"/>
                    <a:pt x="1086" y="294"/>
                    <a:pt x="921" y="763"/>
                  </a:cubicBezTo>
                  <a:lnTo>
                    <a:pt x="0" y="3360"/>
                  </a:lnTo>
                  <a:cubicBezTo>
                    <a:pt x="365" y="3506"/>
                    <a:pt x="678" y="3764"/>
                    <a:pt x="1049" y="3912"/>
                  </a:cubicBezTo>
                  <a:cubicBezTo>
                    <a:pt x="1444" y="4072"/>
                    <a:pt x="1856" y="4144"/>
                    <a:pt x="2275" y="4205"/>
                  </a:cubicBezTo>
                  <a:lnTo>
                    <a:pt x="3207" y="1573"/>
                  </a:lnTo>
                  <a:cubicBezTo>
                    <a:pt x="3308" y="1286"/>
                    <a:pt x="3291" y="976"/>
                    <a:pt x="3160" y="699"/>
                  </a:cubicBezTo>
                  <a:cubicBezTo>
                    <a:pt x="3027" y="422"/>
                    <a:pt x="2797" y="214"/>
                    <a:pt x="2510" y="112"/>
                  </a:cubicBezTo>
                  <a:lnTo>
                    <a:pt x="2381" y="66"/>
                  </a:lnTo>
                  <a:cubicBezTo>
                    <a:pt x="2256" y="22"/>
                    <a:pt x="2128" y="1"/>
                    <a:pt x="20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7"/>
            <p:cNvSpPr/>
            <p:nvPr/>
          </p:nvSpPr>
          <p:spPr>
            <a:xfrm>
              <a:off x="4156481" y="648115"/>
              <a:ext cx="110263" cy="141713"/>
            </a:xfrm>
            <a:custGeom>
              <a:rect b="b" l="l" r="r" t="t"/>
              <a:pathLst>
                <a:path extrusionOk="0" h="4533" w="3527">
                  <a:moveTo>
                    <a:pt x="2284" y="2623"/>
                  </a:moveTo>
                  <a:cubicBezTo>
                    <a:pt x="2380" y="2623"/>
                    <a:pt x="2488" y="2672"/>
                    <a:pt x="2575" y="2702"/>
                  </a:cubicBezTo>
                  <a:cubicBezTo>
                    <a:pt x="2614" y="2715"/>
                    <a:pt x="2638" y="2757"/>
                    <a:pt x="2625" y="2797"/>
                  </a:cubicBezTo>
                  <a:cubicBezTo>
                    <a:pt x="2568" y="2992"/>
                    <a:pt x="2468" y="3192"/>
                    <a:pt x="2294" y="3307"/>
                  </a:cubicBezTo>
                  <a:cubicBezTo>
                    <a:pt x="2288" y="3312"/>
                    <a:pt x="2281" y="3314"/>
                    <a:pt x="2274" y="3314"/>
                  </a:cubicBezTo>
                  <a:cubicBezTo>
                    <a:pt x="2264" y="3314"/>
                    <a:pt x="2256" y="3311"/>
                    <a:pt x="2249" y="3306"/>
                  </a:cubicBezTo>
                  <a:cubicBezTo>
                    <a:pt x="2142" y="3302"/>
                    <a:pt x="2047" y="3219"/>
                    <a:pt x="1978" y="3145"/>
                  </a:cubicBezTo>
                  <a:cubicBezTo>
                    <a:pt x="1956" y="3121"/>
                    <a:pt x="1948" y="3078"/>
                    <a:pt x="1968" y="3053"/>
                  </a:cubicBezTo>
                  <a:cubicBezTo>
                    <a:pt x="2019" y="2989"/>
                    <a:pt x="2066" y="2921"/>
                    <a:pt x="2105" y="2848"/>
                  </a:cubicBezTo>
                  <a:cubicBezTo>
                    <a:pt x="2134" y="2794"/>
                    <a:pt x="2154" y="2735"/>
                    <a:pt x="2191" y="2688"/>
                  </a:cubicBezTo>
                  <a:cubicBezTo>
                    <a:pt x="2190" y="2662"/>
                    <a:pt x="2206" y="2635"/>
                    <a:pt x="2234" y="2627"/>
                  </a:cubicBezTo>
                  <a:cubicBezTo>
                    <a:pt x="2250" y="2624"/>
                    <a:pt x="2267" y="2623"/>
                    <a:pt x="2284" y="2623"/>
                  </a:cubicBezTo>
                  <a:close/>
                  <a:moveTo>
                    <a:pt x="1788" y="3364"/>
                  </a:moveTo>
                  <a:cubicBezTo>
                    <a:pt x="1800" y="3364"/>
                    <a:pt x="1812" y="3367"/>
                    <a:pt x="1823" y="3376"/>
                  </a:cubicBezTo>
                  <a:cubicBezTo>
                    <a:pt x="1921" y="3455"/>
                    <a:pt x="2027" y="3535"/>
                    <a:pt x="2108" y="3632"/>
                  </a:cubicBezTo>
                  <a:cubicBezTo>
                    <a:pt x="2128" y="3657"/>
                    <a:pt x="2128" y="3684"/>
                    <a:pt x="2115" y="3707"/>
                  </a:cubicBezTo>
                  <a:cubicBezTo>
                    <a:pt x="2058" y="3905"/>
                    <a:pt x="1832" y="4135"/>
                    <a:pt x="1626" y="4178"/>
                  </a:cubicBezTo>
                  <a:cubicBezTo>
                    <a:pt x="1605" y="4182"/>
                    <a:pt x="1584" y="4184"/>
                    <a:pt x="1563" y="4184"/>
                  </a:cubicBezTo>
                  <a:cubicBezTo>
                    <a:pt x="1413" y="4184"/>
                    <a:pt x="1258" y="4077"/>
                    <a:pt x="1277" y="3910"/>
                  </a:cubicBezTo>
                  <a:cubicBezTo>
                    <a:pt x="1277" y="3906"/>
                    <a:pt x="1280" y="3902"/>
                    <a:pt x="1281" y="3898"/>
                  </a:cubicBezTo>
                  <a:cubicBezTo>
                    <a:pt x="1277" y="3882"/>
                    <a:pt x="1280" y="3864"/>
                    <a:pt x="1293" y="3850"/>
                  </a:cubicBezTo>
                  <a:cubicBezTo>
                    <a:pt x="1433" y="3697"/>
                    <a:pt x="1589" y="3562"/>
                    <a:pt x="1720" y="3400"/>
                  </a:cubicBezTo>
                  <a:cubicBezTo>
                    <a:pt x="1735" y="3380"/>
                    <a:pt x="1762" y="3364"/>
                    <a:pt x="1788" y="3364"/>
                  </a:cubicBezTo>
                  <a:close/>
                  <a:moveTo>
                    <a:pt x="1260" y="1"/>
                  </a:moveTo>
                  <a:lnTo>
                    <a:pt x="212" y="2960"/>
                  </a:lnTo>
                  <a:cubicBezTo>
                    <a:pt x="1" y="3554"/>
                    <a:pt x="313" y="4210"/>
                    <a:pt x="910" y="4421"/>
                  </a:cubicBezTo>
                  <a:lnTo>
                    <a:pt x="1038" y="4467"/>
                  </a:lnTo>
                  <a:cubicBezTo>
                    <a:pt x="1053" y="4473"/>
                    <a:pt x="1071" y="4479"/>
                    <a:pt x="1088" y="4483"/>
                  </a:cubicBezTo>
                  <a:cubicBezTo>
                    <a:pt x="1195" y="4516"/>
                    <a:pt x="1306" y="4532"/>
                    <a:pt x="1416" y="4532"/>
                  </a:cubicBezTo>
                  <a:cubicBezTo>
                    <a:pt x="1585" y="4532"/>
                    <a:pt x="1754" y="4494"/>
                    <a:pt x="1912" y="4418"/>
                  </a:cubicBezTo>
                  <a:cubicBezTo>
                    <a:pt x="2190" y="4287"/>
                    <a:pt x="2398" y="4056"/>
                    <a:pt x="2499" y="3770"/>
                  </a:cubicBezTo>
                  <a:lnTo>
                    <a:pt x="3526" y="867"/>
                  </a:lnTo>
                  <a:lnTo>
                    <a:pt x="3526" y="867"/>
                  </a:lnTo>
                  <a:cubicBezTo>
                    <a:pt x="3522" y="867"/>
                    <a:pt x="3517" y="867"/>
                    <a:pt x="3513" y="867"/>
                  </a:cubicBezTo>
                  <a:cubicBezTo>
                    <a:pt x="2738" y="867"/>
                    <a:pt x="1738" y="593"/>
                    <a:pt x="1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7"/>
            <p:cNvSpPr/>
            <p:nvPr/>
          </p:nvSpPr>
          <p:spPr>
            <a:xfrm>
              <a:off x="4156481" y="648084"/>
              <a:ext cx="57992" cy="138712"/>
            </a:xfrm>
            <a:custGeom>
              <a:rect b="b" l="l" r="r" t="t"/>
              <a:pathLst>
                <a:path extrusionOk="0" h="4437" w="1855">
                  <a:moveTo>
                    <a:pt x="1260" y="0"/>
                  </a:moveTo>
                  <a:lnTo>
                    <a:pt x="212" y="2961"/>
                  </a:lnTo>
                  <a:cubicBezTo>
                    <a:pt x="1" y="3555"/>
                    <a:pt x="313" y="4211"/>
                    <a:pt x="910" y="4422"/>
                  </a:cubicBezTo>
                  <a:lnTo>
                    <a:pt x="948" y="4436"/>
                  </a:lnTo>
                  <a:cubicBezTo>
                    <a:pt x="880" y="4346"/>
                    <a:pt x="837" y="4237"/>
                    <a:pt x="824" y="4091"/>
                  </a:cubicBezTo>
                  <a:cubicBezTo>
                    <a:pt x="797" y="3747"/>
                    <a:pt x="879" y="3420"/>
                    <a:pt x="968" y="3090"/>
                  </a:cubicBezTo>
                  <a:cubicBezTo>
                    <a:pt x="1208" y="2196"/>
                    <a:pt x="1529" y="1335"/>
                    <a:pt x="1855" y="473"/>
                  </a:cubicBezTo>
                  <a:cubicBezTo>
                    <a:pt x="1620" y="347"/>
                    <a:pt x="1412" y="191"/>
                    <a:pt x="12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7"/>
            <p:cNvSpPr/>
            <p:nvPr/>
          </p:nvSpPr>
          <p:spPr>
            <a:xfrm>
              <a:off x="4200747" y="758969"/>
              <a:ext cx="17476" cy="14912"/>
            </a:xfrm>
            <a:custGeom>
              <a:rect b="b" l="l" r="r" t="t"/>
              <a:pathLst>
                <a:path extrusionOk="0" h="477" w="559">
                  <a:moveTo>
                    <a:pt x="371" y="1"/>
                  </a:moveTo>
                  <a:cubicBezTo>
                    <a:pt x="260" y="126"/>
                    <a:pt x="140" y="247"/>
                    <a:pt x="1" y="339"/>
                  </a:cubicBezTo>
                  <a:cubicBezTo>
                    <a:pt x="5" y="349"/>
                    <a:pt x="7" y="357"/>
                    <a:pt x="7" y="369"/>
                  </a:cubicBezTo>
                  <a:cubicBezTo>
                    <a:pt x="11" y="449"/>
                    <a:pt x="57" y="476"/>
                    <a:pt x="114" y="476"/>
                  </a:cubicBezTo>
                  <a:cubicBezTo>
                    <a:pt x="188" y="476"/>
                    <a:pt x="279" y="432"/>
                    <a:pt x="323" y="397"/>
                  </a:cubicBezTo>
                  <a:cubicBezTo>
                    <a:pt x="412" y="326"/>
                    <a:pt x="480" y="234"/>
                    <a:pt x="559" y="156"/>
                  </a:cubicBezTo>
                  <a:cubicBezTo>
                    <a:pt x="494" y="109"/>
                    <a:pt x="432" y="55"/>
                    <a:pt x="3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7"/>
            <p:cNvSpPr/>
            <p:nvPr/>
          </p:nvSpPr>
          <p:spPr>
            <a:xfrm>
              <a:off x="4198746" y="534886"/>
              <a:ext cx="93944" cy="116234"/>
            </a:xfrm>
            <a:custGeom>
              <a:rect b="b" l="l" r="r" t="t"/>
              <a:pathLst>
                <a:path extrusionOk="0" h="3718" w="3005">
                  <a:moveTo>
                    <a:pt x="1467" y="863"/>
                  </a:moveTo>
                  <a:cubicBezTo>
                    <a:pt x="1496" y="863"/>
                    <a:pt x="1523" y="878"/>
                    <a:pt x="1538" y="913"/>
                  </a:cubicBezTo>
                  <a:cubicBezTo>
                    <a:pt x="1588" y="1031"/>
                    <a:pt x="1621" y="1156"/>
                    <a:pt x="1657" y="1278"/>
                  </a:cubicBezTo>
                  <a:cubicBezTo>
                    <a:pt x="1678" y="1351"/>
                    <a:pt x="1620" y="1397"/>
                    <a:pt x="1560" y="1397"/>
                  </a:cubicBezTo>
                  <a:cubicBezTo>
                    <a:pt x="1519" y="1397"/>
                    <a:pt x="1477" y="1375"/>
                    <a:pt x="1461" y="1325"/>
                  </a:cubicBezTo>
                  <a:cubicBezTo>
                    <a:pt x="1426" y="1212"/>
                    <a:pt x="1387" y="1098"/>
                    <a:pt x="1365" y="979"/>
                  </a:cubicBezTo>
                  <a:cubicBezTo>
                    <a:pt x="1354" y="915"/>
                    <a:pt x="1413" y="863"/>
                    <a:pt x="1467" y="863"/>
                  </a:cubicBezTo>
                  <a:close/>
                  <a:moveTo>
                    <a:pt x="1250" y="1381"/>
                  </a:moveTo>
                  <a:cubicBezTo>
                    <a:pt x="1279" y="1381"/>
                    <a:pt x="1306" y="1395"/>
                    <a:pt x="1319" y="1428"/>
                  </a:cubicBezTo>
                  <a:cubicBezTo>
                    <a:pt x="1375" y="1567"/>
                    <a:pt x="1422" y="1712"/>
                    <a:pt x="1471" y="1854"/>
                  </a:cubicBezTo>
                  <a:cubicBezTo>
                    <a:pt x="1495" y="1922"/>
                    <a:pt x="1439" y="1966"/>
                    <a:pt x="1381" y="1966"/>
                  </a:cubicBezTo>
                  <a:cubicBezTo>
                    <a:pt x="1342" y="1966"/>
                    <a:pt x="1301" y="1945"/>
                    <a:pt x="1286" y="1897"/>
                  </a:cubicBezTo>
                  <a:cubicBezTo>
                    <a:pt x="1241" y="1762"/>
                    <a:pt x="1194" y="1627"/>
                    <a:pt x="1156" y="1490"/>
                  </a:cubicBezTo>
                  <a:cubicBezTo>
                    <a:pt x="1139" y="1428"/>
                    <a:pt x="1197" y="1381"/>
                    <a:pt x="1250" y="1381"/>
                  </a:cubicBezTo>
                  <a:close/>
                  <a:moveTo>
                    <a:pt x="1269" y="2403"/>
                  </a:moveTo>
                  <a:cubicBezTo>
                    <a:pt x="1263" y="2414"/>
                    <a:pt x="1257" y="2425"/>
                    <a:pt x="1251" y="2437"/>
                  </a:cubicBezTo>
                  <a:lnTo>
                    <a:pt x="1251" y="2437"/>
                  </a:lnTo>
                  <a:cubicBezTo>
                    <a:pt x="1259" y="2427"/>
                    <a:pt x="1265" y="2415"/>
                    <a:pt x="1269" y="2403"/>
                  </a:cubicBezTo>
                  <a:close/>
                  <a:moveTo>
                    <a:pt x="2003" y="0"/>
                  </a:moveTo>
                  <a:cubicBezTo>
                    <a:pt x="1531" y="0"/>
                    <a:pt x="1087" y="293"/>
                    <a:pt x="919" y="762"/>
                  </a:cubicBezTo>
                  <a:lnTo>
                    <a:pt x="0" y="3359"/>
                  </a:lnTo>
                  <a:cubicBezTo>
                    <a:pt x="232" y="3453"/>
                    <a:pt x="445" y="3591"/>
                    <a:pt x="663" y="3717"/>
                  </a:cubicBezTo>
                  <a:cubicBezTo>
                    <a:pt x="802" y="3349"/>
                    <a:pt x="1007" y="2891"/>
                    <a:pt x="1251" y="2437"/>
                  </a:cubicBezTo>
                  <a:lnTo>
                    <a:pt x="1251" y="2437"/>
                  </a:lnTo>
                  <a:cubicBezTo>
                    <a:pt x="1231" y="2462"/>
                    <a:pt x="1200" y="2477"/>
                    <a:pt x="1170" y="2477"/>
                  </a:cubicBezTo>
                  <a:cubicBezTo>
                    <a:pt x="1140" y="2477"/>
                    <a:pt x="1112" y="2462"/>
                    <a:pt x="1095" y="2426"/>
                  </a:cubicBezTo>
                  <a:cubicBezTo>
                    <a:pt x="1018" y="2260"/>
                    <a:pt x="937" y="2093"/>
                    <a:pt x="877" y="1918"/>
                  </a:cubicBezTo>
                  <a:cubicBezTo>
                    <a:pt x="855" y="1856"/>
                    <a:pt x="909" y="1814"/>
                    <a:pt x="964" y="1814"/>
                  </a:cubicBezTo>
                  <a:cubicBezTo>
                    <a:pt x="994" y="1814"/>
                    <a:pt x="1024" y="1827"/>
                    <a:pt x="1041" y="1857"/>
                  </a:cubicBezTo>
                  <a:cubicBezTo>
                    <a:pt x="1127" y="2011"/>
                    <a:pt x="1193" y="2176"/>
                    <a:pt x="1265" y="2336"/>
                  </a:cubicBezTo>
                  <a:cubicBezTo>
                    <a:pt x="1275" y="2360"/>
                    <a:pt x="1275" y="2383"/>
                    <a:pt x="1269" y="2403"/>
                  </a:cubicBezTo>
                  <a:lnTo>
                    <a:pt x="1269" y="2403"/>
                  </a:lnTo>
                  <a:cubicBezTo>
                    <a:pt x="1763" y="1490"/>
                    <a:pt x="2413" y="597"/>
                    <a:pt x="3005" y="457"/>
                  </a:cubicBezTo>
                  <a:cubicBezTo>
                    <a:pt x="2875" y="301"/>
                    <a:pt x="2705" y="179"/>
                    <a:pt x="2510" y="111"/>
                  </a:cubicBezTo>
                  <a:lnTo>
                    <a:pt x="2381" y="65"/>
                  </a:lnTo>
                  <a:cubicBezTo>
                    <a:pt x="2256" y="21"/>
                    <a:pt x="2129" y="0"/>
                    <a:pt x="2003" y="0"/>
                  </a:cubicBezTo>
                  <a:close/>
                </a:path>
              </a:pathLst>
            </a:custGeom>
            <a:solidFill>
              <a:srgbClr val="000000">
                <a:alpha val="27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7"/>
            <p:cNvSpPr/>
            <p:nvPr/>
          </p:nvSpPr>
          <p:spPr>
            <a:xfrm>
              <a:off x="4140725" y="520912"/>
              <a:ext cx="175945" cy="282926"/>
            </a:xfrm>
            <a:custGeom>
              <a:rect b="b" l="l" r="r" t="t"/>
              <a:pathLst>
                <a:path extrusionOk="0" h="9050" w="5628">
                  <a:moveTo>
                    <a:pt x="3857" y="448"/>
                  </a:moveTo>
                  <a:cubicBezTo>
                    <a:pt x="3983" y="448"/>
                    <a:pt x="4112" y="469"/>
                    <a:pt x="4237" y="514"/>
                  </a:cubicBezTo>
                  <a:lnTo>
                    <a:pt x="4366" y="559"/>
                  </a:lnTo>
                  <a:cubicBezTo>
                    <a:pt x="4653" y="661"/>
                    <a:pt x="4883" y="869"/>
                    <a:pt x="5015" y="1146"/>
                  </a:cubicBezTo>
                  <a:cubicBezTo>
                    <a:pt x="5147" y="1423"/>
                    <a:pt x="5164" y="1733"/>
                    <a:pt x="5063" y="2020"/>
                  </a:cubicBezTo>
                  <a:lnTo>
                    <a:pt x="4130" y="4653"/>
                  </a:lnTo>
                  <a:cubicBezTo>
                    <a:pt x="3713" y="4590"/>
                    <a:pt x="3300" y="4518"/>
                    <a:pt x="2905" y="4360"/>
                  </a:cubicBezTo>
                  <a:cubicBezTo>
                    <a:pt x="2535" y="4212"/>
                    <a:pt x="2222" y="3954"/>
                    <a:pt x="1855" y="3808"/>
                  </a:cubicBezTo>
                  <a:lnTo>
                    <a:pt x="2775" y="1212"/>
                  </a:lnTo>
                  <a:cubicBezTo>
                    <a:pt x="2943" y="741"/>
                    <a:pt x="3386" y="448"/>
                    <a:pt x="3857" y="448"/>
                  </a:cubicBezTo>
                  <a:close/>
                  <a:moveTo>
                    <a:pt x="1763" y="4070"/>
                  </a:moveTo>
                  <a:cubicBezTo>
                    <a:pt x="2241" y="4662"/>
                    <a:pt x="3242" y="4936"/>
                    <a:pt x="4016" y="4936"/>
                  </a:cubicBezTo>
                  <a:cubicBezTo>
                    <a:pt x="4020" y="4936"/>
                    <a:pt x="4025" y="4936"/>
                    <a:pt x="4029" y="4936"/>
                  </a:cubicBezTo>
                  <a:lnTo>
                    <a:pt x="4029" y="4936"/>
                  </a:lnTo>
                  <a:lnTo>
                    <a:pt x="3002" y="7839"/>
                  </a:lnTo>
                  <a:cubicBezTo>
                    <a:pt x="2900" y="8125"/>
                    <a:pt x="2692" y="8356"/>
                    <a:pt x="2415" y="8487"/>
                  </a:cubicBezTo>
                  <a:cubicBezTo>
                    <a:pt x="2257" y="8563"/>
                    <a:pt x="2088" y="8601"/>
                    <a:pt x="1919" y="8601"/>
                  </a:cubicBezTo>
                  <a:cubicBezTo>
                    <a:pt x="1808" y="8601"/>
                    <a:pt x="1698" y="8585"/>
                    <a:pt x="1591" y="8552"/>
                  </a:cubicBezTo>
                  <a:cubicBezTo>
                    <a:pt x="1573" y="8548"/>
                    <a:pt x="1557" y="8542"/>
                    <a:pt x="1541" y="8536"/>
                  </a:cubicBezTo>
                  <a:lnTo>
                    <a:pt x="1411" y="8490"/>
                  </a:lnTo>
                  <a:cubicBezTo>
                    <a:pt x="817" y="8279"/>
                    <a:pt x="505" y="7625"/>
                    <a:pt x="714" y="7029"/>
                  </a:cubicBezTo>
                  <a:lnTo>
                    <a:pt x="1763" y="4070"/>
                  </a:lnTo>
                  <a:close/>
                  <a:moveTo>
                    <a:pt x="3859" y="0"/>
                  </a:moveTo>
                  <a:cubicBezTo>
                    <a:pt x="3203" y="0"/>
                    <a:pt x="2586" y="409"/>
                    <a:pt x="2356" y="1061"/>
                  </a:cubicBezTo>
                  <a:lnTo>
                    <a:pt x="294" y="6879"/>
                  </a:lnTo>
                  <a:cubicBezTo>
                    <a:pt x="1" y="7706"/>
                    <a:pt x="436" y="8620"/>
                    <a:pt x="1264" y="8912"/>
                  </a:cubicBezTo>
                  <a:lnTo>
                    <a:pt x="1393" y="8958"/>
                  </a:lnTo>
                  <a:cubicBezTo>
                    <a:pt x="1565" y="9019"/>
                    <a:pt x="1743" y="9050"/>
                    <a:pt x="1921" y="9050"/>
                  </a:cubicBezTo>
                  <a:cubicBezTo>
                    <a:pt x="2156" y="9050"/>
                    <a:pt x="2389" y="8997"/>
                    <a:pt x="2609" y="8892"/>
                  </a:cubicBezTo>
                  <a:cubicBezTo>
                    <a:pt x="2994" y="8709"/>
                    <a:pt x="3285" y="8387"/>
                    <a:pt x="3425" y="7988"/>
                  </a:cubicBezTo>
                  <a:lnTo>
                    <a:pt x="5486" y="2170"/>
                  </a:lnTo>
                  <a:cubicBezTo>
                    <a:pt x="5627" y="1771"/>
                    <a:pt x="5604" y="1338"/>
                    <a:pt x="5420" y="953"/>
                  </a:cubicBezTo>
                  <a:cubicBezTo>
                    <a:pt x="5237" y="568"/>
                    <a:pt x="4915" y="277"/>
                    <a:pt x="4516" y="137"/>
                  </a:cubicBezTo>
                  <a:lnTo>
                    <a:pt x="4388" y="91"/>
                  </a:lnTo>
                  <a:cubicBezTo>
                    <a:pt x="4364" y="84"/>
                    <a:pt x="4342" y="75"/>
                    <a:pt x="4321" y="69"/>
                  </a:cubicBezTo>
                  <a:cubicBezTo>
                    <a:pt x="4167" y="22"/>
                    <a:pt x="4012" y="0"/>
                    <a:pt x="38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7"/>
            <p:cNvSpPr/>
            <p:nvPr/>
          </p:nvSpPr>
          <p:spPr>
            <a:xfrm>
              <a:off x="4225412" y="591626"/>
              <a:ext cx="13818" cy="20758"/>
            </a:xfrm>
            <a:custGeom>
              <a:rect b="b" l="l" r="r" t="t"/>
              <a:pathLst>
                <a:path extrusionOk="0" h="664" w="442">
                  <a:moveTo>
                    <a:pt x="109" y="0"/>
                  </a:moveTo>
                  <a:cubicBezTo>
                    <a:pt x="55" y="0"/>
                    <a:pt x="1" y="42"/>
                    <a:pt x="23" y="105"/>
                  </a:cubicBezTo>
                  <a:cubicBezTo>
                    <a:pt x="84" y="278"/>
                    <a:pt x="164" y="445"/>
                    <a:pt x="241" y="612"/>
                  </a:cubicBezTo>
                  <a:cubicBezTo>
                    <a:pt x="258" y="649"/>
                    <a:pt x="287" y="664"/>
                    <a:pt x="316" y="664"/>
                  </a:cubicBezTo>
                  <a:cubicBezTo>
                    <a:pt x="377" y="664"/>
                    <a:pt x="441" y="598"/>
                    <a:pt x="409" y="523"/>
                  </a:cubicBezTo>
                  <a:cubicBezTo>
                    <a:pt x="339" y="362"/>
                    <a:pt x="273" y="197"/>
                    <a:pt x="185" y="44"/>
                  </a:cubicBezTo>
                  <a:cubicBezTo>
                    <a:pt x="169" y="13"/>
                    <a:pt x="139" y="0"/>
                    <a:pt x="109"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7"/>
            <p:cNvSpPr/>
            <p:nvPr/>
          </p:nvSpPr>
          <p:spPr>
            <a:xfrm>
              <a:off x="4234322" y="578058"/>
              <a:ext cx="11192" cy="18289"/>
            </a:xfrm>
            <a:custGeom>
              <a:rect b="b" l="l" r="r" t="t"/>
              <a:pathLst>
                <a:path extrusionOk="0" h="585" w="358">
                  <a:moveTo>
                    <a:pt x="111" y="1"/>
                  </a:moveTo>
                  <a:cubicBezTo>
                    <a:pt x="58" y="1"/>
                    <a:pt x="1" y="47"/>
                    <a:pt x="18" y="109"/>
                  </a:cubicBezTo>
                  <a:cubicBezTo>
                    <a:pt x="56" y="246"/>
                    <a:pt x="103" y="381"/>
                    <a:pt x="148" y="516"/>
                  </a:cubicBezTo>
                  <a:cubicBezTo>
                    <a:pt x="163" y="563"/>
                    <a:pt x="204" y="584"/>
                    <a:pt x="244" y="584"/>
                  </a:cubicBezTo>
                  <a:cubicBezTo>
                    <a:pt x="301" y="584"/>
                    <a:pt x="357" y="541"/>
                    <a:pt x="333" y="473"/>
                  </a:cubicBezTo>
                  <a:cubicBezTo>
                    <a:pt x="284" y="331"/>
                    <a:pt x="237" y="187"/>
                    <a:pt x="180" y="48"/>
                  </a:cubicBezTo>
                  <a:cubicBezTo>
                    <a:pt x="167" y="15"/>
                    <a:pt x="140" y="1"/>
                    <a:pt x="111" y="1"/>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7"/>
            <p:cNvSpPr/>
            <p:nvPr/>
          </p:nvSpPr>
          <p:spPr>
            <a:xfrm>
              <a:off x="4241074" y="561865"/>
              <a:ext cx="10192" cy="16725"/>
            </a:xfrm>
            <a:custGeom>
              <a:rect b="b" l="l" r="r" t="t"/>
              <a:pathLst>
                <a:path extrusionOk="0" h="535" w="326">
                  <a:moveTo>
                    <a:pt x="113" y="0"/>
                  </a:moveTo>
                  <a:cubicBezTo>
                    <a:pt x="59" y="0"/>
                    <a:pt x="1" y="52"/>
                    <a:pt x="12" y="116"/>
                  </a:cubicBezTo>
                  <a:cubicBezTo>
                    <a:pt x="34" y="233"/>
                    <a:pt x="74" y="347"/>
                    <a:pt x="109" y="462"/>
                  </a:cubicBezTo>
                  <a:cubicBezTo>
                    <a:pt x="124" y="512"/>
                    <a:pt x="166" y="534"/>
                    <a:pt x="207" y="534"/>
                  </a:cubicBezTo>
                  <a:cubicBezTo>
                    <a:pt x="267" y="534"/>
                    <a:pt x="325" y="488"/>
                    <a:pt x="304" y="415"/>
                  </a:cubicBezTo>
                  <a:cubicBezTo>
                    <a:pt x="268" y="293"/>
                    <a:pt x="235" y="168"/>
                    <a:pt x="185" y="50"/>
                  </a:cubicBezTo>
                  <a:cubicBezTo>
                    <a:pt x="170" y="15"/>
                    <a:pt x="142" y="0"/>
                    <a:pt x="113"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3" name="Google Shape;1053;p37"/>
          <p:cNvGrpSpPr/>
          <p:nvPr/>
        </p:nvGrpSpPr>
        <p:grpSpPr>
          <a:xfrm rot="1373748">
            <a:off x="8114975" y="4181246"/>
            <a:ext cx="441685" cy="169537"/>
            <a:chOff x="544300" y="2466338"/>
            <a:chExt cx="6583924" cy="2527183"/>
          </a:xfrm>
        </p:grpSpPr>
        <p:sp>
          <p:nvSpPr>
            <p:cNvPr id="1054" name="Google Shape;1054;p37"/>
            <p:cNvSpPr/>
            <p:nvPr/>
          </p:nvSpPr>
          <p:spPr>
            <a:xfrm>
              <a:off x="6090246" y="3400336"/>
              <a:ext cx="104944" cy="109863"/>
            </a:xfrm>
            <a:custGeom>
              <a:rect b="b" l="l" r="r" t="t"/>
              <a:pathLst>
                <a:path extrusionOk="0" h="335" w="320">
                  <a:moveTo>
                    <a:pt x="149" y="0"/>
                  </a:moveTo>
                  <a:cubicBezTo>
                    <a:pt x="144" y="3"/>
                    <a:pt x="139" y="6"/>
                    <a:pt x="132" y="10"/>
                  </a:cubicBezTo>
                  <a:cubicBezTo>
                    <a:pt x="60" y="32"/>
                    <a:pt x="0" y="146"/>
                    <a:pt x="9" y="219"/>
                  </a:cubicBezTo>
                  <a:cubicBezTo>
                    <a:pt x="19" y="293"/>
                    <a:pt x="85" y="335"/>
                    <a:pt x="156" y="335"/>
                  </a:cubicBezTo>
                  <a:cubicBezTo>
                    <a:pt x="160" y="335"/>
                    <a:pt x="163" y="335"/>
                    <a:pt x="167" y="334"/>
                  </a:cubicBezTo>
                  <a:cubicBezTo>
                    <a:pt x="252" y="329"/>
                    <a:pt x="320" y="277"/>
                    <a:pt x="312" y="189"/>
                  </a:cubicBezTo>
                  <a:cubicBezTo>
                    <a:pt x="306" y="87"/>
                    <a:pt x="229" y="41"/>
                    <a:pt x="1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7"/>
            <p:cNvSpPr/>
            <p:nvPr/>
          </p:nvSpPr>
          <p:spPr>
            <a:xfrm>
              <a:off x="5995796" y="4129695"/>
              <a:ext cx="104944" cy="109535"/>
            </a:xfrm>
            <a:custGeom>
              <a:rect b="b" l="l" r="r" t="t"/>
              <a:pathLst>
                <a:path extrusionOk="0" h="334" w="320">
                  <a:moveTo>
                    <a:pt x="150" y="0"/>
                  </a:moveTo>
                  <a:cubicBezTo>
                    <a:pt x="144" y="3"/>
                    <a:pt x="139" y="7"/>
                    <a:pt x="132" y="10"/>
                  </a:cubicBezTo>
                  <a:cubicBezTo>
                    <a:pt x="61" y="34"/>
                    <a:pt x="1" y="146"/>
                    <a:pt x="10" y="219"/>
                  </a:cubicBezTo>
                  <a:cubicBezTo>
                    <a:pt x="20" y="292"/>
                    <a:pt x="85" y="334"/>
                    <a:pt x="155" y="334"/>
                  </a:cubicBezTo>
                  <a:cubicBezTo>
                    <a:pt x="159" y="334"/>
                    <a:pt x="163" y="334"/>
                    <a:pt x="167" y="333"/>
                  </a:cubicBezTo>
                  <a:cubicBezTo>
                    <a:pt x="252" y="330"/>
                    <a:pt x="319" y="276"/>
                    <a:pt x="313" y="188"/>
                  </a:cubicBezTo>
                  <a:cubicBezTo>
                    <a:pt x="306" y="88"/>
                    <a:pt x="230" y="42"/>
                    <a:pt x="1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7"/>
            <p:cNvSpPr/>
            <p:nvPr/>
          </p:nvSpPr>
          <p:spPr>
            <a:xfrm>
              <a:off x="731559" y="2647037"/>
              <a:ext cx="6210389" cy="2166438"/>
            </a:xfrm>
            <a:custGeom>
              <a:rect b="b" l="l" r="r" t="t"/>
              <a:pathLst>
                <a:path extrusionOk="0" h="6606" w="18937">
                  <a:moveTo>
                    <a:pt x="2964" y="1027"/>
                  </a:moveTo>
                  <a:cubicBezTo>
                    <a:pt x="3179" y="1027"/>
                    <a:pt x="3330" y="1283"/>
                    <a:pt x="3324" y="1478"/>
                  </a:cubicBezTo>
                  <a:cubicBezTo>
                    <a:pt x="3318" y="1707"/>
                    <a:pt x="3123" y="1866"/>
                    <a:pt x="2902" y="1871"/>
                  </a:cubicBezTo>
                  <a:cubicBezTo>
                    <a:pt x="2897" y="1871"/>
                    <a:pt x="2892" y="1872"/>
                    <a:pt x="2888" y="1872"/>
                  </a:cubicBezTo>
                  <a:cubicBezTo>
                    <a:pt x="2668" y="1872"/>
                    <a:pt x="2477" y="1712"/>
                    <a:pt x="2464" y="1488"/>
                  </a:cubicBezTo>
                  <a:cubicBezTo>
                    <a:pt x="2450" y="1266"/>
                    <a:pt x="2596" y="1062"/>
                    <a:pt x="2819" y="1036"/>
                  </a:cubicBezTo>
                  <a:cubicBezTo>
                    <a:pt x="2825" y="1035"/>
                    <a:pt x="2831" y="1035"/>
                    <a:pt x="2837" y="1035"/>
                  </a:cubicBezTo>
                  <a:cubicBezTo>
                    <a:pt x="2857" y="1035"/>
                    <a:pt x="2875" y="1040"/>
                    <a:pt x="2891" y="1048"/>
                  </a:cubicBezTo>
                  <a:cubicBezTo>
                    <a:pt x="2907" y="1037"/>
                    <a:pt x="2925" y="1030"/>
                    <a:pt x="2945" y="1028"/>
                  </a:cubicBezTo>
                  <a:cubicBezTo>
                    <a:pt x="2951" y="1028"/>
                    <a:pt x="2958" y="1027"/>
                    <a:pt x="2964" y="1027"/>
                  </a:cubicBezTo>
                  <a:close/>
                  <a:moveTo>
                    <a:pt x="5227" y="1153"/>
                  </a:moveTo>
                  <a:cubicBezTo>
                    <a:pt x="5442" y="1153"/>
                    <a:pt x="5594" y="1410"/>
                    <a:pt x="5588" y="1604"/>
                  </a:cubicBezTo>
                  <a:cubicBezTo>
                    <a:pt x="5581" y="1833"/>
                    <a:pt x="5386" y="1993"/>
                    <a:pt x="5165" y="1998"/>
                  </a:cubicBezTo>
                  <a:cubicBezTo>
                    <a:pt x="5161" y="1998"/>
                    <a:pt x="5156" y="1999"/>
                    <a:pt x="5152" y="1999"/>
                  </a:cubicBezTo>
                  <a:cubicBezTo>
                    <a:pt x="4930" y="1999"/>
                    <a:pt x="4740" y="1839"/>
                    <a:pt x="4725" y="1613"/>
                  </a:cubicBezTo>
                  <a:cubicBezTo>
                    <a:pt x="4713" y="1391"/>
                    <a:pt x="4859" y="1187"/>
                    <a:pt x="5083" y="1161"/>
                  </a:cubicBezTo>
                  <a:cubicBezTo>
                    <a:pt x="5089" y="1160"/>
                    <a:pt x="5094" y="1160"/>
                    <a:pt x="5100" y="1160"/>
                  </a:cubicBezTo>
                  <a:cubicBezTo>
                    <a:pt x="5120" y="1160"/>
                    <a:pt x="5137" y="1166"/>
                    <a:pt x="5153" y="1174"/>
                  </a:cubicBezTo>
                  <a:cubicBezTo>
                    <a:pt x="5171" y="1163"/>
                    <a:pt x="5189" y="1156"/>
                    <a:pt x="5209" y="1154"/>
                  </a:cubicBezTo>
                  <a:cubicBezTo>
                    <a:pt x="5215" y="1154"/>
                    <a:pt x="5221" y="1153"/>
                    <a:pt x="5227" y="1153"/>
                  </a:cubicBezTo>
                  <a:close/>
                  <a:moveTo>
                    <a:pt x="14307" y="1947"/>
                  </a:moveTo>
                  <a:cubicBezTo>
                    <a:pt x="14522" y="1947"/>
                    <a:pt x="14673" y="2203"/>
                    <a:pt x="14667" y="2396"/>
                  </a:cubicBezTo>
                  <a:cubicBezTo>
                    <a:pt x="14661" y="2628"/>
                    <a:pt x="14466" y="2787"/>
                    <a:pt x="14245" y="2792"/>
                  </a:cubicBezTo>
                  <a:cubicBezTo>
                    <a:pt x="14242" y="2792"/>
                    <a:pt x="14238" y="2792"/>
                    <a:pt x="14234" y="2792"/>
                  </a:cubicBezTo>
                  <a:cubicBezTo>
                    <a:pt x="14012" y="2792"/>
                    <a:pt x="13820" y="2633"/>
                    <a:pt x="13806" y="2407"/>
                  </a:cubicBezTo>
                  <a:cubicBezTo>
                    <a:pt x="13793" y="2186"/>
                    <a:pt x="13938" y="1981"/>
                    <a:pt x="14162" y="1955"/>
                  </a:cubicBezTo>
                  <a:cubicBezTo>
                    <a:pt x="14167" y="1954"/>
                    <a:pt x="14172" y="1954"/>
                    <a:pt x="14176" y="1954"/>
                  </a:cubicBezTo>
                  <a:cubicBezTo>
                    <a:pt x="14198" y="1954"/>
                    <a:pt x="14216" y="1959"/>
                    <a:pt x="14233" y="1966"/>
                  </a:cubicBezTo>
                  <a:cubicBezTo>
                    <a:pt x="14250" y="1957"/>
                    <a:pt x="14268" y="1948"/>
                    <a:pt x="14288" y="1947"/>
                  </a:cubicBezTo>
                  <a:cubicBezTo>
                    <a:pt x="14294" y="1947"/>
                    <a:pt x="14300" y="1947"/>
                    <a:pt x="14307" y="1947"/>
                  </a:cubicBezTo>
                  <a:close/>
                  <a:moveTo>
                    <a:pt x="16569" y="2074"/>
                  </a:moveTo>
                  <a:cubicBezTo>
                    <a:pt x="16784" y="2074"/>
                    <a:pt x="16935" y="2330"/>
                    <a:pt x="16928" y="2524"/>
                  </a:cubicBezTo>
                  <a:cubicBezTo>
                    <a:pt x="16922" y="2754"/>
                    <a:pt x="16728" y="2913"/>
                    <a:pt x="16507" y="2918"/>
                  </a:cubicBezTo>
                  <a:cubicBezTo>
                    <a:pt x="16502" y="2918"/>
                    <a:pt x="16497" y="2918"/>
                    <a:pt x="16492" y="2918"/>
                  </a:cubicBezTo>
                  <a:cubicBezTo>
                    <a:pt x="16273" y="2918"/>
                    <a:pt x="16083" y="2759"/>
                    <a:pt x="16068" y="2532"/>
                  </a:cubicBezTo>
                  <a:cubicBezTo>
                    <a:pt x="16056" y="2312"/>
                    <a:pt x="16202" y="2108"/>
                    <a:pt x="16423" y="2082"/>
                  </a:cubicBezTo>
                  <a:cubicBezTo>
                    <a:pt x="16430" y="2081"/>
                    <a:pt x="16435" y="2080"/>
                    <a:pt x="16441" y="2080"/>
                  </a:cubicBezTo>
                  <a:cubicBezTo>
                    <a:pt x="16462" y="2080"/>
                    <a:pt x="16479" y="2086"/>
                    <a:pt x="16495" y="2094"/>
                  </a:cubicBezTo>
                  <a:cubicBezTo>
                    <a:pt x="16512" y="2084"/>
                    <a:pt x="16531" y="2076"/>
                    <a:pt x="16550" y="2074"/>
                  </a:cubicBezTo>
                  <a:cubicBezTo>
                    <a:pt x="16557" y="2074"/>
                    <a:pt x="16563" y="2074"/>
                    <a:pt x="16569" y="2074"/>
                  </a:cubicBezTo>
                  <a:close/>
                  <a:moveTo>
                    <a:pt x="2677" y="3253"/>
                  </a:moveTo>
                  <a:cubicBezTo>
                    <a:pt x="2891" y="3253"/>
                    <a:pt x="3043" y="3510"/>
                    <a:pt x="3037" y="3703"/>
                  </a:cubicBezTo>
                  <a:cubicBezTo>
                    <a:pt x="3031" y="3932"/>
                    <a:pt x="2836" y="4092"/>
                    <a:pt x="2615" y="4097"/>
                  </a:cubicBezTo>
                  <a:cubicBezTo>
                    <a:pt x="2611" y="4098"/>
                    <a:pt x="2606" y="4098"/>
                    <a:pt x="2602" y="4098"/>
                  </a:cubicBezTo>
                  <a:cubicBezTo>
                    <a:pt x="2381" y="4098"/>
                    <a:pt x="2190" y="3938"/>
                    <a:pt x="2177" y="3712"/>
                  </a:cubicBezTo>
                  <a:cubicBezTo>
                    <a:pt x="2163" y="3490"/>
                    <a:pt x="2308" y="3286"/>
                    <a:pt x="2532" y="3260"/>
                  </a:cubicBezTo>
                  <a:cubicBezTo>
                    <a:pt x="2537" y="3259"/>
                    <a:pt x="2542" y="3259"/>
                    <a:pt x="2547" y="3259"/>
                  </a:cubicBezTo>
                  <a:cubicBezTo>
                    <a:pt x="2568" y="3259"/>
                    <a:pt x="2586" y="3265"/>
                    <a:pt x="2602" y="3274"/>
                  </a:cubicBezTo>
                  <a:cubicBezTo>
                    <a:pt x="2620" y="3263"/>
                    <a:pt x="2638" y="3255"/>
                    <a:pt x="2658" y="3254"/>
                  </a:cubicBezTo>
                  <a:cubicBezTo>
                    <a:pt x="2664" y="3254"/>
                    <a:pt x="2670" y="3253"/>
                    <a:pt x="2677" y="3253"/>
                  </a:cubicBezTo>
                  <a:close/>
                  <a:moveTo>
                    <a:pt x="4938" y="3379"/>
                  </a:moveTo>
                  <a:cubicBezTo>
                    <a:pt x="5154" y="3379"/>
                    <a:pt x="5305" y="3636"/>
                    <a:pt x="5298" y="3829"/>
                  </a:cubicBezTo>
                  <a:cubicBezTo>
                    <a:pt x="5293" y="4058"/>
                    <a:pt x="5098" y="4218"/>
                    <a:pt x="4876" y="4223"/>
                  </a:cubicBezTo>
                  <a:cubicBezTo>
                    <a:pt x="4872" y="4224"/>
                    <a:pt x="4868" y="4224"/>
                    <a:pt x="4864" y="4224"/>
                  </a:cubicBezTo>
                  <a:cubicBezTo>
                    <a:pt x="4644" y="4224"/>
                    <a:pt x="4452" y="4064"/>
                    <a:pt x="4438" y="3838"/>
                  </a:cubicBezTo>
                  <a:cubicBezTo>
                    <a:pt x="4425" y="3617"/>
                    <a:pt x="4571" y="3412"/>
                    <a:pt x="4793" y="3386"/>
                  </a:cubicBezTo>
                  <a:cubicBezTo>
                    <a:pt x="4797" y="3386"/>
                    <a:pt x="4801" y="3386"/>
                    <a:pt x="4805" y="3386"/>
                  </a:cubicBezTo>
                  <a:cubicBezTo>
                    <a:pt x="4829" y="3386"/>
                    <a:pt x="4848" y="3391"/>
                    <a:pt x="4865" y="3400"/>
                  </a:cubicBezTo>
                  <a:cubicBezTo>
                    <a:pt x="4882" y="3389"/>
                    <a:pt x="4900" y="3381"/>
                    <a:pt x="4919" y="3380"/>
                  </a:cubicBezTo>
                  <a:cubicBezTo>
                    <a:pt x="4925" y="3380"/>
                    <a:pt x="4932" y="3379"/>
                    <a:pt x="4938" y="3379"/>
                  </a:cubicBezTo>
                  <a:close/>
                  <a:moveTo>
                    <a:pt x="14019" y="4173"/>
                  </a:moveTo>
                  <a:cubicBezTo>
                    <a:pt x="14234" y="4173"/>
                    <a:pt x="14384" y="4430"/>
                    <a:pt x="14377" y="4623"/>
                  </a:cubicBezTo>
                  <a:cubicBezTo>
                    <a:pt x="14372" y="4852"/>
                    <a:pt x="14178" y="5013"/>
                    <a:pt x="13956" y="5018"/>
                  </a:cubicBezTo>
                  <a:cubicBezTo>
                    <a:pt x="13951" y="5018"/>
                    <a:pt x="13947" y="5018"/>
                    <a:pt x="13943" y="5018"/>
                  </a:cubicBezTo>
                  <a:cubicBezTo>
                    <a:pt x="13722" y="5018"/>
                    <a:pt x="13532" y="4858"/>
                    <a:pt x="13517" y="4633"/>
                  </a:cubicBezTo>
                  <a:cubicBezTo>
                    <a:pt x="13505" y="4411"/>
                    <a:pt x="13651" y="4207"/>
                    <a:pt x="13872" y="4181"/>
                  </a:cubicBezTo>
                  <a:cubicBezTo>
                    <a:pt x="13878" y="4180"/>
                    <a:pt x="13883" y="4180"/>
                    <a:pt x="13889" y="4180"/>
                  </a:cubicBezTo>
                  <a:cubicBezTo>
                    <a:pt x="13910" y="4180"/>
                    <a:pt x="13927" y="4185"/>
                    <a:pt x="13944" y="4193"/>
                  </a:cubicBezTo>
                  <a:cubicBezTo>
                    <a:pt x="13961" y="4183"/>
                    <a:pt x="13980" y="4176"/>
                    <a:pt x="13999" y="4173"/>
                  </a:cubicBezTo>
                  <a:cubicBezTo>
                    <a:pt x="14006" y="4173"/>
                    <a:pt x="14013" y="4173"/>
                    <a:pt x="14019" y="4173"/>
                  </a:cubicBezTo>
                  <a:close/>
                  <a:moveTo>
                    <a:pt x="16281" y="4301"/>
                  </a:moveTo>
                  <a:cubicBezTo>
                    <a:pt x="16496" y="4301"/>
                    <a:pt x="16647" y="4557"/>
                    <a:pt x="16641" y="4750"/>
                  </a:cubicBezTo>
                  <a:cubicBezTo>
                    <a:pt x="16636" y="4978"/>
                    <a:pt x="16441" y="5139"/>
                    <a:pt x="16219" y="5144"/>
                  </a:cubicBezTo>
                  <a:cubicBezTo>
                    <a:pt x="16215" y="5144"/>
                    <a:pt x="16211" y="5144"/>
                    <a:pt x="16207" y="5144"/>
                  </a:cubicBezTo>
                  <a:cubicBezTo>
                    <a:pt x="15986" y="5144"/>
                    <a:pt x="15795" y="4984"/>
                    <a:pt x="15781" y="4760"/>
                  </a:cubicBezTo>
                  <a:cubicBezTo>
                    <a:pt x="15767" y="4539"/>
                    <a:pt x="15912" y="4334"/>
                    <a:pt x="16136" y="4308"/>
                  </a:cubicBezTo>
                  <a:cubicBezTo>
                    <a:pt x="16141" y="4307"/>
                    <a:pt x="16146" y="4307"/>
                    <a:pt x="16150" y="4307"/>
                  </a:cubicBezTo>
                  <a:cubicBezTo>
                    <a:pt x="16172" y="4307"/>
                    <a:pt x="16191" y="4313"/>
                    <a:pt x="16208" y="4321"/>
                  </a:cubicBezTo>
                  <a:cubicBezTo>
                    <a:pt x="16224" y="4311"/>
                    <a:pt x="16242" y="4303"/>
                    <a:pt x="16262" y="4302"/>
                  </a:cubicBezTo>
                  <a:cubicBezTo>
                    <a:pt x="16268" y="4301"/>
                    <a:pt x="16275" y="4301"/>
                    <a:pt x="16281" y="4301"/>
                  </a:cubicBezTo>
                  <a:close/>
                  <a:moveTo>
                    <a:pt x="8924" y="951"/>
                  </a:moveTo>
                  <a:cubicBezTo>
                    <a:pt x="10146" y="951"/>
                    <a:pt x="11381" y="1130"/>
                    <a:pt x="12534" y="1418"/>
                  </a:cubicBezTo>
                  <a:cubicBezTo>
                    <a:pt x="12598" y="1434"/>
                    <a:pt x="12635" y="1470"/>
                    <a:pt x="12652" y="1515"/>
                  </a:cubicBezTo>
                  <a:cubicBezTo>
                    <a:pt x="12664" y="1529"/>
                    <a:pt x="12674" y="1546"/>
                    <a:pt x="12679" y="1569"/>
                  </a:cubicBezTo>
                  <a:cubicBezTo>
                    <a:pt x="12908" y="2687"/>
                    <a:pt x="12819" y="4233"/>
                    <a:pt x="12416" y="5304"/>
                  </a:cubicBezTo>
                  <a:cubicBezTo>
                    <a:pt x="12415" y="5306"/>
                    <a:pt x="12413" y="5309"/>
                    <a:pt x="12412" y="5311"/>
                  </a:cubicBezTo>
                  <a:cubicBezTo>
                    <a:pt x="12387" y="5382"/>
                    <a:pt x="12328" y="5443"/>
                    <a:pt x="12236" y="5448"/>
                  </a:cubicBezTo>
                  <a:cubicBezTo>
                    <a:pt x="11689" y="5485"/>
                    <a:pt x="11130" y="5506"/>
                    <a:pt x="10568" y="5506"/>
                  </a:cubicBezTo>
                  <a:cubicBezTo>
                    <a:pt x="9246" y="5506"/>
                    <a:pt x="7904" y="5389"/>
                    <a:pt x="6646" y="5088"/>
                  </a:cubicBezTo>
                  <a:cubicBezTo>
                    <a:pt x="6638" y="5089"/>
                    <a:pt x="6629" y="5089"/>
                    <a:pt x="6621" y="5089"/>
                  </a:cubicBezTo>
                  <a:cubicBezTo>
                    <a:pt x="6546" y="5089"/>
                    <a:pt x="6476" y="5047"/>
                    <a:pt x="6464" y="4950"/>
                  </a:cubicBezTo>
                  <a:cubicBezTo>
                    <a:pt x="6322" y="3777"/>
                    <a:pt x="6318" y="2454"/>
                    <a:pt x="6750" y="1335"/>
                  </a:cubicBezTo>
                  <a:cubicBezTo>
                    <a:pt x="6723" y="1260"/>
                    <a:pt x="6755" y="1159"/>
                    <a:pt x="6847" y="1141"/>
                  </a:cubicBezTo>
                  <a:cubicBezTo>
                    <a:pt x="7523" y="1010"/>
                    <a:pt x="8221" y="951"/>
                    <a:pt x="8924" y="951"/>
                  </a:cubicBezTo>
                  <a:close/>
                  <a:moveTo>
                    <a:pt x="2766" y="0"/>
                  </a:moveTo>
                  <a:cubicBezTo>
                    <a:pt x="2128" y="0"/>
                    <a:pt x="1515" y="230"/>
                    <a:pt x="1027" y="658"/>
                  </a:cubicBezTo>
                  <a:cubicBezTo>
                    <a:pt x="492" y="1127"/>
                    <a:pt x="170" y="1772"/>
                    <a:pt x="123" y="2477"/>
                  </a:cubicBezTo>
                  <a:lnTo>
                    <a:pt x="97" y="2872"/>
                  </a:lnTo>
                  <a:cubicBezTo>
                    <a:pt x="0" y="4333"/>
                    <a:pt x="1109" y="5602"/>
                    <a:pt x="2569" y="5700"/>
                  </a:cubicBezTo>
                  <a:lnTo>
                    <a:pt x="15986" y="6598"/>
                  </a:lnTo>
                  <a:cubicBezTo>
                    <a:pt x="16050" y="6603"/>
                    <a:pt x="16114" y="6605"/>
                    <a:pt x="16178" y="6605"/>
                  </a:cubicBezTo>
                  <a:cubicBezTo>
                    <a:pt x="17554" y="6605"/>
                    <a:pt x="18720" y="5524"/>
                    <a:pt x="18813" y="4128"/>
                  </a:cubicBezTo>
                  <a:lnTo>
                    <a:pt x="18839" y="3732"/>
                  </a:lnTo>
                  <a:cubicBezTo>
                    <a:pt x="18937" y="2272"/>
                    <a:pt x="17828" y="1004"/>
                    <a:pt x="16366" y="906"/>
                  </a:cubicBezTo>
                  <a:lnTo>
                    <a:pt x="2949" y="7"/>
                  </a:lnTo>
                  <a:cubicBezTo>
                    <a:pt x="2939" y="5"/>
                    <a:pt x="2928" y="5"/>
                    <a:pt x="2919" y="4"/>
                  </a:cubicBezTo>
                  <a:cubicBezTo>
                    <a:pt x="2868" y="2"/>
                    <a:pt x="2817" y="0"/>
                    <a:pt x="27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7"/>
            <p:cNvSpPr/>
            <p:nvPr/>
          </p:nvSpPr>
          <p:spPr>
            <a:xfrm>
              <a:off x="730575" y="3021555"/>
              <a:ext cx="6129386" cy="1792903"/>
            </a:xfrm>
            <a:custGeom>
              <a:rect b="b" l="l" r="r" t="t"/>
              <a:pathLst>
                <a:path extrusionOk="0" h="5467" w="18690">
                  <a:moveTo>
                    <a:pt x="598" y="0"/>
                  </a:moveTo>
                  <a:cubicBezTo>
                    <a:pt x="323" y="393"/>
                    <a:pt x="157" y="849"/>
                    <a:pt x="124" y="1337"/>
                  </a:cubicBezTo>
                  <a:lnTo>
                    <a:pt x="98" y="1733"/>
                  </a:lnTo>
                  <a:cubicBezTo>
                    <a:pt x="0" y="3194"/>
                    <a:pt x="1109" y="4462"/>
                    <a:pt x="2569" y="4560"/>
                  </a:cubicBezTo>
                  <a:lnTo>
                    <a:pt x="15987" y="5460"/>
                  </a:lnTo>
                  <a:cubicBezTo>
                    <a:pt x="16051" y="5464"/>
                    <a:pt x="16114" y="5466"/>
                    <a:pt x="16177" y="5466"/>
                  </a:cubicBezTo>
                  <a:cubicBezTo>
                    <a:pt x="17336" y="5466"/>
                    <a:pt x="18344" y="4698"/>
                    <a:pt x="18690" y="3622"/>
                  </a:cubicBezTo>
                  <a:lnTo>
                    <a:pt x="18690" y="3622"/>
                  </a:lnTo>
                  <a:cubicBezTo>
                    <a:pt x="18006" y="3640"/>
                    <a:pt x="17321" y="3660"/>
                    <a:pt x="16635" y="3683"/>
                  </a:cubicBezTo>
                  <a:cubicBezTo>
                    <a:pt x="16593" y="3872"/>
                    <a:pt x="16419" y="3997"/>
                    <a:pt x="16222" y="4002"/>
                  </a:cubicBezTo>
                  <a:cubicBezTo>
                    <a:pt x="16218" y="4002"/>
                    <a:pt x="16214" y="4002"/>
                    <a:pt x="16210" y="4002"/>
                  </a:cubicBezTo>
                  <a:cubicBezTo>
                    <a:pt x="16021" y="4002"/>
                    <a:pt x="15853" y="3885"/>
                    <a:pt x="15801" y="3709"/>
                  </a:cubicBezTo>
                  <a:lnTo>
                    <a:pt x="15671" y="3712"/>
                  </a:lnTo>
                  <a:cubicBezTo>
                    <a:pt x="15208" y="3725"/>
                    <a:pt x="14744" y="3728"/>
                    <a:pt x="14280" y="3731"/>
                  </a:cubicBezTo>
                  <a:cubicBezTo>
                    <a:pt x="14201" y="3819"/>
                    <a:pt x="14086" y="3873"/>
                    <a:pt x="13959" y="3877"/>
                  </a:cubicBezTo>
                  <a:cubicBezTo>
                    <a:pt x="13954" y="3877"/>
                    <a:pt x="13949" y="3877"/>
                    <a:pt x="13945" y="3877"/>
                  </a:cubicBezTo>
                  <a:cubicBezTo>
                    <a:pt x="13817" y="3877"/>
                    <a:pt x="13699" y="3822"/>
                    <a:pt x="13620" y="3731"/>
                  </a:cubicBezTo>
                  <a:cubicBezTo>
                    <a:pt x="13268" y="3728"/>
                    <a:pt x="12915" y="3723"/>
                    <a:pt x="12562" y="3714"/>
                  </a:cubicBezTo>
                  <a:cubicBezTo>
                    <a:pt x="12521" y="3871"/>
                    <a:pt x="12473" y="4020"/>
                    <a:pt x="12420" y="4162"/>
                  </a:cubicBezTo>
                  <a:cubicBezTo>
                    <a:pt x="12418" y="4164"/>
                    <a:pt x="12416" y="4167"/>
                    <a:pt x="12415" y="4169"/>
                  </a:cubicBezTo>
                  <a:cubicBezTo>
                    <a:pt x="12390" y="4240"/>
                    <a:pt x="12331" y="4301"/>
                    <a:pt x="12239" y="4306"/>
                  </a:cubicBezTo>
                  <a:cubicBezTo>
                    <a:pt x="11692" y="4343"/>
                    <a:pt x="11133" y="4364"/>
                    <a:pt x="10571" y="4364"/>
                  </a:cubicBezTo>
                  <a:cubicBezTo>
                    <a:pt x="9250" y="4364"/>
                    <a:pt x="7907" y="4247"/>
                    <a:pt x="6649" y="3946"/>
                  </a:cubicBezTo>
                  <a:cubicBezTo>
                    <a:pt x="6641" y="3947"/>
                    <a:pt x="6632" y="3947"/>
                    <a:pt x="6624" y="3947"/>
                  </a:cubicBezTo>
                  <a:cubicBezTo>
                    <a:pt x="6549" y="3947"/>
                    <a:pt x="6479" y="3905"/>
                    <a:pt x="6467" y="3808"/>
                  </a:cubicBezTo>
                  <a:cubicBezTo>
                    <a:pt x="6445" y="3623"/>
                    <a:pt x="6428" y="3435"/>
                    <a:pt x="6413" y="3244"/>
                  </a:cubicBezTo>
                  <a:cubicBezTo>
                    <a:pt x="5981" y="3181"/>
                    <a:pt x="5546" y="3106"/>
                    <a:pt x="5117" y="3009"/>
                  </a:cubicBezTo>
                  <a:cubicBezTo>
                    <a:pt x="5048" y="3053"/>
                    <a:pt x="4967" y="3079"/>
                    <a:pt x="4879" y="3081"/>
                  </a:cubicBezTo>
                  <a:cubicBezTo>
                    <a:pt x="4875" y="3082"/>
                    <a:pt x="4870" y="3082"/>
                    <a:pt x="4866" y="3082"/>
                  </a:cubicBezTo>
                  <a:cubicBezTo>
                    <a:pt x="4699" y="3082"/>
                    <a:pt x="4552" y="2990"/>
                    <a:pt x="4482" y="2848"/>
                  </a:cubicBezTo>
                  <a:cubicBezTo>
                    <a:pt x="3938" y="2695"/>
                    <a:pt x="3415" y="2499"/>
                    <a:pt x="2930" y="2247"/>
                  </a:cubicBezTo>
                  <a:lnTo>
                    <a:pt x="2930" y="2247"/>
                  </a:lnTo>
                  <a:cubicBezTo>
                    <a:pt x="3001" y="2337"/>
                    <a:pt x="3044" y="2458"/>
                    <a:pt x="3041" y="2561"/>
                  </a:cubicBezTo>
                  <a:cubicBezTo>
                    <a:pt x="3034" y="2791"/>
                    <a:pt x="2839" y="2950"/>
                    <a:pt x="2618" y="2955"/>
                  </a:cubicBezTo>
                  <a:cubicBezTo>
                    <a:pt x="2614" y="2956"/>
                    <a:pt x="2609" y="2956"/>
                    <a:pt x="2605" y="2956"/>
                  </a:cubicBezTo>
                  <a:cubicBezTo>
                    <a:pt x="2384" y="2956"/>
                    <a:pt x="2193" y="2796"/>
                    <a:pt x="2179" y="2570"/>
                  </a:cubicBezTo>
                  <a:cubicBezTo>
                    <a:pt x="2166" y="2348"/>
                    <a:pt x="2311" y="2144"/>
                    <a:pt x="2535" y="2118"/>
                  </a:cubicBezTo>
                  <a:cubicBezTo>
                    <a:pt x="2541" y="2117"/>
                    <a:pt x="2546" y="2117"/>
                    <a:pt x="2552" y="2117"/>
                  </a:cubicBezTo>
                  <a:cubicBezTo>
                    <a:pt x="2572" y="2117"/>
                    <a:pt x="2589" y="2123"/>
                    <a:pt x="2605" y="2131"/>
                  </a:cubicBezTo>
                  <a:cubicBezTo>
                    <a:pt x="2623" y="2120"/>
                    <a:pt x="2641" y="2113"/>
                    <a:pt x="2661" y="2112"/>
                  </a:cubicBezTo>
                  <a:cubicBezTo>
                    <a:pt x="2668" y="2112"/>
                    <a:pt x="2676" y="2113"/>
                    <a:pt x="2684" y="2114"/>
                  </a:cubicBezTo>
                  <a:cubicBezTo>
                    <a:pt x="2491" y="2004"/>
                    <a:pt x="2306" y="1884"/>
                    <a:pt x="2129" y="1753"/>
                  </a:cubicBezTo>
                  <a:cubicBezTo>
                    <a:pt x="1641" y="1389"/>
                    <a:pt x="896" y="709"/>
                    <a:pt x="5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7"/>
            <p:cNvSpPr/>
            <p:nvPr/>
          </p:nvSpPr>
          <p:spPr>
            <a:xfrm>
              <a:off x="5348425" y="3359015"/>
              <a:ext cx="104944" cy="109863"/>
            </a:xfrm>
            <a:custGeom>
              <a:rect b="b" l="l" r="r" t="t"/>
              <a:pathLst>
                <a:path extrusionOk="0" h="335" w="320">
                  <a:moveTo>
                    <a:pt x="148" y="0"/>
                  </a:moveTo>
                  <a:cubicBezTo>
                    <a:pt x="143" y="2"/>
                    <a:pt x="138" y="6"/>
                    <a:pt x="132" y="10"/>
                  </a:cubicBezTo>
                  <a:cubicBezTo>
                    <a:pt x="60" y="32"/>
                    <a:pt x="1" y="147"/>
                    <a:pt x="10" y="219"/>
                  </a:cubicBezTo>
                  <a:cubicBezTo>
                    <a:pt x="20" y="293"/>
                    <a:pt x="85" y="335"/>
                    <a:pt x="157" y="335"/>
                  </a:cubicBezTo>
                  <a:cubicBezTo>
                    <a:pt x="160" y="335"/>
                    <a:pt x="164" y="335"/>
                    <a:pt x="167" y="334"/>
                  </a:cubicBezTo>
                  <a:cubicBezTo>
                    <a:pt x="250" y="329"/>
                    <a:pt x="319" y="277"/>
                    <a:pt x="313" y="189"/>
                  </a:cubicBezTo>
                  <a:cubicBezTo>
                    <a:pt x="305" y="86"/>
                    <a:pt x="230" y="41"/>
                    <a:pt x="1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7"/>
            <p:cNvSpPr/>
            <p:nvPr/>
          </p:nvSpPr>
          <p:spPr>
            <a:xfrm>
              <a:off x="1628499" y="3056974"/>
              <a:ext cx="104944" cy="110191"/>
            </a:xfrm>
            <a:custGeom>
              <a:rect b="b" l="l" r="r" t="t"/>
              <a:pathLst>
                <a:path extrusionOk="0" h="336" w="320">
                  <a:moveTo>
                    <a:pt x="150" y="1"/>
                  </a:moveTo>
                  <a:cubicBezTo>
                    <a:pt x="144" y="4"/>
                    <a:pt x="139" y="7"/>
                    <a:pt x="132" y="10"/>
                  </a:cubicBezTo>
                  <a:cubicBezTo>
                    <a:pt x="61" y="33"/>
                    <a:pt x="1" y="147"/>
                    <a:pt x="10" y="219"/>
                  </a:cubicBezTo>
                  <a:cubicBezTo>
                    <a:pt x="20" y="294"/>
                    <a:pt x="86" y="335"/>
                    <a:pt x="157" y="335"/>
                  </a:cubicBezTo>
                  <a:cubicBezTo>
                    <a:pt x="160" y="335"/>
                    <a:pt x="164" y="335"/>
                    <a:pt x="167" y="335"/>
                  </a:cubicBezTo>
                  <a:cubicBezTo>
                    <a:pt x="252" y="330"/>
                    <a:pt x="319" y="278"/>
                    <a:pt x="313" y="189"/>
                  </a:cubicBezTo>
                  <a:cubicBezTo>
                    <a:pt x="306" y="87"/>
                    <a:pt x="230" y="41"/>
                    <a:pt x="1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7"/>
            <p:cNvSpPr/>
            <p:nvPr/>
          </p:nvSpPr>
          <p:spPr>
            <a:xfrm>
              <a:off x="1534378" y="3786332"/>
              <a:ext cx="104616" cy="110519"/>
            </a:xfrm>
            <a:custGeom>
              <a:rect b="b" l="l" r="r" t="t"/>
              <a:pathLst>
                <a:path extrusionOk="0" h="337" w="319">
                  <a:moveTo>
                    <a:pt x="148" y="1"/>
                  </a:moveTo>
                  <a:cubicBezTo>
                    <a:pt x="143" y="4"/>
                    <a:pt x="138" y="8"/>
                    <a:pt x="132" y="10"/>
                  </a:cubicBezTo>
                  <a:cubicBezTo>
                    <a:pt x="60" y="34"/>
                    <a:pt x="0" y="147"/>
                    <a:pt x="10" y="219"/>
                  </a:cubicBezTo>
                  <a:cubicBezTo>
                    <a:pt x="20" y="295"/>
                    <a:pt x="86" y="336"/>
                    <a:pt x="159" y="336"/>
                  </a:cubicBezTo>
                  <a:cubicBezTo>
                    <a:pt x="162" y="336"/>
                    <a:pt x="164" y="336"/>
                    <a:pt x="167" y="336"/>
                  </a:cubicBezTo>
                  <a:cubicBezTo>
                    <a:pt x="251" y="331"/>
                    <a:pt x="319" y="279"/>
                    <a:pt x="313" y="190"/>
                  </a:cubicBezTo>
                  <a:cubicBezTo>
                    <a:pt x="304" y="88"/>
                    <a:pt x="229" y="42"/>
                    <a:pt x="1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7"/>
            <p:cNvSpPr/>
            <p:nvPr/>
          </p:nvSpPr>
          <p:spPr>
            <a:xfrm>
              <a:off x="2276527" y="3828310"/>
              <a:ext cx="104944" cy="110191"/>
            </a:xfrm>
            <a:custGeom>
              <a:rect b="b" l="l" r="r" t="t"/>
              <a:pathLst>
                <a:path extrusionOk="0" h="336" w="320">
                  <a:moveTo>
                    <a:pt x="149" y="1"/>
                  </a:moveTo>
                  <a:cubicBezTo>
                    <a:pt x="144" y="3"/>
                    <a:pt x="138" y="7"/>
                    <a:pt x="132" y="10"/>
                  </a:cubicBezTo>
                  <a:cubicBezTo>
                    <a:pt x="60" y="33"/>
                    <a:pt x="1" y="147"/>
                    <a:pt x="9" y="220"/>
                  </a:cubicBezTo>
                  <a:cubicBezTo>
                    <a:pt x="19" y="294"/>
                    <a:pt x="85" y="335"/>
                    <a:pt x="157" y="335"/>
                  </a:cubicBezTo>
                  <a:cubicBezTo>
                    <a:pt x="161" y="335"/>
                    <a:pt x="164" y="335"/>
                    <a:pt x="167" y="335"/>
                  </a:cubicBezTo>
                  <a:cubicBezTo>
                    <a:pt x="252" y="330"/>
                    <a:pt x="319" y="278"/>
                    <a:pt x="313" y="189"/>
                  </a:cubicBezTo>
                  <a:cubicBezTo>
                    <a:pt x="305" y="86"/>
                    <a:pt x="230" y="41"/>
                    <a:pt x="1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7"/>
            <p:cNvSpPr/>
            <p:nvPr/>
          </p:nvSpPr>
          <p:spPr>
            <a:xfrm>
              <a:off x="2370976" y="3098295"/>
              <a:ext cx="104616" cy="110519"/>
            </a:xfrm>
            <a:custGeom>
              <a:rect b="b" l="l" r="r" t="t"/>
              <a:pathLst>
                <a:path extrusionOk="0" h="337" w="319">
                  <a:moveTo>
                    <a:pt x="148" y="1"/>
                  </a:moveTo>
                  <a:cubicBezTo>
                    <a:pt x="143" y="4"/>
                    <a:pt x="138" y="8"/>
                    <a:pt x="131" y="10"/>
                  </a:cubicBezTo>
                  <a:cubicBezTo>
                    <a:pt x="60" y="34"/>
                    <a:pt x="0" y="149"/>
                    <a:pt x="10" y="219"/>
                  </a:cubicBezTo>
                  <a:cubicBezTo>
                    <a:pt x="20" y="294"/>
                    <a:pt x="86" y="336"/>
                    <a:pt x="159" y="336"/>
                  </a:cubicBezTo>
                  <a:cubicBezTo>
                    <a:pt x="162" y="336"/>
                    <a:pt x="164" y="336"/>
                    <a:pt x="167" y="336"/>
                  </a:cubicBezTo>
                  <a:cubicBezTo>
                    <a:pt x="250" y="331"/>
                    <a:pt x="319" y="279"/>
                    <a:pt x="313" y="190"/>
                  </a:cubicBezTo>
                  <a:cubicBezTo>
                    <a:pt x="304" y="87"/>
                    <a:pt x="229" y="41"/>
                    <a:pt x="1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7"/>
            <p:cNvSpPr/>
            <p:nvPr/>
          </p:nvSpPr>
          <p:spPr>
            <a:xfrm>
              <a:off x="2929473" y="3112397"/>
              <a:ext cx="1874234" cy="1200297"/>
            </a:xfrm>
            <a:custGeom>
              <a:rect b="b" l="l" r="r" t="t"/>
              <a:pathLst>
                <a:path extrusionOk="0" h="3660" w="5715">
                  <a:moveTo>
                    <a:pt x="2293" y="0"/>
                  </a:moveTo>
                  <a:cubicBezTo>
                    <a:pt x="1642" y="0"/>
                    <a:pt x="985" y="27"/>
                    <a:pt x="311" y="41"/>
                  </a:cubicBezTo>
                  <a:cubicBezTo>
                    <a:pt x="162" y="1196"/>
                    <a:pt x="1" y="2215"/>
                    <a:pt x="118" y="3389"/>
                  </a:cubicBezTo>
                  <a:cubicBezTo>
                    <a:pt x="1902" y="3503"/>
                    <a:pt x="3653" y="3657"/>
                    <a:pt x="5445" y="3659"/>
                  </a:cubicBezTo>
                  <a:cubicBezTo>
                    <a:pt x="5491" y="3109"/>
                    <a:pt x="5613" y="2602"/>
                    <a:pt x="5654" y="2051"/>
                  </a:cubicBezTo>
                  <a:cubicBezTo>
                    <a:pt x="5696" y="1502"/>
                    <a:pt x="5676" y="1015"/>
                    <a:pt x="5715" y="444"/>
                  </a:cubicBezTo>
                  <a:lnTo>
                    <a:pt x="5711" y="444"/>
                  </a:lnTo>
                  <a:cubicBezTo>
                    <a:pt x="4548" y="81"/>
                    <a:pt x="3429" y="0"/>
                    <a:pt x="22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7"/>
            <p:cNvSpPr/>
            <p:nvPr/>
          </p:nvSpPr>
          <p:spPr>
            <a:xfrm>
              <a:off x="5254304" y="4088373"/>
              <a:ext cx="104616" cy="109863"/>
            </a:xfrm>
            <a:custGeom>
              <a:rect b="b" l="l" r="r" t="t"/>
              <a:pathLst>
                <a:path extrusionOk="0" h="335" w="319">
                  <a:moveTo>
                    <a:pt x="148" y="0"/>
                  </a:moveTo>
                  <a:cubicBezTo>
                    <a:pt x="143" y="3"/>
                    <a:pt x="138" y="6"/>
                    <a:pt x="131" y="10"/>
                  </a:cubicBezTo>
                  <a:cubicBezTo>
                    <a:pt x="60" y="32"/>
                    <a:pt x="0" y="147"/>
                    <a:pt x="9" y="219"/>
                  </a:cubicBezTo>
                  <a:cubicBezTo>
                    <a:pt x="18" y="292"/>
                    <a:pt x="84" y="335"/>
                    <a:pt x="157" y="335"/>
                  </a:cubicBezTo>
                  <a:cubicBezTo>
                    <a:pt x="160" y="335"/>
                    <a:pt x="163" y="335"/>
                    <a:pt x="167" y="334"/>
                  </a:cubicBezTo>
                  <a:cubicBezTo>
                    <a:pt x="251" y="329"/>
                    <a:pt x="319" y="277"/>
                    <a:pt x="313" y="189"/>
                  </a:cubicBezTo>
                  <a:cubicBezTo>
                    <a:pt x="304" y="88"/>
                    <a:pt x="229" y="42"/>
                    <a:pt x="1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7"/>
            <p:cNvSpPr/>
            <p:nvPr/>
          </p:nvSpPr>
          <p:spPr>
            <a:xfrm>
              <a:off x="544300" y="2466338"/>
              <a:ext cx="6583924" cy="2527183"/>
            </a:xfrm>
            <a:custGeom>
              <a:rect b="b" l="l" r="r" t="t"/>
              <a:pathLst>
                <a:path extrusionOk="0" h="7706" w="20076">
                  <a:moveTo>
                    <a:pt x="3338" y="552"/>
                  </a:moveTo>
                  <a:cubicBezTo>
                    <a:pt x="3389" y="552"/>
                    <a:pt x="3439" y="554"/>
                    <a:pt x="3490" y="556"/>
                  </a:cubicBezTo>
                  <a:cubicBezTo>
                    <a:pt x="3500" y="556"/>
                    <a:pt x="3511" y="558"/>
                    <a:pt x="3521" y="558"/>
                  </a:cubicBezTo>
                  <a:lnTo>
                    <a:pt x="16939" y="1457"/>
                  </a:lnTo>
                  <a:cubicBezTo>
                    <a:pt x="18399" y="1555"/>
                    <a:pt x="19508" y="2823"/>
                    <a:pt x="19410" y="4284"/>
                  </a:cubicBezTo>
                  <a:lnTo>
                    <a:pt x="19384" y="4680"/>
                  </a:lnTo>
                  <a:cubicBezTo>
                    <a:pt x="19291" y="6078"/>
                    <a:pt x="18124" y="7158"/>
                    <a:pt x="16747" y="7158"/>
                  </a:cubicBezTo>
                  <a:cubicBezTo>
                    <a:pt x="16684" y="7158"/>
                    <a:pt x="16621" y="7156"/>
                    <a:pt x="16557" y="7151"/>
                  </a:cubicBezTo>
                  <a:lnTo>
                    <a:pt x="3140" y="6252"/>
                  </a:lnTo>
                  <a:cubicBezTo>
                    <a:pt x="1680" y="6154"/>
                    <a:pt x="571" y="4885"/>
                    <a:pt x="668" y="3425"/>
                  </a:cubicBezTo>
                  <a:lnTo>
                    <a:pt x="694" y="3029"/>
                  </a:lnTo>
                  <a:cubicBezTo>
                    <a:pt x="741" y="2326"/>
                    <a:pt x="1063" y="1679"/>
                    <a:pt x="1598" y="1210"/>
                  </a:cubicBezTo>
                  <a:cubicBezTo>
                    <a:pt x="2086" y="783"/>
                    <a:pt x="2699" y="552"/>
                    <a:pt x="3338" y="552"/>
                  </a:cubicBezTo>
                  <a:close/>
                  <a:moveTo>
                    <a:pt x="3331" y="1"/>
                  </a:moveTo>
                  <a:cubicBezTo>
                    <a:pt x="2563" y="1"/>
                    <a:pt x="1824" y="281"/>
                    <a:pt x="1236" y="796"/>
                  </a:cubicBezTo>
                  <a:cubicBezTo>
                    <a:pt x="589" y="1360"/>
                    <a:pt x="203" y="2140"/>
                    <a:pt x="146" y="2992"/>
                  </a:cubicBezTo>
                  <a:lnTo>
                    <a:pt x="120" y="3388"/>
                  </a:lnTo>
                  <a:cubicBezTo>
                    <a:pt x="1" y="5149"/>
                    <a:pt x="1339" y="6680"/>
                    <a:pt x="3103" y="6799"/>
                  </a:cubicBezTo>
                  <a:lnTo>
                    <a:pt x="16520" y="7698"/>
                  </a:lnTo>
                  <a:cubicBezTo>
                    <a:pt x="16533" y="7699"/>
                    <a:pt x="16545" y="7699"/>
                    <a:pt x="16556" y="7700"/>
                  </a:cubicBezTo>
                  <a:cubicBezTo>
                    <a:pt x="16617" y="7704"/>
                    <a:pt x="16677" y="7705"/>
                    <a:pt x="16737" y="7705"/>
                  </a:cubicBezTo>
                  <a:cubicBezTo>
                    <a:pt x="18406" y="7705"/>
                    <a:pt x="19818" y="6406"/>
                    <a:pt x="19931" y="4715"/>
                  </a:cubicBezTo>
                  <a:lnTo>
                    <a:pt x="19957" y="4319"/>
                  </a:lnTo>
                  <a:cubicBezTo>
                    <a:pt x="20075" y="2557"/>
                    <a:pt x="18737" y="1026"/>
                    <a:pt x="16974" y="907"/>
                  </a:cubicBezTo>
                  <a:lnTo>
                    <a:pt x="3557" y="9"/>
                  </a:lnTo>
                  <a:cubicBezTo>
                    <a:pt x="3481" y="3"/>
                    <a:pt x="3406" y="1"/>
                    <a:pt x="33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7"/>
            <p:cNvSpPr/>
            <p:nvPr/>
          </p:nvSpPr>
          <p:spPr>
            <a:xfrm>
              <a:off x="2803541" y="2958917"/>
              <a:ext cx="2161518" cy="1493812"/>
            </a:xfrm>
            <a:custGeom>
              <a:rect b="b" l="l" r="r" t="t"/>
              <a:pathLst>
                <a:path extrusionOk="0" h="4555" w="6591">
                  <a:moveTo>
                    <a:pt x="2679" y="468"/>
                  </a:moveTo>
                  <a:cubicBezTo>
                    <a:pt x="3815" y="468"/>
                    <a:pt x="4933" y="547"/>
                    <a:pt x="6095" y="910"/>
                  </a:cubicBezTo>
                  <a:lnTo>
                    <a:pt x="6098" y="910"/>
                  </a:lnTo>
                  <a:cubicBezTo>
                    <a:pt x="6060" y="1482"/>
                    <a:pt x="6080" y="1967"/>
                    <a:pt x="6038" y="2517"/>
                  </a:cubicBezTo>
                  <a:cubicBezTo>
                    <a:pt x="5996" y="3070"/>
                    <a:pt x="5875" y="3574"/>
                    <a:pt x="5829" y="4125"/>
                  </a:cubicBezTo>
                  <a:cubicBezTo>
                    <a:pt x="4037" y="4122"/>
                    <a:pt x="2286" y="3965"/>
                    <a:pt x="502" y="3850"/>
                  </a:cubicBezTo>
                  <a:cubicBezTo>
                    <a:pt x="386" y="2676"/>
                    <a:pt x="546" y="1663"/>
                    <a:pt x="695" y="508"/>
                  </a:cubicBezTo>
                  <a:cubicBezTo>
                    <a:pt x="1370" y="494"/>
                    <a:pt x="2027" y="468"/>
                    <a:pt x="2679" y="468"/>
                  </a:cubicBezTo>
                  <a:close/>
                  <a:moveTo>
                    <a:pt x="2606" y="0"/>
                  </a:moveTo>
                  <a:cubicBezTo>
                    <a:pt x="1903" y="0"/>
                    <a:pt x="1205" y="59"/>
                    <a:pt x="529" y="190"/>
                  </a:cubicBezTo>
                  <a:cubicBezTo>
                    <a:pt x="437" y="209"/>
                    <a:pt x="405" y="309"/>
                    <a:pt x="432" y="384"/>
                  </a:cubicBezTo>
                  <a:cubicBezTo>
                    <a:pt x="0" y="1503"/>
                    <a:pt x="3" y="2828"/>
                    <a:pt x="146" y="3999"/>
                  </a:cubicBezTo>
                  <a:cubicBezTo>
                    <a:pt x="158" y="4097"/>
                    <a:pt x="226" y="4139"/>
                    <a:pt x="300" y="4139"/>
                  </a:cubicBezTo>
                  <a:cubicBezTo>
                    <a:pt x="310" y="4139"/>
                    <a:pt x="319" y="4138"/>
                    <a:pt x="328" y="4137"/>
                  </a:cubicBezTo>
                  <a:cubicBezTo>
                    <a:pt x="1586" y="4438"/>
                    <a:pt x="2929" y="4555"/>
                    <a:pt x="4250" y="4555"/>
                  </a:cubicBezTo>
                  <a:cubicBezTo>
                    <a:pt x="4812" y="4555"/>
                    <a:pt x="5371" y="4534"/>
                    <a:pt x="5918" y="4497"/>
                  </a:cubicBezTo>
                  <a:cubicBezTo>
                    <a:pt x="6010" y="4491"/>
                    <a:pt x="6070" y="4431"/>
                    <a:pt x="6094" y="4360"/>
                  </a:cubicBezTo>
                  <a:cubicBezTo>
                    <a:pt x="6095" y="4358"/>
                    <a:pt x="6097" y="4355"/>
                    <a:pt x="6098" y="4353"/>
                  </a:cubicBezTo>
                  <a:cubicBezTo>
                    <a:pt x="6501" y="3282"/>
                    <a:pt x="6590" y="1736"/>
                    <a:pt x="6361" y="618"/>
                  </a:cubicBezTo>
                  <a:cubicBezTo>
                    <a:pt x="6356" y="595"/>
                    <a:pt x="6346" y="579"/>
                    <a:pt x="6334" y="564"/>
                  </a:cubicBezTo>
                  <a:cubicBezTo>
                    <a:pt x="6317" y="522"/>
                    <a:pt x="6280" y="485"/>
                    <a:pt x="6216" y="467"/>
                  </a:cubicBezTo>
                  <a:cubicBezTo>
                    <a:pt x="5063" y="179"/>
                    <a:pt x="3828" y="0"/>
                    <a:pt x="2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7"/>
            <p:cNvSpPr/>
            <p:nvPr/>
          </p:nvSpPr>
          <p:spPr>
            <a:xfrm>
              <a:off x="5254631" y="3285554"/>
              <a:ext cx="288924" cy="277446"/>
            </a:xfrm>
            <a:custGeom>
              <a:rect b="b" l="l" r="r" t="t"/>
              <a:pathLst>
                <a:path extrusionOk="0" h="846" w="881">
                  <a:moveTo>
                    <a:pt x="434" y="222"/>
                  </a:moveTo>
                  <a:cubicBezTo>
                    <a:pt x="516" y="263"/>
                    <a:pt x="591" y="310"/>
                    <a:pt x="599" y="412"/>
                  </a:cubicBezTo>
                  <a:cubicBezTo>
                    <a:pt x="605" y="500"/>
                    <a:pt x="537" y="553"/>
                    <a:pt x="453" y="557"/>
                  </a:cubicBezTo>
                  <a:cubicBezTo>
                    <a:pt x="450" y="557"/>
                    <a:pt x="448" y="558"/>
                    <a:pt x="445" y="558"/>
                  </a:cubicBezTo>
                  <a:cubicBezTo>
                    <a:pt x="373" y="558"/>
                    <a:pt x="306" y="517"/>
                    <a:pt x="295" y="442"/>
                  </a:cubicBezTo>
                  <a:cubicBezTo>
                    <a:pt x="287" y="369"/>
                    <a:pt x="346" y="255"/>
                    <a:pt x="418" y="231"/>
                  </a:cubicBezTo>
                  <a:cubicBezTo>
                    <a:pt x="424" y="229"/>
                    <a:pt x="428" y="225"/>
                    <a:pt x="434" y="222"/>
                  </a:cubicBezTo>
                  <a:close/>
                  <a:moveTo>
                    <a:pt x="515" y="1"/>
                  </a:moveTo>
                  <a:cubicBezTo>
                    <a:pt x="508" y="1"/>
                    <a:pt x="502" y="1"/>
                    <a:pt x="496" y="1"/>
                  </a:cubicBezTo>
                  <a:cubicBezTo>
                    <a:pt x="476" y="2"/>
                    <a:pt x="458" y="11"/>
                    <a:pt x="442" y="21"/>
                  </a:cubicBezTo>
                  <a:cubicBezTo>
                    <a:pt x="426" y="14"/>
                    <a:pt x="408" y="8"/>
                    <a:pt x="388" y="8"/>
                  </a:cubicBezTo>
                  <a:cubicBezTo>
                    <a:pt x="382" y="8"/>
                    <a:pt x="376" y="9"/>
                    <a:pt x="370" y="10"/>
                  </a:cubicBezTo>
                  <a:cubicBezTo>
                    <a:pt x="146" y="36"/>
                    <a:pt x="0" y="241"/>
                    <a:pt x="15" y="461"/>
                  </a:cubicBezTo>
                  <a:cubicBezTo>
                    <a:pt x="27" y="686"/>
                    <a:pt x="220" y="846"/>
                    <a:pt x="442" y="846"/>
                  </a:cubicBezTo>
                  <a:cubicBezTo>
                    <a:pt x="446" y="846"/>
                    <a:pt x="450" y="846"/>
                    <a:pt x="453" y="846"/>
                  </a:cubicBezTo>
                  <a:cubicBezTo>
                    <a:pt x="674" y="841"/>
                    <a:pt x="870" y="681"/>
                    <a:pt x="876" y="452"/>
                  </a:cubicBezTo>
                  <a:cubicBezTo>
                    <a:pt x="881" y="257"/>
                    <a:pt x="730" y="1"/>
                    <a:pt x="515" y="1"/>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7"/>
            <p:cNvSpPr/>
            <p:nvPr/>
          </p:nvSpPr>
          <p:spPr>
            <a:xfrm>
              <a:off x="5996124" y="3326876"/>
              <a:ext cx="289580" cy="277118"/>
            </a:xfrm>
            <a:custGeom>
              <a:rect b="b" l="l" r="r" t="t"/>
              <a:pathLst>
                <a:path extrusionOk="0" h="845" w="883">
                  <a:moveTo>
                    <a:pt x="437" y="223"/>
                  </a:moveTo>
                  <a:cubicBezTo>
                    <a:pt x="518" y="264"/>
                    <a:pt x="593" y="311"/>
                    <a:pt x="601" y="412"/>
                  </a:cubicBezTo>
                  <a:cubicBezTo>
                    <a:pt x="606" y="501"/>
                    <a:pt x="539" y="553"/>
                    <a:pt x="456" y="557"/>
                  </a:cubicBezTo>
                  <a:cubicBezTo>
                    <a:pt x="452" y="558"/>
                    <a:pt x="449" y="558"/>
                    <a:pt x="445" y="558"/>
                  </a:cubicBezTo>
                  <a:cubicBezTo>
                    <a:pt x="374" y="558"/>
                    <a:pt x="307" y="516"/>
                    <a:pt x="297" y="442"/>
                  </a:cubicBezTo>
                  <a:cubicBezTo>
                    <a:pt x="289" y="369"/>
                    <a:pt x="348" y="255"/>
                    <a:pt x="420" y="233"/>
                  </a:cubicBezTo>
                  <a:cubicBezTo>
                    <a:pt x="427" y="229"/>
                    <a:pt x="431" y="225"/>
                    <a:pt x="437" y="223"/>
                  </a:cubicBezTo>
                  <a:close/>
                  <a:moveTo>
                    <a:pt x="516" y="1"/>
                  </a:moveTo>
                  <a:cubicBezTo>
                    <a:pt x="510" y="1"/>
                    <a:pt x="504" y="1"/>
                    <a:pt x="497" y="1"/>
                  </a:cubicBezTo>
                  <a:cubicBezTo>
                    <a:pt x="478" y="3"/>
                    <a:pt x="459" y="11"/>
                    <a:pt x="442" y="21"/>
                  </a:cubicBezTo>
                  <a:cubicBezTo>
                    <a:pt x="426" y="13"/>
                    <a:pt x="408" y="8"/>
                    <a:pt x="385" y="8"/>
                  </a:cubicBezTo>
                  <a:cubicBezTo>
                    <a:pt x="380" y="8"/>
                    <a:pt x="375" y="8"/>
                    <a:pt x="370" y="9"/>
                  </a:cubicBezTo>
                  <a:cubicBezTo>
                    <a:pt x="146" y="36"/>
                    <a:pt x="1" y="240"/>
                    <a:pt x="15" y="459"/>
                  </a:cubicBezTo>
                  <a:cubicBezTo>
                    <a:pt x="30" y="685"/>
                    <a:pt x="222" y="845"/>
                    <a:pt x="443" y="845"/>
                  </a:cubicBezTo>
                  <a:cubicBezTo>
                    <a:pt x="447" y="845"/>
                    <a:pt x="450" y="845"/>
                    <a:pt x="454" y="845"/>
                  </a:cubicBezTo>
                  <a:cubicBezTo>
                    <a:pt x="675" y="838"/>
                    <a:pt x="870" y="680"/>
                    <a:pt x="877" y="451"/>
                  </a:cubicBezTo>
                  <a:cubicBezTo>
                    <a:pt x="882" y="257"/>
                    <a:pt x="731" y="1"/>
                    <a:pt x="516" y="1"/>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7"/>
            <p:cNvSpPr/>
            <p:nvPr/>
          </p:nvSpPr>
          <p:spPr>
            <a:xfrm>
              <a:off x="5160182" y="4015569"/>
              <a:ext cx="289252" cy="277118"/>
            </a:xfrm>
            <a:custGeom>
              <a:rect b="b" l="l" r="r" t="t"/>
              <a:pathLst>
                <a:path extrusionOk="0" h="845" w="882">
                  <a:moveTo>
                    <a:pt x="435" y="222"/>
                  </a:moveTo>
                  <a:cubicBezTo>
                    <a:pt x="516" y="263"/>
                    <a:pt x="591" y="310"/>
                    <a:pt x="600" y="411"/>
                  </a:cubicBezTo>
                  <a:cubicBezTo>
                    <a:pt x="606" y="499"/>
                    <a:pt x="538" y="553"/>
                    <a:pt x="454" y="556"/>
                  </a:cubicBezTo>
                  <a:cubicBezTo>
                    <a:pt x="450" y="557"/>
                    <a:pt x="447" y="557"/>
                    <a:pt x="444" y="557"/>
                  </a:cubicBezTo>
                  <a:cubicBezTo>
                    <a:pt x="372" y="557"/>
                    <a:pt x="305" y="515"/>
                    <a:pt x="296" y="441"/>
                  </a:cubicBezTo>
                  <a:cubicBezTo>
                    <a:pt x="287" y="368"/>
                    <a:pt x="347" y="254"/>
                    <a:pt x="418" y="232"/>
                  </a:cubicBezTo>
                  <a:cubicBezTo>
                    <a:pt x="425" y="228"/>
                    <a:pt x="429" y="226"/>
                    <a:pt x="435" y="222"/>
                  </a:cubicBezTo>
                  <a:close/>
                  <a:moveTo>
                    <a:pt x="518" y="1"/>
                  </a:moveTo>
                  <a:cubicBezTo>
                    <a:pt x="511" y="1"/>
                    <a:pt x="504" y="1"/>
                    <a:pt x="496" y="1"/>
                  </a:cubicBezTo>
                  <a:cubicBezTo>
                    <a:pt x="477" y="3"/>
                    <a:pt x="459" y="10"/>
                    <a:pt x="441" y="20"/>
                  </a:cubicBezTo>
                  <a:cubicBezTo>
                    <a:pt x="425" y="12"/>
                    <a:pt x="407" y="7"/>
                    <a:pt x="386" y="7"/>
                  </a:cubicBezTo>
                  <a:cubicBezTo>
                    <a:pt x="381" y="7"/>
                    <a:pt x="375" y="7"/>
                    <a:pt x="369" y="8"/>
                  </a:cubicBezTo>
                  <a:cubicBezTo>
                    <a:pt x="146" y="34"/>
                    <a:pt x="1" y="239"/>
                    <a:pt x="14" y="460"/>
                  </a:cubicBezTo>
                  <a:cubicBezTo>
                    <a:pt x="29" y="686"/>
                    <a:pt x="221" y="845"/>
                    <a:pt x="443" y="845"/>
                  </a:cubicBezTo>
                  <a:cubicBezTo>
                    <a:pt x="447" y="845"/>
                    <a:pt x="450" y="845"/>
                    <a:pt x="454" y="845"/>
                  </a:cubicBezTo>
                  <a:cubicBezTo>
                    <a:pt x="674" y="838"/>
                    <a:pt x="870" y="679"/>
                    <a:pt x="876" y="450"/>
                  </a:cubicBezTo>
                  <a:cubicBezTo>
                    <a:pt x="882" y="258"/>
                    <a:pt x="731" y="1"/>
                    <a:pt x="518" y="1"/>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7"/>
            <p:cNvSpPr/>
            <p:nvPr/>
          </p:nvSpPr>
          <p:spPr>
            <a:xfrm>
              <a:off x="5902003" y="4056890"/>
              <a:ext cx="289252" cy="276790"/>
            </a:xfrm>
            <a:custGeom>
              <a:rect b="b" l="l" r="r" t="t"/>
              <a:pathLst>
                <a:path extrusionOk="0" h="844" w="882">
                  <a:moveTo>
                    <a:pt x="437" y="224"/>
                  </a:moveTo>
                  <a:cubicBezTo>
                    <a:pt x="517" y="264"/>
                    <a:pt x="593" y="311"/>
                    <a:pt x="600" y="413"/>
                  </a:cubicBezTo>
                  <a:cubicBezTo>
                    <a:pt x="605" y="500"/>
                    <a:pt x="538" y="553"/>
                    <a:pt x="454" y="557"/>
                  </a:cubicBezTo>
                  <a:cubicBezTo>
                    <a:pt x="452" y="558"/>
                    <a:pt x="449" y="558"/>
                    <a:pt x="447" y="558"/>
                  </a:cubicBezTo>
                  <a:cubicBezTo>
                    <a:pt x="375" y="558"/>
                    <a:pt x="307" y="516"/>
                    <a:pt x="297" y="443"/>
                  </a:cubicBezTo>
                  <a:cubicBezTo>
                    <a:pt x="288" y="370"/>
                    <a:pt x="348" y="257"/>
                    <a:pt x="420" y="233"/>
                  </a:cubicBezTo>
                  <a:cubicBezTo>
                    <a:pt x="426" y="231"/>
                    <a:pt x="429" y="226"/>
                    <a:pt x="437" y="224"/>
                  </a:cubicBezTo>
                  <a:close/>
                  <a:moveTo>
                    <a:pt x="515" y="1"/>
                  </a:moveTo>
                  <a:cubicBezTo>
                    <a:pt x="509" y="1"/>
                    <a:pt x="502" y="1"/>
                    <a:pt x="496" y="1"/>
                  </a:cubicBezTo>
                  <a:cubicBezTo>
                    <a:pt x="476" y="3"/>
                    <a:pt x="458" y="11"/>
                    <a:pt x="442" y="21"/>
                  </a:cubicBezTo>
                  <a:cubicBezTo>
                    <a:pt x="425" y="13"/>
                    <a:pt x="406" y="7"/>
                    <a:pt x="383" y="7"/>
                  </a:cubicBezTo>
                  <a:cubicBezTo>
                    <a:pt x="379" y="7"/>
                    <a:pt x="374" y="7"/>
                    <a:pt x="370" y="8"/>
                  </a:cubicBezTo>
                  <a:cubicBezTo>
                    <a:pt x="146" y="34"/>
                    <a:pt x="0" y="239"/>
                    <a:pt x="15" y="460"/>
                  </a:cubicBezTo>
                  <a:cubicBezTo>
                    <a:pt x="29" y="684"/>
                    <a:pt x="219" y="844"/>
                    <a:pt x="441" y="844"/>
                  </a:cubicBezTo>
                  <a:cubicBezTo>
                    <a:pt x="445" y="844"/>
                    <a:pt x="449" y="844"/>
                    <a:pt x="453" y="844"/>
                  </a:cubicBezTo>
                  <a:cubicBezTo>
                    <a:pt x="675" y="837"/>
                    <a:pt x="870" y="678"/>
                    <a:pt x="876" y="449"/>
                  </a:cubicBezTo>
                  <a:cubicBezTo>
                    <a:pt x="881" y="257"/>
                    <a:pt x="731" y="1"/>
                    <a:pt x="515" y="1"/>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7"/>
            <p:cNvSpPr/>
            <p:nvPr/>
          </p:nvSpPr>
          <p:spPr>
            <a:xfrm>
              <a:off x="1534706" y="2983841"/>
              <a:ext cx="289252" cy="277118"/>
            </a:xfrm>
            <a:custGeom>
              <a:rect b="b" l="l" r="r" t="t"/>
              <a:pathLst>
                <a:path extrusionOk="0" h="845" w="882">
                  <a:moveTo>
                    <a:pt x="437" y="223"/>
                  </a:moveTo>
                  <a:cubicBezTo>
                    <a:pt x="517" y="263"/>
                    <a:pt x="593" y="310"/>
                    <a:pt x="600" y="411"/>
                  </a:cubicBezTo>
                  <a:cubicBezTo>
                    <a:pt x="605" y="501"/>
                    <a:pt x="538" y="553"/>
                    <a:pt x="454" y="557"/>
                  </a:cubicBezTo>
                  <a:cubicBezTo>
                    <a:pt x="451" y="557"/>
                    <a:pt x="448" y="557"/>
                    <a:pt x="444" y="557"/>
                  </a:cubicBezTo>
                  <a:cubicBezTo>
                    <a:pt x="374" y="557"/>
                    <a:pt x="307" y="516"/>
                    <a:pt x="297" y="441"/>
                  </a:cubicBezTo>
                  <a:cubicBezTo>
                    <a:pt x="288" y="369"/>
                    <a:pt x="348" y="255"/>
                    <a:pt x="419" y="232"/>
                  </a:cubicBezTo>
                  <a:cubicBezTo>
                    <a:pt x="426" y="229"/>
                    <a:pt x="429" y="225"/>
                    <a:pt x="437" y="223"/>
                  </a:cubicBezTo>
                  <a:close/>
                  <a:moveTo>
                    <a:pt x="515" y="0"/>
                  </a:moveTo>
                  <a:cubicBezTo>
                    <a:pt x="509" y="0"/>
                    <a:pt x="502" y="1"/>
                    <a:pt x="496" y="1"/>
                  </a:cubicBezTo>
                  <a:cubicBezTo>
                    <a:pt x="477" y="3"/>
                    <a:pt x="458" y="10"/>
                    <a:pt x="442" y="21"/>
                  </a:cubicBezTo>
                  <a:cubicBezTo>
                    <a:pt x="426" y="13"/>
                    <a:pt x="409" y="8"/>
                    <a:pt x="388" y="8"/>
                  </a:cubicBezTo>
                  <a:cubicBezTo>
                    <a:pt x="382" y="8"/>
                    <a:pt x="376" y="8"/>
                    <a:pt x="370" y="9"/>
                  </a:cubicBezTo>
                  <a:cubicBezTo>
                    <a:pt x="146" y="35"/>
                    <a:pt x="0" y="240"/>
                    <a:pt x="15" y="461"/>
                  </a:cubicBezTo>
                  <a:cubicBezTo>
                    <a:pt x="29" y="685"/>
                    <a:pt x="219" y="845"/>
                    <a:pt x="439" y="845"/>
                  </a:cubicBezTo>
                  <a:cubicBezTo>
                    <a:pt x="443" y="845"/>
                    <a:pt x="448" y="844"/>
                    <a:pt x="453" y="844"/>
                  </a:cubicBezTo>
                  <a:cubicBezTo>
                    <a:pt x="675" y="839"/>
                    <a:pt x="870" y="680"/>
                    <a:pt x="876" y="451"/>
                  </a:cubicBezTo>
                  <a:cubicBezTo>
                    <a:pt x="881" y="256"/>
                    <a:pt x="731" y="0"/>
                    <a:pt x="515"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7"/>
            <p:cNvSpPr/>
            <p:nvPr/>
          </p:nvSpPr>
          <p:spPr>
            <a:xfrm>
              <a:off x="2276855" y="3025491"/>
              <a:ext cx="289252" cy="277118"/>
            </a:xfrm>
            <a:custGeom>
              <a:rect b="b" l="l" r="r" t="t"/>
              <a:pathLst>
                <a:path extrusionOk="0" h="845" w="882">
                  <a:moveTo>
                    <a:pt x="435" y="223"/>
                  </a:moveTo>
                  <a:cubicBezTo>
                    <a:pt x="516" y="263"/>
                    <a:pt x="591" y="310"/>
                    <a:pt x="600" y="412"/>
                  </a:cubicBezTo>
                  <a:cubicBezTo>
                    <a:pt x="606" y="499"/>
                    <a:pt x="537" y="553"/>
                    <a:pt x="454" y="558"/>
                  </a:cubicBezTo>
                  <a:cubicBezTo>
                    <a:pt x="451" y="558"/>
                    <a:pt x="449" y="558"/>
                    <a:pt x="446" y="558"/>
                  </a:cubicBezTo>
                  <a:cubicBezTo>
                    <a:pt x="375" y="558"/>
                    <a:pt x="307" y="517"/>
                    <a:pt x="297" y="441"/>
                  </a:cubicBezTo>
                  <a:cubicBezTo>
                    <a:pt x="287" y="369"/>
                    <a:pt x="347" y="256"/>
                    <a:pt x="418" y="232"/>
                  </a:cubicBezTo>
                  <a:cubicBezTo>
                    <a:pt x="425" y="230"/>
                    <a:pt x="429" y="226"/>
                    <a:pt x="435" y="223"/>
                  </a:cubicBezTo>
                  <a:close/>
                  <a:moveTo>
                    <a:pt x="515" y="0"/>
                  </a:moveTo>
                  <a:cubicBezTo>
                    <a:pt x="509" y="0"/>
                    <a:pt x="503" y="1"/>
                    <a:pt x="497" y="1"/>
                  </a:cubicBezTo>
                  <a:cubicBezTo>
                    <a:pt x="477" y="2"/>
                    <a:pt x="459" y="9"/>
                    <a:pt x="441" y="20"/>
                  </a:cubicBezTo>
                  <a:cubicBezTo>
                    <a:pt x="426" y="11"/>
                    <a:pt x="408" y="6"/>
                    <a:pt x="386" y="6"/>
                  </a:cubicBezTo>
                  <a:cubicBezTo>
                    <a:pt x="381" y="6"/>
                    <a:pt x="376" y="7"/>
                    <a:pt x="371" y="7"/>
                  </a:cubicBezTo>
                  <a:cubicBezTo>
                    <a:pt x="147" y="33"/>
                    <a:pt x="1" y="238"/>
                    <a:pt x="13" y="459"/>
                  </a:cubicBezTo>
                  <a:cubicBezTo>
                    <a:pt x="27" y="686"/>
                    <a:pt x="220" y="844"/>
                    <a:pt x="442" y="844"/>
                  </a:cubicBezTo>
                  <a:cubicBezTo>
                    <a:pt x="446" y="844"/>
                    <a:pt x="449" y="844"/>
                    <a:pt x="453" y="844"/>
                  </a:cubicBezTo>
                  <a:cubicBezTo>
                    <a:pt x="674" y="839"/>
                    <a:pt x="869" y="679"/>
                    <a:pt x="876" y="450"/>
                  </a:cubicBezTo>
                  <a:cubicBezTo>
                    <a:pt x="882" y="256"/>
                    <a:pt x="730" y="0"/>
                    <a:pt x="515"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7"/>
            <p:cNvSpPr/>
            <p:nvPr/>
          </p:nvSpPr>
          <p:spPr>
            <a:xfrm>
              <a:off x="1440257" y="3713856"/>
              <a:ext cx="289252" cy="277118"/>
            </a:xfrm>
            <a:custGeom>
              <a:rect b="b" l="l" r="r" t="t"/>
              <a:pathLst>
                <a:path extrusionOk="0" h="845" w="882">
                  <a:moveTo>
                    <a:pt x="436" y="222"/>
                  </a:moveTo>
                  <a:cubicBezTo>
                    <a:pt x="517" y="262"/>
                    <a:pt x="592" y="309"/>
                    <a:pt x="601" y="411"/>
                  </a:cubicBezTo>
                  <a:cubicBezTo>
                    <a:pt x="606" y="500"/>
                    <a:pt x="538" y="553"/>
                    <a:pt x="455" y="557"/>
                  </a:cubicBezTo>
                  <a:cubicBezTo>
                    <a:pt x="452" y="557"/>
                    <a:pt x="450" y="557"/>
                    <a:pt x="447" y="557"/>
                  </a:cubicBezTo>
                  <a:cubicBezTo>
                    <a:pt x="376" y="557"/>
                    <a:pt x="308" y="516"/>
                    <a:pt x="298" y="440"/>
                  </a:cubicBezTo>
                  <a:cubicBezTo>
                    <a:pt x="288" y="368"/>
                    <a:pt x="348" y="255"/>
                    <a:pt x="420" y="231"/>
                  </a:cubicBezTo>
                  <a:cubicBezTo>
                    <a:pt x="426" y="229"/>
                    <a:pt x="430" y="225"/>
                    <a:pt x="436" y="222"/>
                  </a:cubicBezTo>
                  <a:close/>
                  <a:moveTo>
                    <a:pt x="517" y="0"/>
                  </a:moveTo>
                  <a:cubicBezTo>
                    <a:pt x="510" y="0"/>
                    <a:pt x="503" y="1"/>
                    <a:pt x="497" y="1"/>
                  </a:cubicBezTo>
                  <a:cubicBezTo>
                    <a:pt x="477" y="2"/>
                    <a:pt x="459" y="10"/>
                    <a:pt x="441" y="21"/>
                  </a:cubicBezTo>
                  <a:cubicBezTo>
                    <a:pt x="425" y="13"/>
                    <a:pt x="405" y="7"/>
                    <a:pt x="381" y="7"/>
                  </a:cubicBezTo>
                  <a:cubicBezTo>
                    <a:pt x="378" y="7"/>
                    <a:pt x="374" y="7"/>
                    <a:pt x="371" y="7"/>
                  </a:cubicBezTo>
                  <a:cubicBezTo>
                    <a:pt x="147" y="33"/>
                    <a:pt x="1" y="239"/>
                    <a:pt x="16" y="459"/>
                  </a:cubicBezTo>
                  <a:cubicBezTo>
                    <a:pt x="29" y="685"/>
                    <a:pt x="221" y="845"/>
                    <a:pt x="443" y="845"/>
                  </a:cubicBezTo>
                  <a:cubicBezTo>
                    <a:pt x="447" y="845"/>
                    <a:pt x="450" y="845"/>
                    <a:pt x="454" y="844"/>
                  </a:cubicBezTo>
                  <a:cubicBezTo>
                    <a:pt x="675" y="838"/>
                    <a:pt x="870" y="679"/>
                    <a:pt x="877" y="450"/>
                  </a:cubicBezTo>
                  <a:cubicBezTo>
                    <a:pt x="882" y="256"/>
                    <a:pt x="731" y="0"/>
                    <a:pt x="517"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7"/>
            <p:cNvSpPr/>
            <p:nvPr/>
          </p:nvSpPr>
          <p:spPr>
            <a:xfrm>
              <a:off x="2183061" y="3755177"/>
              <a:ext cx="288596" cy="277118"/>
            </a:xfrm>
            <a:custGeom>
              <a:rect b="b" l="l" r="r" t="t"/>
              <a:pathLst>
                <a:path extrusionOk="0" h="845" w="880">
                  <a:moveTo>
                    <a:pt x="434" y="222"/>
                  </a:moveTo>
                  <a:cubicBezTo>
                    <a:pt x="515" y="262"/>
                    <a:pt x="590" y="309"/>
                    <a:pt x="597" y="411"/>
                  </a:cubicBezTo>
                  <a:cubicBezTo>
                    <a:pt x="604" y="500"/>
                    <a:pt x="536" y="553"/>
                    <a:pt x="452" y="557"/>
                  </a:cubicBezTo>
                  <a:cubicBezTo>
                    <a:pt x="450" y="557"/>
                    <a:pt x="447" y="557"/>
                    <a:pt x="444" y="557"/>
                  </a:cubicBezTo>
                  <a:cubicBezTo>
                    <a:pt x="372" y="557"/>
                    <a:pt x="304" y="517"/>
                    <a:pt x="294" y="441"/>
                  </a:cubicBezTo>
                  <a:cubicBezTo>
                    <a:pt x="285" y="369"/>
                    <a:pt x="345" y="255"/>
                    <a:pt x="417" y="231"/>
                  </a:cubicBezTo>
                  <a:cubicBezTo>
                    <a:pt x="423" y="229"/>
                    <a:pt x="427" y="225"/>
                    <a:pt x="434" y="222"/>
                  </a:cubicBezTo>
                  <a:close/>
                  <a:moveTo>
                    <a:pt x="515" y="0"/>
                  </a:moveTo>
                  <a:cubicBezTo>
                    <a:pt x="509" y="0"/>
                    <a:pt x="502" y="1"/>
                    <a:pt x="495" y="1"/>
                  </a:cubicBezTo>
                  <a:cubicBezTo>
                    <a:pt x="475" y="2"/>
                    <a:pt x="458" y="10"/>
                    <a:pt x="440" y="21"/>
                  </a:cubicBezTo>
                  <a:cubicBezTo>
                    <a:pt x="423" y="13"/>
                    <a:pt x="403" y="7"/>
                    <a:pt x="379" y="7"/>
                  </a:cubicBezTo>
                  <a:cubicBezTo>
                    <a:pt x="376" y="7"/>
                    <a:pt x="372" y="7"/>
                    <a:pt x="368" y="7"/>
                  </a:cubicBezTo>
                  <a:cubicBezTo>
                    <a:pt x="144" y="33"/>
                    <a:pt x="1" y="239"/>
                    <a:pt x="13" y="459"/>
                  </a:cubicBezTo>
                  <a:cubicBezTo>
                    <a:pt x="27" y="685"/>
                    <a:pt x="219" y="845"/>
                    <a:pt x="442" y="845"/>
                  </a:cubicBezTo>
                  <a:cubicBezTo>
                    <a:pt x="445" y="845"/>
                    <a:pt x="449" y="844"/>
                    <a:pt x="452" y="844"/>
                  </a:cubicBezTo>
                  <a:cubicBezTo>
                    <a:pt x="673" y="838"/>
                    <a:pt x="869" y="679"/>
                    <a:pt x="875" y="449"/>
                  </a:cubicBezTo>
                  <a:cubicBezTo>
                    <a:pt x="879" y="257"/>
                    <a:pt x="729" y="0"/>
                    <a:pt x="515" y="0"/>
                  </a:cubicBezTo>
                  <a:close/>
                </a:path>
              </a:pathLst>
            </a:custGeom>
            <a:solidFill>
              <a:srgbClr val="1607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75" name="Google Shape;1075;p37"/>
          <p:cNvPicPr preferRelativeResize="0"/>
          <p:nvPr/>
        </p:nvPicPr>
        <p:blipFill>
          <a:blip r:embed="rId3">
            <a:alphaModFix/>
          </a:blip>
          <a:stretch>
            <a:fillRect/>
          </a:stretch>
        </p:blipFill>
        <p:spPr>
          <a:xfrm>
            <a:off x="831199" y="1377250"/>
            <a:ext cx="3662676" cy="2759225"/>
          </a:xfrm>
          <a:prstGeom prst="rect">
            <a:avLst/>
          </a:prstGeom>
          <a:noFill/>
          <a:ln>
            <a:noFill/>
          </a:ln>
        </p:spPr>
      </p:pic>
      <p:pic>
        <p:nvPicPr>
          <p:cNvPr id="1076" name="Google Shape;1076;p37"/>
          <p:cNvPicPr preferRelativeResize="0"/>
          <p:nvPr/>
        </p:nvPicPr>
        <p:blipFill>
          <a:blip r:embed="rId4">
            <a:alphaModFix/>
          </a:blip>
          <a:stretch>
            <a:fillRect/>
          </a:stretch>
        </p:blipFill>
        <p:spPr>
          <a:xfrm>
            <a:off x="4799550" y="1377250"/>
            <a:ext cx="3715525" cy="2759225"/>
          </a:xfrm>
          <a:prstGeom prst="rect">
            <a:avLst/>
          </a:prstGeom>
          <a:noFill/>
          <a:ln>
            <a:noFill/>
          </a:ln>
        </p:spPr>
      </p:pic>
      <p:sp>
        <p:nvSpPr>
          <p:cNvPr id="1077" name="Google Shape;1077;p37"/>
          <p:cNvSpPr txBox="1"/>
          <p:nvPr/>
        </p:nvSpPr>
        <p:spPr>
          <a:xfrm>
            <a:off x="1556888" y="4305975"/>
            <a:ext cx="221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BeeZee"/>
                <a:ea typeface="ABeeZee"/>
                <a:cs typeface="ABeeZee"/>
                <a:sym typeface="ABeeZee"/>
              </a:rPr>
              <a:t>Before Normalization</a:t>
            </a:r>
            <a:endParaRPr>
              <a:latin typeface="ABeeZee"/>
              <a:ea typeface="ABeeZee"/>
              <a:cs typeface="ABeeZee"/>
              <a:sym typeface="ABeeZee"/>
            </a:endParaRPr>
          </a:p>
        </p:txBody>
      </p:sp>
      <p:sp>
        <p:nvSpPr>
          <p:cNvPr id="1078" name="Google Shape;1078;p37"/>
          <p:cNvSpPr txBox="1"/>
          <p:nvPr/>
        </p:nvSpPr>
        <p:spPr>
          <a:xfrm>
            <a:off x="5551650" y="4256475"/>
            <a:ext cx="221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BeeZee"/>
                <a:ea typeface="ABeeZee"/>
                <a:cs typeface="ABeeZee"/>
                <a:sym typeface="ABeeZee"/>
              </a:rPr>
              <a:t>After</a:t>
            </a:r>
            <a:r>
              <a:rPr lang="en">
                <a:latin typeface="ABeeZee"/>
                <a:ea typeface="ABeeZee"/>
                <a:cs typeface="ABeeZee"/>
                <a:sym typeface="ABeeZee"/>
              </a:rPr>
              <a:t> Normalization</a:t>
            </a:r>
            <a:endParaRPr>
              <a:latin typeface="ABeeZee"/>
              <a:ea typeface="ABeeZee"/>
              <a:cs typeface="ABeeZee"/>
              <a:sym typeface="ABeeZee"/>
            </a:endParaRPr>
          </a:p>
        </p:txBody>
      </p:sp>
      <p:grpSp>
        <p:nvGrpSpPr>
          <p:cNvPr id="1079" name="Google Shape;1079;p37"/>
          <p:cNvGrpSpPr/>
          <p:nvPr/>
        </p:nvGrpSpPr>
        <p:grpSpPr>
          <a:xfrm rot="-1440891">
            <a:off x="855553" y="4348194"/>
            <a:ext cx="326846" cy="510609"/>
            <a:chOff x="3309813" y="3866575"/>
            <a:chExt cx="326825" cy="510575"/>
          </a:xfrm>
        </p:grpSpPr>
        <p:sp>
          <p:nvSpPr>
            <p:cNvPr id="1080" name="Google Shape;1080;p37"/>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7"/>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7"/>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7"/>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7"/>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7"/>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7"/>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7"/>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7"/>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7"/>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7"/>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7"/>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7"/>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7"/>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7"/>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7"/>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7"/>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7"/>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7"/>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3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 - Feature Engineering</a:t>
            </a:r>
            <a:endParaRPr/>
          </a:p>
        </p:txBody>
      </p:sp>
      <p:sp>
        <p:nvSpPr>
          <p:cNvPr id="1105" name="Google Shape;1105;p38"/>
          <p:cNvSpPr txBox="1"/>
          <p:nvPr>
            <p:ph idx="1" type="body"/>
          </p:nvPr>
        </p:nvSpPr>
        <p:spPr>
          <a:xfrm>
            <a:off x="720000" y="1229075"/>
            <a:ext cx="7704000" cy="3458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Categorical columns in the dataset require normalization before being used in a machine learning model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 straightforward count of occurrences of each class does not accurately represent each class's relation to HeartDisease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 tailored approach was used to calculate a weighted average for each class, taking into account the distribution of HeartDisease entries across each class.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weighted averages were normalized by applying a log transformation to make the values less sensitive to huge differences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This approach ensures that each class is represented fairly in the model training process, leading to more accurate results.</a:t>
            </a:r>
            <a:endParaRPr>
              <a:solidFill>
                <a:schemeClr val="dk1"/>
              </a:solidFill>
            </a:endParaRPr>
          </a:p>
          <a:p>
            <a:pPr indent="0" lvl="0" marL="457200" rtl="0" algn="l">
              <a:spcBef>
                <a:spcPts val="0"/>
              </a:spcBef>
              <a:spcAft>
                <a:spcPts val="0"/>
              </a:spcAft>
              <a:buNone/>
            </a:pPr>
            <a:r>
              <a:t/>
            </a:r>
            <a:endParaRPr>
              <a:solidFill>
                <a:schemeClr val="dk1"/>
              </a:solidFill>
            </a:endParaRPr>
          </a:p>
        </p:txBody>
      </p:sp>
      <p:grpSp>
        <p:nvGrpSpPr>
          <p:cNvPr id="1106" name="Google Shape;1106;p38"/>
          <p:cNvGrpSpPr/>
          <p:nvPr/>
        </p:nvGrpSpPr>
        <p:grpSpPr>
          <a:xfrm>
            <a:off x="592238" y="3853131"/>
            <a:ext cx="173569" cy="309061"/>
            <a:chOff x="2157276" y="1521031"/>
            <a:chExt cx="173569" cy="309061"/>
          </a:xfrm>
        </p:grpSpPr>
        <p:sp>
          <p:nvSpPr>
            <p:cNvPr id="1107" name="Google Shape;1107;p38"/>
            <p:cNvSpPr/>
            <p:nvPr/>
          </p:nvSpPr>
          <p:spPr>
            <a:xfrm>
              <a:off x="2157276" y="1521031"/>
              <a:ext cx="173569" cy="309061"/>
            </a:xfrm>
            <a:custGeom>
              <a:rect b="b" l="l" r="r" t="t"/>
              <a:pathLst>
                <a:path extrusionOk="0" h="9886" w="5552">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8"/>
            <p:cNvSpPr/>
            <p:nvPr/>
          </p:nvSpPr>
          <p:spPr>
            <a:xfrm>
              <a:off x="2185724" y="1563202"/>
              <a:ext cx="21759" cy="19977"/>
            </a:xfrm>
            <a:custGeom>
              <a:rect b="b" l="l" r="r" t="t"/>
              <a:pathLst>
                <a:path extrusionOk="0" h="639" w="696">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8"/>
            <p:cNvSpPr/>
            <p:nvPr/>
          </p:nvSpPr>
          <p:spPr>
            <a:xfrm>
              <a:off x="2187818" y="1592995"/>
              <a:ext cx="17382" cy="27323"/>
            </a:xfrm>
            <a:custGeom>
              <a:rect b="b" l="l" r="r" t="t"/>
              <a:pathLst>
                <a:path extrusionOk="0" h="874" w="556">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8"/>
            <p:cNvSpPr/>
            <p:nvPr/>
          </p:nvSpPr>
          <p:spPr>
            <a:xfrm>
              <a:off x="2262064" y="1699315"/>
              <a:ext cx="15225" cy="5752"/>
            </a:xfrm>
            <a:custGeom>
              <a:rect b="b" l="l" r="r" t="t"/>
              <a:pathLst>
                <a:path extrusionOk="0" h="184" w="487">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8"/>
            <p:cNvSpPr/>
            <p:nvPr/>
          </p:nvSpPr>
          <p:spPr>
            <a:xfrm>
              <a:off x="2270442" y="1709600"/>
              <a:ext cx="8597" cy="4783"/>
            </a:xfrm>
            <a:custGeom>
              <a:rect b="b" l="l" r="r" t="t"/>
              <a:pathLst>
                <a:path extrusionOk="0" h="153" w="275">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8"/>
            <p:cNvSpPr/>
            <p:nvPr/>
          </p:nvSpPr>
          <p:spPr>
            <a:xfrm>
              <a:off x="2175063" y="1538224"/>
              <a:ext cx="107668" cy="141900"/>
            </a:xfrm>
            <a:custGeom>
              <a:rect b="b" l="l" r="r" t="t"/>
              <a:pathLst>
                <a:path extrusionOk="0" h="4539" w="3444">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8"/>
            <p:cNvSpPr/>
            <p:nvPr/>
          </p:nvSpPr>
          <p:spPr>
            <a:xfrm>
              <a:off x="2221768" y="1538287"/>
              <a:ext cx="60899" cy="117922"/>
            </a:xfrm>
            <a:custGeom>
              <a:rect b="b" l="l" r="r" t="t"/>
              <a:pathLst>
                <a:path extrusionOk="0" h="3772" w="1948">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8"/>
            <p:cNvSpPr/>
            <p:nvPr/>
          </p:nvSpPr>
          <p:spPr>
            <a:xfrm>
              <a:off x="2192507" y="1597965"/>
              <a:ext cx="6721" cy="17507"/>
            </a:xfrm>
            <a:custGeom>
              <a:rect b="b" l="l" r="r" t="t"/>
              <a:pathLst>
                <a:path extrusionOk="0" h="560" w="215">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8"/>
            <p:cNvSpPr/>
            <p:nvPr/>
          </p:nvSpPr>
          <p:spPr>
            <a:xfrm>
              <a:off x="2190413" y="1568017"/>
              <a:ext cx="11630" cy="10410"/>
            </a:xfrm>
            <a:custGeom>
              <a:rect b="b" l="l" r="r" t="t"/>
              <a:pathLst>
                <a:path extrusionOk="0" h="333" w="372">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8"/>
            <p:cNvSpPr/>
            <p:nvPr/>
          </p:nvSpPr>
          <p:spPr>
            <a:xfrm>
              <a:off x="2200729" y="1667710"/>
              <a:ext cx="111294" cy="145121"/>
            </a:xfrm>
            <a:custGeom>
              <a:rect b="b" l="l" r="r" t="t"/>
              <a:pathLst>
                <a:path extrusionOk="0" h="4642" w="356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8"/>
            <p:cNvSpPr/>
            <p:nvPr/>
          </p:nvSpPr>
          <p:spPr>
            <a:xfrm>
              <a:off x="2255437" y="1668585"/>
              <a:ext cx="55647" cy="139024"/>
            </a:xfrm>
            <a:custGeom>
              <a:rect b="b" l="l" r="r" t="t"/>
              <a:pathLst>
                <a:path extrusionOk="0" h="4447" w="178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rgbClr val="000000">
                <a:alpha val="16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8" name="Google Shape;1118;p38"/>
          <p:cNvGrpSpPr/>
          <p:nvPr/>
        </p:nvGrpSpPr>
        <p:grpSpPr>
          <a:xfrm>
            <a:off x="6988888" y="986924"/>
            <a:ext cx="171201" cy="157715"/>
            <a:chOff x="3739015" y="1518936"/>
            <a:chExt cx="153186" cy="141119"/>
          </a:xfrm>
        </p:grpSpPr>
        <p:sp>
          <p:nvSpPr>
            <p:cNvPr id="1119" name="Google Shape;1119;p38"/>
            <p:cNvSpPr/>
            <p:nvPr/>
          </p:nvSpPr>
          <p:spPr>
            <a:xfrm>
              <a:off x="3739015" y="1518936"/>
              <a:ext cx="153186" cy="141119"/>
            </a:xfrm>
            <a:custGeom>
              <a:rect b="b" l="l" r="r" t="t"/>
              <a:pathLst>
                <a:path extrusionOk="0" h="4514" w="4900">
                  <a:moveTo>
                    <a:pt x="2540" y="376"/>
                  </a:moveTo>
                  <a:cubicBezTo>
                    <a:pt x="3259" y="376"/>
                    <a:pt x="3839" y="815"/>
                    <a:pt x="4091" y="1421"/>
                  </a:cubicBezTo>
                  <a:cubicBezTo>
                    <a:pt x="4157" y="1665"/>
                    <a:pt x="4161" y="1893"/>
                    <a:pt x="4120" y="2103"/>
                  </a:cubicBezTo>
                  <a:cubicBezTo>
                    <a:pt x="3150" y="1621"/>
                    <a:pt x="1999" y="1345"/>
                    <a:pt x="955" y="1096"/>
                  </a:cubicBezTo>
                  <a:cubicBezTo>
                    <a:pt x="1244" y="790"/>
                    <a:pt x="1606" y="557"/>
                    <a:pt x="2059" y="439"/>
                  </a:cubicBezTo>
                  <a:cubicBezTo>
                    <a:pt x="2224" y="396"/>
                    <a:pt x="2385" y="376"/>
                    <a:pt x="2540" y="376"/>
                  </a:cubicBezTo>
                  <a:close/>
                  <a:moveTo>
                    <a:pt x="780" y="1337"/>
                  </a:moveTo>
                  <a:cubicBezTo>
                    <a:pt x="1845" y="1677"/>
                    <a:pt x="2937" y="2138"/>
                    <a:pt x="4034" y="2389"/>
                  </a:cubicBezTo>
                  <a:cubicBezTo>
                    <a:pt x="3968" y="2539"/>
                    <a:pt x="3881" y="2676"/>
                    <a:pt x="3771" y="2799"/>
                  </a:cubicBezTo>
                  <a:cubicBezTo>
                    <a:pt x="2770" y="2362"/>
                    <a:pt x="1715" y="2004"/>
                    <a:pt x="677" y="1671"/>
                  </a:cubicBezTo>
                  <a:cubicBezTo>
                    <a:pt x="697" y="1560"/>
                    <a:pt x="730" y="1447"/>
                    <a:pt x="780" y="1337"/>
                  </a:cubicBezTo>
                  <a:close/>
                  <a:moveTo>
                    <a:pt x="655" y="1925"/>
                  </a:moveTo>
                  <a:lnTo>
                    <a:pt x="655" y="1925"/>
                  </a:lnTo>
                  <a:cubicBezTo>
                    <a:pt x="1592" y="2325"/>
                    <a:pt x="2550" y="2717"/>
                    <a:pt x="3520" y="3029"/>
                  </a:cubicBezTo>
                  <a:cubicBezTo>
                    <a:pt x="3183" y="3281"/>
                    <a:pt x="2746" y="3426"/>
                    <a:pt x="2299" y="3426"/>
                  </a:cubicBezTo>
                  <a:cubicBezTo>
                    <a:pt x="2251" y="3426"/>
                    <a:pt x="2203" y="3425"/>
                    <a:pt x="2154" y="3421"/>
                  </a:cubicBezTo>
                  <a:cubicBezTo>
                    <a:pt x="1298" y="3363"/>
                    <a:pt x="665" y="2678"/>
                    <a:pt x="655" y="1925"/>
                  </a:cubicBezTo>
                  <a:close/>
                  <a:moveTo>
                    <a:pt x="403" y="2288"/>
                  </a:moveTo>
                  <a:lnTo>
                    <a:pt x="403" y="2288"/>
                  </a:lnTo>
                  <a:cubicBezTo>
                    <a:pt x="537" y="2981"/>
                    <a:pt x="1106" y="3584"/>
                    <a:pt x="1907" y="3736"/>
                  </a:cubicBezTo>
                  <a:cubicBezTo>
                    <a:pt x="2044" y="3762"/>
                    <a:pt x="2182" y="3774"/>
                    <a:pt x="2318" y="3774"/>
                  </a:cubicBezTo>
                  <a:cubicBezTo>
                    <a:pt x="2926" y="3774"/>
                    <a:pt x="3503" y="3526"/>
                    <a:pt x="3895" y="3124"/>
                  </a:cubicBezTo>
                  <a:cubicBezTo>
                    <a:pt x="3909" y="3120"/>
                    <a:pt x="3920" y="3116"/>
                    <a:pt x="3932" y="3110"/>
                  </a:cubicBezTo>
                  <a:lnTo>
                    <a:pt x="3932" y="3110"/>
                  </a:lnTo>
                  <a:cubicBezTo>
                    <a:pt x="3560" y="3736"/>
                    <a:pt x="2912" y="4137"/>
                    <a:pt x="2220" y="4137"/>
                  </a:cubicBezTo>
                  <a:cubicBezTo>
                    <a:pt x="1941" y="4137"/>
                    <a:pt x="1656" y="4072"/>
                    <a:pt x="1379" y="3930"/>
                  </a:cubicBezTo>
                  <a:cubicBezTo>
                    <a:pt x="700" y="3585"/>
                    <a:pt x="372" y="2940"/>
                    <a:pt x="403" y="2288"/>
                  </a:cubicBezTo>
                  <a:close/>
                  <a:moveTo>
                    <a:pt x="2586" y="1"/>
                  </a:moveTo>
                  <a:cubicBezTo>
                    <a:pt x="1294" y="1"/>
                    <a:pt x="34" y="1075"/>
                    <a:pt x="1" y="2398"/>
                  </a:cubicBezTo>
                  <a:cubicBezTo>
                    <a:pt x="0" y="2439"/>
                    <a:pt x="20" y="2467"/>
                    <a:pt x="47" y="2483"/>
                  </a:cubicBezTo>
                  <a:cubicBezTo>
                    <a:pt x="56" y="3108"/>
                    <a:pt x="341" y="3727"/>
                    <a:pt x="910" y="4117"/>
                  </a:cubicBezTo>
                  <a:cubicBezTo>
                    <a:pt x="1307" y="4388"/>
                    <a:pt x="1747" y="4513"/>
                    <a:pt x="2181" y="4513"/>
                  </a:cubicBezTo>
                  <a:cubicBezTo>
                    <a:pt x="3102" y="4513"/>
                    <a:pt x="3994" y="3952"/>
                    <a:pt x="4384" y="3034"/>
                  </a:cubicBezTo>
                  <a:cubicBezTo>
                    <a:pt x="4900" y="1819"/>
                    <a:pt x="4367" y="278"/>
                    <a:pt x="2977" y="34"/>
                  </a:cubicBezTo>
                  <a:cubicBezTo>
                    <a:pt x="2847" y="12"/>
                    <a:pt x="2716" y="1"/>
                    <a:pt x="2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8"/>
            <p:cNvSpPr/>
            <p:nvPr/>
          </p:nvSpPr>
          <p:spPr>
            <a:xfrm>
              <a:off x="3768807" y="1530659"/>
              <a:ext cx="100290" cy="54053"/>
            </a:xfrm>
            <a:custGeom>
              <a:rect b="b" l="l" r="r" t="t"/>
              <a:pathLst>
                <a:path extrusionOk="0" h="1729" w="3208">
                  <a:moveTo>
                    <a:pt x="1586" y="1"/>
                  </a:moveTo>
                  <a:cubicBezTo>
                    <a:pt x="1431" y="1"/>
                    <a:pt x="1270" y="21"/>
                    <a:pt x="1105" y="64"/>
                  </a:cubicBezTo>
                  <a:cubicBezTo>
                    <a:pt x="652" y="182"/>
                    <a:pt x="288" y="415"/>
                    <a:pt x="1" y="721"/>
                  </a:cubicBezTo>
                  <a:cubicBezTo>
                    <a:pt x="1045" y="970"/>
                    <a:pt x="2196" y="1246"/>
                    <a:pt x="3166" y="1728"/>
                  </a:cubicBezTo>
                  <a:cubicBezTo>
                    <a:pt x="3208" y="1518"/>
                    <a:pt x="3203" y="1289"/>
                    <a:pt x="3136" y="1046"/>
                  </a:cubicBezTo>
                  <a:cubicBezTo>
                    <a:pt x="2886" y="440"/>
                    <a:pt x="2306" y="1"/>
                    <a:pt x="15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8"/>
            <p:cNvSpPr/>
            <p:nvPr/>
          </p:nvSpPr>
          <p:spPr>
            <a:xfrm>
              <a:off x="3760116" y="1560702"/>
              <a:ext cx="104948" cy="45737"/>
            </a:xfrm>
            <a:custGeom>
              <a:rect b="b" l="l" r="r" t="t"/>
              <a:pathLst>
                <a:path extrusionOk="0" h="1463" w="3357">
                  <a:moveTo>
                    <a:pt x="103" y="1"/>
                  </a:moveTo>
                  <a:cubicBezTo>
                    <a:pt x="55" y="111"/>
                    <a:pt x="22" y="224"/>
                    <a:pt x="1" y="335"/>
                  </a:cubicBezTo>
                  <a:cubicBezTo>
                    <a:pt x="1039" y="668"/>
                    <a:pt x="2094" y="1025"/>
                    <a:pt x="3095" y="1463"/>
                  </a:cubicBezTo>
                  <a:cubicBezTo>
                    <a:pt x="3205" y="1342"/>
                    <a:pt x="3292" y="1203"/>
                    <a:pt x="3357" y="1053"/>
                  </a:cubicBezTo>
                  <a:cubicBezTo>
                    <a:pt x="2262" y="802"/>
                    <a:pt x="1169" y="342"/>
                    <a:pt x="1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8"/>
            <p:cNvSpPr/>
            <p:nvPr/>
          </p:nvSpPr>
          <p:spPr>
            <a:xfrm>
              <a:off x="3759491" y="1579146"/>
              <a:ext cx="89598" cy="46988"/>
            </a:xfrm>
            <a:custGeom>
              <a:rect b="b" l="l" r="r" t="t"/>
              <a:pathLst>
                <a:path extrusionOk="0" h="1503" w="2866">
                  <a:moveTo>
                    <a:pt x="0" y="0"/>
                  </a:moveTo>
                  <a:lnTo>
                    <a:pt x="0" y="0"/>
                  </a:lnTo>
                  <a:cubicBezTo>
                    <a:pt x="10" y="753"/>
                    <a:pt x="643" y="1437"/>
                    <a:pt x="1499" y="1497"/>
                  </a:cubicBezTo>
                  <a:cubicBezTo>
                    <a:pt x="1546" y="1501"/>
                    <a:pt x="1592" y="1502"/>
                    <a:pt x="1638" y="1502"/>
                  </a:cubicBezTo>
                  <a:cubicBezTo>
                    <a:pt x="2087" y="1502"/>
                    <a:pt x="2526" y="1357"/>
                    <a:pt x="2865" y="1104"/>
                  </a:cubicBezTo>
                  <a:cubicBezTo>
                    <a:pt x="1895" y="794"/>
                    <a:pt x="937" y="40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8"/>
            <p:cNvSpPr/>
            <p:nvPr/>
          </p:nvSpPr>
          <p:spPr>
            <a:xfrm>
              <a:off x="3750613" y="1590494"/>
              <a:ext cx="111326" cy="57836"/>
            </a:xfrm>
            <a:custGeom>
              <a:rect b="b" l="l" r="r" t="t"/>
              <a:pathLst>
                <a:path extrusionOk="0" h="1850" w="3561">
                  <a:moveTo>
                    <a:pt x="32" y="1"/>
                  </a:moveTo>
                  <a:lnTo>
                    <a:pt x="32" y="1"/>
                  </a:lnTo>
                  <a:cubicBezTo>
                    <a:pt x="1" y="652"/>
                    <a:pt x="328" y="1297"/>
                    <a:pt x="1008" y="1644"/>
                  </a:cubicBezTo>
                  <a:cubicBezTo>
                    <a:pt x="1284" y="1785"/>
                    <a:pt x="1569" y="1849"/>
                    <a:pt x="1847" y="1849"/>
                  </a:cubicBezTo>
                  <a:cubicBezTo>
                    <a:pt x="2539" y="1849"/>
                    <a:pt x="3188" y="1448"/>
                    <a:pt x="3561" y="822"/>
                  </a:cubicBezTo>
                  <a:lnTo>
                    <a:pt x="3561" y="822"/>
                  </a:lnTo>
                  <a:cubicBezTo>
                    <a:pt x="3550" y="828"/>
                    <a:pt x="3538" y="833"/>
                    <a:pt x="3524" y="837"/>
                  </a:cubicBezTo>
                  <a:cubicBezTo>
                    <a:pt x="3133" y="1238"/>
                    <a:pt x="2556" y="1487"/>
                    <a:pt x="1949" y="1487"/>
                  </a:cubicBezTo>
                  <a:cubicBezTo>
                    <a:pt x="1812" y="1487"/>
                    <a:pt x="1674" y="1474"/>
                    <a:pt x="1536" y="1448"/>
                  </a:cubicBezTo>
                  <a:cubicBezTo>
                    <a:pt x="737" y="1296"/>
                    <a:pt x="167" y="693"/>
                    <a:pt x="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4" name="Google Shape;1124;p38"/>
          <p:cNvGrpSpPr/>
          <p:nvPr/>
        </p:nvGrpSpPr>
        <p:grpSpPr>
          <a:xfrm>
            <a:off x="361749" y="4603362"/>
            <a:ext cx="222401" cy="217587"/>
            <a:chOff x="3679086" y="979362"/>
            <a:chExt cx="222401" cy="217587"/>
          </a:xfrm>
        </p:grpSpPr>
        <p:sp>
          <p:nvSpPr>
            <p:cNvPr id="1125" name="Google Shape;1125;p38"/>
            <p:cNvSpPr/>
            <p:nvPr/>
          </p:nvSpPr>
          <p:spPr>
            <a:xfrm>
              <a:off x="3679086" y="979362"/>
              <a:ext cx="222401" cy="217587"/>
            </a:xfrm>
            <a:custGeom>
              <a:rect b="b" l="l" r="r" t="t"/>
              <a:pathLst>
                <a:path extrusionOk="0" h="6960" w="7114">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8"/>
            <p:cNvSpPr/>
            <p:nvPr/>
          </p:nvSpPr>
          <p:spPr>
            <a:xfrm>
              <a:off x="3696405" y="996556"/>
              <a:ext cx="162409" cy="88660"/>
            </a:xfrm>
            <a:custGeom>
              <a:rect b="b" l="l" r="r" t="t"/>
              <a:pathLst>
                <a:path extrusionOk="0" h="2836" w="5195">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8"/>
            <p:cNvSpPr/>
            <p:nvPr/>
          </p:nvSpPr>
          <p:spPr>
            <a:xfrm>
              <a:off x="3706471" y="1065988"/>
              <a:ext cx="171412" cy="95319"/>
            </a:xfrm>
            <a:custGeom>
              <a:rect b="b" l="l" r="r" t="t"/>
              <a:pathLst>
                <a:path extrusionOk="0" h="3049" w="5483">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8"/>
            <p:cNvSpPr/>
            <p:nvPr/>
          </p:nvSpPr>
          <p:spPr>
            <a:xfrm>
              <a:off x="3696561" y="1034414"/>
              <a:ext cx="177759" cy="83783"/>
            </a:xfrm>
            <a:custGeom>
              <a:rect b="b" l="l" r="r" t="t"/>
              <a:pathLst>
                <a:path extrusionOk="0" h="2680" w="5686">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8"/>
            <p:cNvSpPr/>
            <p:nvPr/>
          </p:nvSpPr>
          <p:spPr>
            <a:xfrm>
              <a:off x="3726916" y="1097125"/>
              <a:ext cx="156906" cy="82658"/>
            </a:xfrm>
            <a:custGeom>
              <a:rect b="b" l="l" r="r" t="t"/>
              <a:pathLst>
                <a:path extrusionOk="0" h="2644" w="5019">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0" name="Google Shape;1130;p38"/>
          <p:cNvGrpSpPr/>
          <p:nvPr/>
        </p:nvGrpSpPr>
        <p:grpSpPr>
          <a:xfrm>
            <a:off x="7359849" y="348719"/>
            <a:ext cx="257989" cy="227942"/>
            <a:chOff x="3659860" y="553674"/>
            <a:chExt cx="230842" cy="203957"/>
          </a:xfrm>
        </p:grpSpPr>
        <p:sp>
          <p:nvSpPr>
            <p:cNvPr id="1131" name="Google Shape;1131;p38"/>
            <p:cNvSpPr/>
            <p:nvPr/>
          </p:nvSpPr>
          <p:spPr>
            <a:xfrm>
              <a:off x="3659860" y="553674"/>
              <a:ext cx="230842" cy="203957"/>
            </a:xfrm>
            <a:custGeom>
              <a:rect b="b" l="l" r="r" t="t"/>
              <a:pathLst>
                <a:path extrusionOk="0" h="6524" w="7384">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8"/>
            <p:cNvSpPr/>
            <p:nvPr/>
          </p:nvSpPr>
          <p:spPr>
            <a:xfrm>
              <a:off x="3709254" y="569680"/>
              <a:ext cx="152061" cy="81032"/>
            </a:xfrm>
            <a:custGeom>
              <a:rect b="b" l="l" r="r" t="t"/>
              <a:pathLst>
                <a:path extrusionOk="0" h="2592" w="4864">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8"/>
            <p:cNvSpPr/>
            <p:nvPr/>
          </p:nvSpPr>
          <p:spPr>
            <a:xfrm>
              <a:off x="3693623" y="606444"/>
              <a:ext cx="167942" cy="75280"/>
            </a:xfrm>
            <a:custGeom>
              <a:rect b="b" l="l" r="r" t="t"/>
              <a:pathLst>
                <a:path extrusionOk="0" h="2408" w="5372">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8"/>
            <p:cNvSpPr/>
            <p:nvPr/>
          </p:nvSpPr>
          <p:spPr>
            <a:xfrm>
              <a:off x="3690028" y="667185"/>
              <a:ext cx="147496" cy="74436"/>
            </a:xfrm>
            <a:custGeom>
              <a:rect b="b" l="l" r="r" t="t"/>
              <a:pathLst>
                <a:path extrusionOk="0" h="2381" w="4718">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8"/>
            <p:cNvSpPr/>
            <p:nvPr/>
          </p:nvSpPr>
          <p:spPr>
            <a:xfrm>
              <a:off x="3692122" y="634423"/>
              <a:ext cx="157626" cy="90599"/>
            </a:xfrm>
            <a:custGeom>
              <a:rect b="b" l="l" r="r" t="t"/>
              <a:pathLst>
                <a:path extrusionOk="0" h="2898" w="5042">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6" name="Google Shape;1136;p38"/>
          <p:cNvGrpSpPr/>
          <p:nvPr/>
        </p:nvGrpSpPr>
        <p:grpSpPr>
          <a:xfrm rot="1279291">
            <a:off x="8041147" y="4715043"/>
            <a:ext cx="197509" cy="252198"/>
            <a:chOff x="2588872" y="3067444"/>
            <a:chExt cx="170662" cy="217900"/>
          </a:xfrm>
        </p:grpSpPr>
        <p:sp>
          <p:nvSpPr>
            <p:cNvPr id="1137" name="Google Shape;1137;p38"/>
            <p:cNvSpPr/>
            <p:nvPr/>
          </p:nvSpPr>
          <p:spPr>
            <a:xfrm>
              <a:off x="2653865" y="3174952"/>
              <a:ext cx="83502" cy="90911"/>
            </a:xfrm>
            <a:custGeom>
              <a:rect b="b" l="l" r="r" t="t"/>
              <a:pathLst>
                <a:path extrusionOk="0" h="2908" w="2671">
                  <a:moveTo>
                    <a:pt x="1659" y="0"/>
                  </a:moveTo>
                  <a:cubicBezTo>
                    <a:pt x="1279" y="437"/>
                    <a:pt x="694" y="817"/>
                    <a:pt x="131" y="817"/>
                  </a:cubicBezTo>
                  <a:cubicBezTo>
                    <a:pt x="87" y="817"/>
                    <a:pt x="44" y="815"/>
                    <a:pt x="0" y="810"/>
                  </a:cubicBezTo>
                  <a:lnTo>
                    <a:pt x="0" y="810"/>
                  </a:lnTo>
                  <a:lnTo>
                    <a:pt x="791" y="2396"/>
                  </a:lnTo>
                  <a:cubicBezTo>
                    <a:pt x="900" y="2616"/>
                    <a:pt x="1089" y="2780"/>
                    <a:pt x="1325" y="2860"/>
                  </a:cubicBezTo>
                  <a:cubicBezTo>
                    <a:pt x="1422" y="2892"/>
                    <a:pt x="1521" y="2908"/>
                    <a:pt x="1620" y="2908"/>
                  </a:cubicBezTo>
                  <a:cubicBezTo>
                    <a:pt x="1654" y="2908"/>
                    <a:pt x="1688" y="2906"/>
                    <a:pt x="1722" y="2902"/>
                  </a:cubicBezTo>
                  <a:cubicBezTo>
                    <a:pt x="1827" y="2891"/>
                    <a:pt x="1931" y="2861"/>
                    <a:pt x="2029" y="2812"/>
                  </a:cubicBezTo>
                  <a:cubicBezTo>
                    <a:pt x="2484" y="2585"/>
                    <a:pt x="2670" y="2029"/>
                    <a:pt x="2442" y="1574"/>
                  </a:cubicBezTo>
                  <a:lnTo>
                    <a:pt x="16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8"/>
            <p:cNvSpPr/>
            <p:nvPr/>
          </p:nvSpPr>
          <p:spPr>
            <a:xfrm>
              <a:off x="2611068" y="3086889"/>
              <a:ext cx="89598" cy="100134"/>
            </a:xfrm>
            <a:custGeom>
              <a:rect b="b" l="l" r="r" t="t"/>
              <a:pathLst>
                <a:path extrusionOk="0" h="3203" w="2866">
                  <a:moveTo>
                    <a:pt x="1320" y="1945"/>
                  </a:moveTo>
                  <a:cubicBezTo>
                    <a:pt x="1486" y="1945"/>
                    <a:pt x="1507" y="2189"/>
                    <a:pt x="1331" y="2209"/>
                  </a:cubicBezTo>
                  <a:cubicBezTo>
                    <a:pt x="1324" y="2210"/>
                    <a:pt x="1317" y="2210"/>
                    <a:pt x="1311" y="2210"/>
                  </a:cubicBezTo>
                  <a:cubicBezTo>
                    <a:pt x="1148" y="2210"/>
                    <a:pt x="1127" y="1966"/>
                    <a:pt x="1302" y="1946"/>
                  </a:cubicBezTo>
                  <a:cubicBezTo>
                    <a:pt x="1308" y="1945"/>
                    <a:pt x="1314" y="1945"/>
                    <a:pt x="1320" y="1945"/>
                  </a:cubicBezTo>
                  <a:close/>
                  <a:moveTo>
                    <a:pt x="1618" y="2327"/>
                  </a:moveTo>
                  <a:cubicBezTo>
                    <a:pt x="1764" y="2327"/>
                    <a:pt x="1836" y="2553"/>
                    <a:pt x="1676" y="2604"/>
                  </a:cubicBezTo>
                  <a:cubicBezTo>
                    <a:pt x="1554" y="2641"/>
                    <a:pt x="1429" y="2693"/>
                    <a:pt x="1300" y="2699"/>
                  </a:cubicBezTo>
                  <a:cubicBezTo>
                    <a:pt x="1298" y="2699"/>
                    <a:pt x="1296" y="2699"/>
                    <a:pt x="1294" y="2699"/>
                  </a:cubicBezTo>
                  <a:cubicBezTo>
                    <a:pt x="1185" y="2699"/>
                    <a:pt x="1106" y="2549"/>
                    <a:pt x="1213" y="2479"/>
                  </a:cubicBezTo>
                  <a:cubicBezTo>
                    <a:pt x="1323" y="2407"/>
                    <a:pt x="1447" y="2375"/>
                    <a:pt x="1569" y="2335"/>
                  </a:cubicBezTo>
                  <a:cubicBezTo>
                    <a:pt x="1586" y="2330"/>
                    <a:pt x="1602" y="2327"/>
                    <a:pt x="1618" y="2327"/>
                  </a:cubicBezTo>
                  <a:close/>
                  <a:moveTo>
                    <a:pt x="1051" y="1"/>
                  </a:moveTo>
                  <a:cubicBezTo>
                    <a:pt x="910" y="1"/>
                    <a:pt x="771" y="34"/>
                    <a:pt x="643" y="98"/>
                  </a:cubicBezTo>
                  <a:cubicBezTo>
                    <a:pt x="187" y="325"/>
                    <a:pt x="0" y="881"/>
                    <a:pt x="227" y="1336"/>
                  </a:cubicBezTo>
                  <a:lnTo>
                    <a:pt x="1158" y="3203"/>
                  </a:lnTo>
                  <a:cubicBezTo>
                    <a:pt x="1491" y="3154"/>
                    <a:pt x="1805" y="3182"/>
                    <a:pt x="2135" y="3037"/>
                  </a:cubicBezTo>
                  <a:cubicBezTo>
                    <a:pt x="2419" y="2912"/>
                    <a:pt x="2666" y="2724"/>
                    <a:pt x="2866" y="2490"/>
                  </a:cubicBezTo>
                  <a:lnTo>
                    <a:pt x="1880" y="512"/>
                  </a:lnTo>
                  <a:cubicBezTo>
                    <a:pt x="1770" y="292"/>
                    <a:pt x="1581" y="129"/>
                    <a:pt x="1347" y="50"/>
                  </a:cubicBezTo>
                  <a:cubicBezTo>
                    <a:pt x="1250" y="17"/>
                    <a:pt x="1150" y="1"/>
                    <a:pt x="1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8"/>
            <p:cNvSpPr/>
            <p:nvPr/>
          </p:nvSpPr>
          <p:spPr>
            <a:xfrm>
              <a:off x="2588872" y="3067444"/>
              <a:ext cx="170662" cy="217900"/>
            </a:xfrm>
            <a:custGeom>
              <a:rect b="b" l="l" r="r" t="t"/>
              <a:pathLst>
                <a:path extrusionOk="0" h="6970" w="5459">
                  <a:moveTo>
                    <a:pt x="1761" y="623"/>
                  </a:moveTo>
                  <a:cubicBezTo>
                    <a:pt x="1860" y="623"/>
                    <a:pt x="1960" y="639"/>
                    <a:pt x="2057" y="672"/>
                  </a:cubicBezTo>
                  <a:cubicBezTo>
                    <a:pt x="2291" y="750"/>
                    <a:pt x="2480" y="914"/>
                    <a:pt x="2590" y="1134"/>
                  </a:cubicBezTo>
                  <a:lnTo>
                    <a:pt x="3575" y="3112"/>
                  </a:lnTo>
                  <a:cubicBezTo>
                    <a:pt x="3376" y="3346"/>
                    <a:pt x="3129" y="3534"/>
                    <a:pt x="2845" y="3659"/>
                  </a:cubicBezTo>
                  <a:cubicBezTo>
                    <a:pt x="2515" y="3805"/>
                    <a:pt x="2200" y="3778"/>
                    <a:pt x="1868" y="3825"/>
                  </a:cubicBezTo>
                  <a:lnTo>
                    <a:pt x="937" y="1958"/>
                  </a:lnTo>
                  <a:cubicBezTo>
                    <a:pt x="710" y="1501"/>
                    <a:pt x="897" y="947"/>
                    <a:pt x="1353" y="720"/>
                  </a:cubicBezTo>
                  <a:cubicBezTo>
                    <a:pt x="1481" y="656"/>
                    <a:pt x="1620" y="623"/>
                    <a:pt x="1761" y="623"/>
                  </a:cubicBezTo>
                  <a:close/>
                  <a:moveTo>
                    <a:pt x="3738" y="3440"/>
                  </a:moveTo>
                  <a:lnTo>
                    <a:pt x="4521" y="5014"/>
                  </a:lnTo>
                  <a:cubicBezTo>
                    <a:pt x="4749" y="5468"/>
                    <a:pt x="4563" y="6024"/>
                    <a:pt x="4108" y="6251"/>
                  </a:cubicBezTo>
                  <a:cubicBezTo>
                    <a:pt x="4010" y="6299"/>
                    <a:pt x="3906" y="6330"/>
                    <a:pt x="3801" y="6341"/>
                  </a:cubicBezTo>
                  <a:cubicBezTo>
                    <a:pt x="3768" y="6345"/>
                    <a:pt x="3734" y="6347"/>
                    <a:pt x="3701" y="6347"/>
                  </a:cubicBezTo>
                  <a:cubicBezTo>
                    <a:pt x="3602" y="6347"/>
                    <a:pt x="3501" y="6330"/>
                    <a:pt x="3404" y="6299"/>
                  </a:cubicBezTo>
                  <a:cubicBezTo>
                    <a:pt x="3170" y="6220"/>
                    <a:pt x="2979" y="6055"/>
                    <a:pt x="2870" y="5836"/>
                  </a:cubicBezTo>
                  <a:lnTo>
                    <a:pt x="2079" y="4251"/>
                  </a:lnTo>
                  <a:lnTo>
                    <a:pt x="2079" y="4251"/>
                  </a:lnTo>
                  <a:cubicBezTo>
                    <a:pt x="2122" y="4256"/>
                    <a:pt x="2165" y="4258"/>
                    <a:pt x="2208" y="4258"/>
                  </a:cubicBezTo>
                  <a:cubicBezTo>
                    <a:pt x="2772" y="4258"/>
                    <a:pt x="3358" y="3878"/>
                    <a:pt x="3738" y="3440"/>
                  </a:cubicBezTo>
                  <a:close/>
                  <a:moveTo>
                    <a:pt x="1760" y="0"/>
                  </a:moveTo>
                  <a:cubicBezTo>
                    <a:pt x="1703" y="0"/>
                    <a:pt x="1646" y="3"/>
                    <a:pt x="1590" y="10"/>
                  </a:cubicBezTo>
                  <a:cubicBezTo>
                    <a:pt x="1412" y="29"/>
                    <a:pt x="1238" y="79"/>
                    <a:pt x="1074" y="163"/>
                  </a:cubicBezTo>
                  <a:cubicBezTo>
                    <a:pt x="312" y="542"/>
                    <a:pt x="0" y="1473"/>
                    <a:pt x="380" y="2235"/>
                  </a:cubicBezTo>
                  <a:lnTo>
                    <a:pt x="2313" y="6113"/>
                  </a:lnTo>
                  <a:cubicBezTo>
                    <a:pt x="2496" y="6482"/>
                    <a:pt x="2814" y="6757"/>
                    <a:pt x="3206" y="6889"/>
                  </a:cubicBezTo>
                  <a:cubicBezTo>
                    <a:pt x="3368" y="6943"/>
                    <a:pt x="3535" y="6970"/>
                    <a:pt x="3701" y="6970"/>
                  </a:cubicBezTo>
                  <a:cubicBezTo>
                    <a:pt x="3936" y="6970"/>
                    <a:pt x="4169" y="6916"/>
                    <a:pt x="4385" y="6809"/>
                  </a:cubicBezTo>
                  <a:cubicBezTo>
                    <a:pt x="5148" y="6429"/>
                    <a:pt x="5458" y="5499"/>
                    <a:pt x="5078" y="4736"/>
                  </a:cubicBezTo>
                  <a:lnTo>
                    <a:pt x="3146" y="857"/>
                  </a:lnTo>
                  <a:cubicBezTo>
                    <a:pt x="2962" y="489"/>
                    <a:pt x="2645" y="213"/>
                    <a:pt x="2253" y="81"/>
                  </a:cubicBezTo>
                  <a:cubicBezTo>
                    <a:pt x="2091" y="27"/>
                    <a:pt x="1925" y="0"/>
                    <a:pt x="17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8"/>
            <p:cNvSpPr/>
            <p:nvPr/>
          </p:nvSpPr>
          <p:spPr>
            <a:xfrm>
              <a:off x="2645612" y="3159634"/>
              <a:ext cx="22853" cy="11630"/>
            </a:xfrm>
            <a:custGeom>
              <a:rect b="b" l="l" r="r" t="t"/>
              <a:pathLst>
                <a:path extrusionOk="0" h="372" w="731">
                  <a:moveTo>
                    <a:pt x="513" y="0"/>
                  </a:moveTo>
                  <a:cubicBezTo>
                    <a:pt x="497" y="0"/>
                    <a:pt x="481" y="3"/>
                    <a:pt x="464" y="8"/>
                  </a:cubicBezTo>
                  <a:cubicBezTo>
                    <a:pt x="342" y="48"/>
                    <a:pt x="217" y="80"/>
                    <a:pt x="108" y="152"/>
                  </a:cubicBezTo>
                  <a:cubicBezTo>
                    <a:pt x="1" y="222"/>
                    <a:pt x="80" y="372"/>
                    <a:pt x="189" y="372"/>
                  </a:cubicBezTo>
                  <a:cubicBezTo>
                    <a:pt x="191" y="372"/>
                    <a:pt x="193" y="372"/>
                    <a:pt x="195" y="372"/>
                  </a:cubicBezTo>
                  <a:cubicBezTo>
                    <a:pt x="324" y="366"/>
                    <a:pt x="449" y="315"/>
                    <a:pt x="571" y="277"/>
                  </a:cubicBezTo>
                  <a:cubicBezTo>
                    <a:pt x="731" y="226"/>
                    <a:pt x="659"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8"/>
            <p:cNvSpPr/>
            <p:nvPr/>
          </p:nvSpPr>
          <p:spPr>
            <a:xfrm>
              <a:off x="2646268" y="3147661"/>
              <a:ext cx="11911" cy="8347"/>
            </a:xfrm>
            <a:custGeom>
              <a:rect b="b" l="l" r="r" t="t"/>
              <a:pathLst>
                <a:path extrusionOk="0" h="267" w="381">
                  <a:moveTo>
                    <a:pt x="194" y="1"/>
                  </a:moveTo>
                  <a:cubicBezTo>
                    <a:pt x="188" y="1"/>
                    <a:pt x="182" y="1"/>
                    <a:pt x="176" y="2"/>
                  </a:cubicBezTo>
                  <a:cubicBezTo>
                    <a:pt x="1" y="22"/>
                    <a:pt x="22" y="266"/>
                    <a:pt x="185" y="266"/>
                  </a:cubicBezTo>
                  <a:cubicBezTo>
                    <a:pt x="191" y="266"/>
                    <a:pt x="198" y="266"/>
                    <a:pt x="205" y="265"/>
                  </a:cubicBezTo>
                  <a:cubicBezTo>
                    <a:pt x="381" y="246"/>
                    <a:pt x="359"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2" name="Google Shape;1142;p38"/>
          <p:cNvGrpSpPr/>
          <p:nvPr/>
        </p:nvGrpSpPr>
        <p:grpSpPr>
          <a:xfrm rot="641300">
            <a:off x="8523958" y="3841036"/>
            <a:ext cx="458781" cy="1120676"/>
            <a:chOff x="2990926" y="2235794"/>
            <a:chExt cx="307623" cy="751488"/>
          </a:xfrm>
        </p:grpSpPr>
        <p:sp>
          <p:nvSpPr>
            <p:cNvPr id="1143" name="Google Shape;1143;p38"/>
            <p:cNvSpPr/>
            <p:nvPr/>
          </p:nvSpPr>
          <p:spPr>
            <a:xfrm>
              <a:off x="2990926" y="2235794"/>
              <a:ext cx="307623" cy="751488"/>
            </a:xfrm>
            <a:custGeom>
              <a:rect b="b" l="l" r="r" t="t"/>
              <a:pathLst>
                <a:path extrusionOk="0" h="24038" w="9840">
                  <a:moveTo>
                    <a:pt x="5331" y="1047"/>
                  </a:moveTo>
                  <a:cubicBezTo>
                    <a:pt x="6578" y="1223"/>
                    <a:pt x="7681" y="1487"/>
                    <a:pt x="8804" y="2107"/>
                  </a:cubicBezTo>
                  <a:cubicBezTo>
                    <a:pt x="8731" y="2394"/>
                    <a:pt x="8619" y="2666"/>
                    <a:pt x="8477" y="2926"/>
                  </a:cubicBezTo>
                  <a:cubicBezTo>
                    <a:pt x="7677" y="2358"/>
                    <a:pt x="6464" y="2072"/>
                    <a:pt x="5513" y="2072"/>
                  </a:cubicBezTo>
                  <a:cubicBezTo>
                    <a:pt x="5402" y="1740"/>
                    <a:pt x="5333" y="1400"/>
                    <a:pt x="5331" y="1047"/>
                  </a:cubicBezTo>
                  <a:close/>
                  <a:moveTo>
                    <a:pt x="5627" y="2370"/>
                  </a:moveTo>
                  <a:cubicBezTo>
                    <a:pt x="6088" y="2467"/>
                    <a:pt x="6549" y="2547"/>
                    <a:pt x="7001" y="2685"/>
                  </a:cubicBezTo>
                  <a:cubicBezTo>
                    <a:pt x="7454" y="2822"/>
                    <a:pt x="7874" y="3045"/>
                    <a:pt x="8318" y="3197"/>
                  </a:cubicBezTo>
                  <a:cubicBezTo>
                    <a:pt x="8150" y="3462"/>
                    <a:pt x="7952" y="3715"/>
                    <a:pt x="7736" y="3958"/>
                  </a:cubicBezTo>
                  <a:cubicBezTo>
                    <a:pt x="7397" y="3664"/>
                    <a:pt x="6736" y="3645"/>
                    <a:pt x="6330" y="3639"/>
                  </a:cubicBezTo>
                  <a:cubicBezTo>
                    <a:pt x="6063" y="3228"/>
                    <a:pt x="5810" y="2806"/>
                    <a:pt x="5627" y="2370"/>
                  </a:cubicBezTo>
                  <a:close/>
                  <a:moveTo>
                    <a:pt x="6516" y="3921"/>
                  </a:moveTo>
                  <a:cubicBezTo>
                    <a:pt x="6699" y="3953"/>
                    <a:pt x="6881" y="3984"/>
                    <a:pt x="7059" y="4029"/>
                  </a:cubicBezTo>
                  <a:cubicBezTo>
                    <a:pt x="7218" y="4069"/>
                    <a:pt x="7366" y="4143"/>
                    <a:pt x="7518" y="4198"/>
                  </a:cubicBezTo>
                  <a:cubicBezTo>
                    <a:pt x="7357" y="4367"/>
                    <a:pt x="7193" y="4534"/>
                    <a:pt x="7023" y="4697"/>
                  </a:cubicBezTo>
                  <a:cubicBezTo>
                    <a:pt x="6898" y="4498"/>
                    <a:pt x="6769" y="4301"/>
                    <a:pt x="6638" y="4104"/>
                  </a:cubicBezTo>
                  <a:cubicBezTo>
                    <a:pt x="6597" y="4042"/>
                    <a:pt x="6556" y="3982"/>
                    <a:pt x="6516" y="3921"/>
                  </a:cubicBezTo>
                  <a:close/>
                  <a:moveTo>
                    <a:pt x="9166" y="1582"/>
                  </a:moveTo>
                  <a:cubicBezTo>
                    <a:pt x="9281" y="1605"/>
                    <a:pt x="9396" y="1630"/>
                    <a:pt x="9510" y="1657"/>
                  </a:cubicBezTo>
                  <a:cubicBezTo>
                    <a:pt x="9484" y="3148"/>
                    <a:pt x="8455" y="4262"/>
                    <a:pt x="7400" y="5325"/>
                  </a:cubicBezTo>
                  <a:cubicBezTo>
                    <a:pt x="7335" y="5213"/>
                    <a:pt x="7272" y="5102"/>
                    <a:pt x="7204" y="4992"/>
                  </a:cubicBezTo>
                  <a:cubicBezTo>
                    <a:pt x="8200" y="4024"/>
                    <a:pt x="9147" y="2976"/>
                    <a:pt x="9166" y="1582"/>
                  </a:cubicBezTo>
                  <a:close/>
                  <a:moveTo>
                    <a:pt x="6720" y="6559"/>
                  </a:moveTo>
                  <a:cubicBezTo>
                    <a:pt x="6803" y="6719"/>
                    <a:pt x="6882" y="6883"/>
                    <a:pt x="6958" y="7047"/>
                  </a:cubicBezTo>
                  <a:cubicBezTo>
                    <a:pt x="6888" y="7017"/>
                    <a:pt x="6808" y="7002"/>
                    <a:pt x="6730" y="6978"/>
                  </a:cubicBezTo>
                  <a:cubicBezTo>
                    <a:pt x="6629" y="6948"/>
                    <a:pt x="6528" y="6925"/>
                    <a:pt x="6429" y="6907"/>
                  </a:cubicBezTo>
                  <a:cubicBezTo>
                    <a:pt x="6523" y="6789"/>
                    <a:pt x="6620" y="6672"/>
                    <a:pt x="6720" y="6559"/>
                  </a:cubicBezTo>
                  <a:close/>
                  <a:moveTo>
                    <a:pt x="6245" y="7141"/>
                  </a:moveTo>
                  <a:cubicBezTo>
                    <a:pt x="6375" y="7195"/>
                    <a:pt x="6505" y="7251"/>
                    <a:pt x="6641" y="7295"/>
                  </a:cubicBezTo>
                  <a:cubicBezTo>
                    <a:pt x="6747" y="7329"/>
                    <a:pt x="6840" y="7371"/>
                    <a:pt x="6938" y="7371"/>
                  </a:cubicBezTo>
                  <a:cubicBezTo>
                    <a:pt x="6981" y="7371"/>
                    <a:pt x="7024" y="7363"/>
                    <a:pt x="7070" y="7344"/>
                  </a:cubicBezTo>
                  <a:cubicBezTo>
                    <a:pt x="7075" y="7341"/>
                    <a:pt x="7079" y="7336"/>
                    <a:pt x="7083" y="7333"/>
                  </a:cubicBezTo>
                  <a:cubicBezTo>
                    <a:pt x="7299" y="7841"/>
                    <a:pt x="7478" y="8363"/>
                    <a:pt x="7611" y="8896"/>
                  </a:cubicBezTo>
                  <a:cubicBezTo>
                    <a:pt x="7308" y="8786"/>
                    <a:pt x="6976" y="8735"/>
                    <a:pt x="6667" y="8647"/>
                  </a:cubicBezTo>
                  <a:cubicBezTo>
                    <a:pt x="6267" y="8532"/>
                    <a:pt x="5875" y="8401"/>
                    <a:pt x="5474" y="8289"/>
                  </a:cubicBezTo>
                  <a:cubicBezTo>
                    <a:pt x="5705" y="7892"/>
                    <a:pt x="5964" y="7508"/>
                    <a:pt x="6245" y="7141"/>
                  </a:cubicBezTo>
                  <a:close/>
                  <a:moveTo>
                    <a:pt x="5343" y="8521"/>
                  </a:moveTo>
                  <a:cubicBezTo>
                    <a:pt x="5712" y="8700"/>
                    <a:pt x="6095" y="8836"/>
                    <a:pt x="6490" y="8954"/>
                  </a:cubicBezTo>
                  <a:cubicBezTo>
                    <a:pt x="6867" y="9064"/>
                    <a:pt x="7278" y="9216"/>
                    <a:pt x="7676" y="9216"/>
                  </a:cubicBezTo>
                  <a:cubicBezTo>
                    <a:pt x="7679" y="9216"/>
                    <a:pt x="7682" y="9216"/>
                    <a:pt x="7684" y="9216"/>
                  </a:cubicBezTo>
                  <a:cubicBezTo>
                    <a:pt x="7748" y="9516"/>
                    <a:pt x="7798" y="9818"/>
                    <a:pt x="7830" y="10120"/>
                  </a:cubicBezTo>
                  <a:cubicBezTo>
                    <a:pt x="6818" y="9994"/>
                    <a:pt x="5857" y="9813"/>
                    <a:pt x="4857" y="9585"/>
                  </a:cubicBezTo>
                  <a:cubicBezTo>
                    <a:pt x="4856" y="9584"/>
                    <a:pt x="4854" y="9584"/>
                    <a:pt x="4853" y="9584"/>
                  </a:cubicBezTo>
                  <a:cubicBezTo>
                    <a:pt x="4850" y="9584"/>
                    <a:pt x="4847" y="9585"/>
                    <a:pt x="4843" y="9585"/>
                  </a:cubicBezTo>
                  <a:cubicBezTo>
                    <a:pt x="4987" y="9220"/>
                    <a:pt x="5154" y="8865"/>
                    <a:pt x="5343" y="8521"/>
                  </a:cubicBezTo>
                  <a:close/>
                  <a:moveTo>
                    <a:pt x="4742" y="9850"/>
                  </a:moveTo>
                  <a:cubicBezTo>
                    <a:pt x="4743" y="9850"/>
                    <a:pt x="4743" y="9851"/>
                    <a:pt x="4745" y="9851"/>
                  </a:cubicBezTo>
                  <a:cubicBezTo>
                    <a:pt x="5651" y="10246"/>
                    <a:pt x="6747" y="10463"/>
                    <a:pt x="7751" y="10463"/>
                  </a:cubicBezTo>
                  <a:cubicBezTo>
                    <a:pt x="7788" y="10463"/>
                    <a:pt x="7825" y="10463"/>
                    <a:pt x="7861" y="10462"/>
                  </a:cubicBezTo>
                  <a:lnTo>
                    <a:pt x="7861" y="10462"/>
                  </a:lnTo>
                  <a:cubicBezTo>
                    <a:pt x="7896" y="10970"/>
                    <a:pt x="7880" y="11478"/>
                    <a:pt x="7808" y="11978"/>
                  </a:cubicBezTo>
                  <a:cubicBezTo>
                    <a:pt x="6614" y="11766"/>
                    <a:pt x="5529" y="11589"/>
                    <a:pt x="4384" y="11161"/>
                  </a:cubicBezTo>
                  <a:cubicBezTo>
                    <a:pt x="4467" y="10713"/>
                    <a:pt x="4589" y="10276"/>
                    <a:pt x="4742" y="9850"/>
                  </a:cubicBezTo>
                  <a:close/>
                  <a:moveTo>
                    <a:pt x="4336" y="11448"/>
                  </a:moveTo>
                  <a:cubicBezTo>
                    <a:pt x="5255" y="11925"/>
                    <a:pt x="6380" y="12282"/>
                    <a:pt x="7435" y="12282"/>
                  </a:cubicBezTo>
                  <a:cubicBezTo>
                    <a:pt x="7544" y="12282"/>
                    <a:pt x="7653" y="12278"/>
                    <a:pt x="7760" y="12270"/>
                  </a:cubicBezTo>
                  <a:lnTo>
                    <a:pt x="7760" y="12270"/>
                  </a:lnTo>
                  <a:cubicBezTo>
                    <a:pt x="7688" y="12655"/>
                    <a:pt x="7580" y="13035"/>
                    <a:pt x="7436" y="13410"/>
                  </a:cubicBezTo>
                  <a:cubicBezTo>
                    <a:pt x="6916" y="13305"/>
                    <a:pt x="6381" y="13285"/>
                    <a:pt x="5859" y="13161"/>
                  </a:cubicBezTo>
                  <a:cubicBezTo>
                    <a:pt x="5308" y="13031"/>
                    <a:pt x="4795" y="12819"/>
                    <a:pt x="4261" y="12640"/>
                  </a:cubicBezTo>
                  <a:cubicBezTo>
                    <a:pt x="4259" y="12639"/>
                    <a:pt x="4258" y="12639"/>
                    <a:pt x="4256" y="12639"/>
                  </a:cubicBezTo>
                  <a:cubicBezTo>
                    <a:pt x="4255" y="12639"/>
                    <a:pt x="4253" y="12639"/>
                    <a:pt x="4251" y="12639"/>
                  </a:cubicBezTo>
                  <a:cubicBezTo>
                    <a:pt x="4251" y="12625"/>
                    <a:pt x="4250" y="12613"/>
                    <a:pt x="4250" y="12599"/>
                  </a:cubicBezTo>
                  <a:cubicBezTo>
                    <a:pt x="4248" y="12210"/>
                    <a:pt x="4279" y="11826"/>
                    <a:pt x="4336" y="11448"/>
                  </a:cubicBezTo>
                  <a:close/>
                  <a:moveTo>
                    <a:pt x="4264" y="12935"/>
                  </a:moveTo>
                  <a:cubicBezTo>
                    <a:pt x="5012" y="13380"/>
                    <a:pt x="6034" y="13699"/>
                    <a:pt x="6950" y="13699"/>
                  </a:cubicBezTo>
                  <a:cubicBezTo>
                    <a:pt x="7078" y="13699"/>
                    <a:pt x="7204" y="13693"/>
                    <a:pt x="7327" y="13680"/>
                  </a:cubicBezTo>
                  <a:lnTo>
                    <a:pt x="7327" y="13680"/>
                  </a:lnTo>
                  <a:cubicBezTo>
                    <a:pt x="7244" y="13868"/>
                    <a:pt x="7151" y="14056"/>
                    <a:pt x="7047" y="14239"/>
                  </a:cubicBezTo>
                  <a:cubicBezTo>
                    <a:pt x="6975" y="14365"/>
                    <a:pt x="6900" y="14484"/>
                    <a:pt x="6819" y="14598"/>
                  </a:cubicBezTo>
                  <a:cubicBezTo>
                    <a:pt x="6002" y="14464"/>
                    <a:pt x="5230" y="14332"/>
                    <a:pt x="4434" y="14079"/>
                  </a:cubicBezTo>
                  <a:lnTo>
                    <a:pt x="4429" y="14079"/>
                  </a:lnTo>
                  <a:cubicBezTo>
                    <a:pt x="4347" y="13687"/>
                    <a:pt x="4288" y="13305"/>
                    <a:pt x="4264" y="12935"/>
                  </a:cubicBezTo>
                  <a:close/>
                  <a:moveTo>
                    <a:pt x="4504" y="14407"/>
                  </a:moveTo>
                  <a:lnTo>
                    <a:pt x="4504" y="14407"/>
                  </a:lnTo>
                  <a:cubicBezTo>
                    <a:pt x="5142" y="14701"/>
                    <a:pt x="5868" y="14904"/>
                    <a:pt x="6575" y="14920"/>
                  </a:cubicBezTo>
                  <a:cubicBezTo>
                    <a:pt x="6304" y="15249"/>
                    <a:pt x="5997" y="15534"/>
                    <a:pt x="5668" y="15790"/>
                  </a:cubicBezTo>
                  <a:cubicBezTo>
                    <a:pt x="5542" y="15753"/>
                    <a:pt x="5412" y="15731"/>
                    <a:pt x="5287" y="15687"/>
                  </a:cubicBezTo>
                  <a:cubicBezTo>
                    <a:pt x="5117" y="15628"/>
                    <a:pt x="4955" y="15547"/>
                    <a:pt x="4795" y="15465"/>
                  </a:cubicBezTo>
                  <a:cubicBezTo>
                    <a:pt x="4687" y="15107"/>
                    <a:pt x="4587" y="14753"/>
                    <a:pt x="4504" y="14407"/>
                  </a:cubicBezTo>
                  <a:close/>
                  <a:moveTo>
                    <a:pt x="4911" y="15838"/>
                  </a:moveTo>
                  <a:lnTo>
                    <a:pt x="4911" y="15838"/>
                  </a:lnTo>
                  <a:cubicBezTo>
                    <a:pt x="5049" y="15915"/>
                    <a:pt x="5203" y="15982"/>
                    <a:pt x="5356" y="16023"/>
                  </a:cubicBezTo>
                  <a:cubicBezTo>
                    <a:pt x="5252" y="16096"/>
                    <a:pt x="5146" y="16169"/>
                    <a:pt x="5039" y="16241"/>
                  </a:cubicBezTo>
                  <a:cubicBezTo>
                    <a:pt x="4995" y="16106"/>
                    <a:pt x="4953" y="15973"/>
                    <a:pt x="4911" y="15838"/>
                  </a:cubicBezTo>
                  <a:close/>
                  <a:moveTo>
                    <a:pt x="4658" y="374"/>
                  </a:moveTo>
                  <a:lnTo>
                    <a:pt x="4658" y="374"/>
                  </a:lnTo>
                  <a:cubicBezTo>
                    <a:pt x="4798" y="402"/>
                    <a:pt x="4936" y="429"/>
                    <a:pt x="5076" y="458"/>
                  </a:cubicBezTo>
                  <a:cubicBezTo>
                    <a:pt x="4629" y="2082"/>
                    <a:pt x="5827" y="3600"/>
                    <a:pt x="6724" y="4987"/>
                  </a:cubicBezTo>
                  <a:lnTo>
                    <a:pt x="6909" y="5278"/>
                  </a:lnTo>
                  <a:cubicBezTo>
                    <a:pt x="6979" y="5391"/>
                    <a:pt x="7045" y="5504"/>
                    <a:pt x="7109" y="5618"/>
                  </a:cubicBezTo>
                  <a:lnTo>
                    <a:pt x="7288" y="5947"/>
                  </a:lnTo>
                  <a:cubicBezTo>
                    <a:pt x="8497" y="8242"/>
                    <a:pt x="9124" y="10922"/>
                    <a:pt x="8267" y="13448"/>
                  </a:cubicBezTo>
                  <a:cubicBezTo>
                    <a:pt x="7804" y="14816"/>
                    <a:pt x="6938" y="15898"/>
                    <a:pt x="5762" y="16723"/>
                  </a:cubicBezTo>
                  <a:cubicBezTo>
                    <a:pt x="5610" y="16830"/>
                    <a:pt x="5454" y="16931"/>
                    <a:pt x="5298" y="17032"/>
                  </a:cubicBezTo>
                  <a:cubicBezTo>
                    <a:pt x="5256" y="16905"/>
                    <a:pt x="5216" y="16779"/>
                    <a:pt x="5174" y="16653"/>
                  </a:cubicBezTo>
                  <a:cubicBezTo>
                    <a:pt x="6289" y="15900"/>
                    <a:pt x="7234" y="15035"/>
                    <a:pt x="7795" y="13626"/>
                  </a:cubicBezTo>
                  <a:cubicBezTo>
                    <a:pt x="8599" y="11606"/>
                    <a:pt x="8379" y="9359"/>
                    <a:pt x="7559" y="7381"/>
                  </a:cubicBezTo>
                  <a:cubicBezTo>
                    <a:pt x="7406" y="7008"/>
                    <a:pt x="7206" y="6637"/>
                    <a:pt x="6985" y="6263"/>
                  </a:cubicBezTo>
                  <a:lnTo>
                    <a:pt x="6788" y="5943"/>
                  </a:lnTo>
                  <a:cubicBezTo>
                    <a:pt x="6717" y="5830"/>
                    <a:pt x="6644" y="5717"/>
                    <a:pt x="6571" y="5602"/>
                  </a:cubicBezTo>
                  <a:lnTo>
                    <a:pt x="6383" y="5311"/>
                  </a:lnTo>
                  <a:cubicBezTo>
                    <a:pt x="5368" y="3754"/>
                    <a:pt x="4277" y="2153"/>
                    <a:pt x="4658" y="374"/>
                  </a:cubicBezTo>
                  <a:close/>
                  <a:moveTo>
                    <a:pt x="4408" y="18066"/>
                  </a:moveTo>
                  <a:cubicBezTo>
                    <a:pt x="4519" y="18420"/>
                    <a:pt x="4618" y="18780"/>
                    <a:pt x="4697" y="19139"/>
                  </a:cubicBezTo>
                  <a:cubicBezTo>
                    <a:pt x="4394" y="18882"/>
                    <a:pt x="3942" y="18706"/>
                    <a:pt x="3539" y="18644"/>
                  </a:cubicBezTo>
                  <a:cubicBezTo>
                    <a:pt x="3821" y="18444"/>
                    <a:pt x="4114" y="18252"/>
                    <a:pt x="4408" y="18066"/>
                  </a:cubicBezTo>
                  <a:close/>
                  <a:moveTo>
                    <a:pt x="3200" y="18894"/>
                  </a:moveTo>
                  <a:cubicBezTo>
                    <a:pt x="3469" y="18949"/>
                    <a:pt x="3735" y="18997"/>
                    <a:pt x="3991" y="19111"/>
                  </a:cubicBezTo>
                  <a:cubicBezTo>
                    <a:pt x="4284" y="19240"/>
                    <a:pt x="4506" y="19474"/>
                    <a:pt x="4789" y="19609"/>
                  </a:cubicBezTo>
                  <a:cubicBezTo>
                    <a:pt x="4866" y="20068"/>
                    <a:pt x="4902" y="20524"/>
                    <a:pt x="4878" y="20969"/>
                  </a:cubicBezTo>
                  <a:cubicBezTo>
                    <a:pt x="4259" y="20284"/>
                    <a:pt x="3089" y="19823"/>
                    <a:pt x="2192" y="19804"/>
                  </a:cubicBezTo>
                  <a:cubicBezTo>
                    <a:pt x="2488" y="19477"/>
                    <a:pt x="2830" y="19177"/>
                    <a:pt x="3200" y="18894"/>
                  </a:cubicBezTo>
                  <a:close/>
                  <a:moveTo>
                    <a:pt x="3929" y="17434"/>
                  </a:moveTo>
                  <a:cubicBezTo>
                    <a:pt x="3962" y="17555"/>
                    <a:pt x="4003" y="17679"/>
                    <a:pt x="4058" y="17790"/>
                  </a:cubicBezTo>
                  <a:cubicBezTo>
                    <a:pt x="3645" y="18042"/>
                    <a:pt x="3239" y="18300"/>
                    <a:pt x="2855" y="18591"/>
                  </a:cubicBezTo>
                  <a:cubicBezTo>
                    <a:pt x="1825" y="19371"/>
                    <a:pt x="762" y="20698"/>
                    <a:pt x="738" y="22044"/>
                  </a:cubicBezTo>
                  <a:cubicBezTo>
                    <a:pt x="625" y="22020"/>
                    <a:pt x="510" y="21990"/>
                    <a:pt x="396" y="21955"/>
                  </a:cubicBezTo>
                  <a:cubicBezTo>
                    <a:pt x="634" y="20219"/>
                    <a:pt x="1810" y="18719"/>
                    <a:pt x="3482" y="17704"/>
                  </a:cubicBezTo>
                  <a:cubicBezTo>
                    <a:pt x="3633" y="17612"/>
                    <a:pt x="3782" y="17523"/>
                    <a:pt x="3929" y="17434"/>
                  </a:cubicBezTo>
                  <a:close/>
                  <a:moveTo>
                    <a:pt x="1978" y="20058"/>
                  </a:moveTo>
                  <a:lnTo>
                    <a:pt x="1987" y="20062"/>
                  </a:lnTo>
                  <a:cubicBezTo>
                    <a:pt x="2530" y="20221"/>
                    <a:pt x="3072" y="20315"/>
                    <a:pt x="3591" y="20559"/>
                  </a:cubicBezTo>
                  <a:cubicBezTo>
                    <a:pt x="4043" y="20772"/>
                    <a:pt x="4414" y="21100"/>
                    <a:pt x="4846" y="21335"/>
                  </a:cubicBezTo>
                  <a:cubicBezTo>
                    <a:pt x="4810" y="21605"/>
                    <a:pt x="4750" y="21871"/>
                    <a:pt x="4662" y="22129"/>
                  </a:cubicBezTo>
                  <a:cubicBezTo>
                    <a:pt x="3705" y="21481"/>
                    <a:pt x="2575" y="21090"/>
                    <a:pt x="1427" y="20997"/>
                  </a:cubicBezTo>
                  <a:cubicBezTo>
                    <a:pt x="1561" y="20661"/>
                    <a:pt x="1749" y="20350"/>
                    <a:pt x="1978" y="20058"/>
                  </a:cubicBezTo>
                  <a:close/>
                  <a:moveTo>
                    <a:pt x="6157" y="6025"/>
                  </a:moveTo>
                  <a:cubicBezTo>
                    <a:pt x="6219" y="6143"/>
                    <a:pt x="6288" y="6263"/>
                    <a:pt x="6385" y="6346"/>
                  </a:cubicBezTo>
                  <a:cubicBezTo>
                    <a:pt x="6390" y="6350"/>
                    <a:pt x="6395" y="6352"/>
                    <a:pt x="6400" y="6355"/>
                  </a:cubicBezTo>
                  <a:cubicBezTo>
                    <a:pt x="6246" y="6524"/>
                    <a:pt x="6096" y="6694"/>
                    <a:pt x="5963" y="6867"/>
                  </a:cubicBezTo>
                  <a:cubicBezTo>
                    <a:pt x="4873" y="8267"/>
                    <a:pt x="4117" y="9949"/>
                    <a:pt x="3923" y="11719"/>
                  </a:cubicBezTo>
                  <a:cubicBezTo>
                    <a:pt x="3740" y="13383"/>
                    <a:pt x="4186" y="14919"/>
                    <a:pt x="4704" y="16456"/>
                  </a:cubicBezTo>
                  <a:lnTo>
                    <a:pt x="4845" y="16869"/>
                  </a:lnTo>
                  <a:cubicBezTo>
                    <a:pt x="4887" y="16992"/>
                    <a:pt x="4928" y="17114"/>
                    <a:pt x="4971" y="17238"/>
                  </a:cubicBezTo>
                  <a:lnTo>
                    <a:pt x="5105" y="17631"/>
                  </a:lnTo>
                  <a:cubicBezTo>
                    <a:pt x="5117" y="17664"/>
                    <a:pt x="5128" y="17699"/>
                    <a:pt x="5138" y="17732"/>
                  </a:cubicBezTo>
                  <a:cubicBezTo>
                    <a:pt x="5173" y="17831"/>
                    <a:pt x="5204" y="17934"/>
                    <a:pt x="5236" y="18035"/>
                  </a:cubicBezTo>
                  <a:cubicBezTo>
                    <a:pt x="5250" y="18063"/>
                    <a:pt x="5262" y="18090"/>
                    <a:pt x="5277" y="18117"/>
                  </a:cubicBezTo>
                  <a:cubicBezTo>
                    <a:pt x="5283" y="18139"/>
                    <a:pt x="5288" y="18163"/>
                    <a:pt x="5297" y="18185"/>
                  </a:cubicBezTo>
                  <a:cubicBezTo>
                    <a:pt x="5297" y="18186"/>
                    <a:pt x="5298" y="18189"/>
                    <a:pt x="5298" y="18190"/>
                  </a:cubicBezTo>
                  <a:cubicBezTo>
                    <a:pt x="5297" y="18200"/>
                    <a:pt x="5297" y="18209"/>
                    <a:pt x="5293" y="18217"/>
                  </a:cubicBezTo>
                  <a:cubicBezTo>
                    <a:pt x="5826" y="19995"/>
                    <a:pt x="6112" y="22096"/>
                    <a:pt x="5039" y="23611"/>
                  </a:cubicBezTo>
                  <a:cubicBezTo>
                    <a:pt x="4846" y="23522"/>
                    <a:pt x="4657" y="23428"/>
                    <a:pt x="4471" y="23327"/>
                  </a:cubicBezTo>
                  <a:cubicBezTo>
                    <a:pt x="5348" y="22193"/>
                    <a:pt x="5437" y="20615"/>
                    <a:pt x="5133" y="19210"/>
                  </a:cubicBezTo>
                  <a:cubicBezTo>
                    <a:pt x="5033" y="18745"/>
                    <a:pt x="4903" y="18292"/>
                    <a:pt x="4758" y="17847"/>
                  </a:cubicBezTo>
                  <a:lnTo>
                    <a:pt x="4626" y="17450"/>
                  </a:lnTo>
                  <a:cubicBezTo>
                    <a:pt x="4585" y="17329"/>
                    <a:pt x="4543" y="17207"/>
                    <a:pt x="4500" y="17088"/>
                  </a:cubicBezTo>
                  <a:lnTo>
                    <a:pt x="4351" y="16671"/>
                  </a:lnTo>
                  <a:cubicBezTo>
                    <a:pt x="3799" y="15134"/>
                    <a:pt x="3252" y="13619"/>
                    <a:pt x="3403" y="11891"/>
                  </a:cubicBezTo>
                  <a:cubicBezTo>
                    <a:pt x="3596" y="9684"/>
                    <a:pt x="4647" y="7625"/>
                    <a:pt x="6157" y="6025"/>
                  </a:cubicBezTo>
                  <a:close/>
                  <a:moveTo>
                    <a:pt x="4500" y="0"/>
                  </a:moveTo>
                  <a:lnTo>
                    <a:pt x="4394" y="318"/>
                  </a:lnTo>
                  <a:cubicBezTo>
                    <a:pt x="3857" y="2217"/>
                    <a:pt x="5138" y="3950"/>
                    <a:pt x="6136" y="5546"/>
                  </a:cubicBezTo>
                  <a:cubicBezTo>
                    <a:pt x="5838" y="5835"/>
                    <a:pt x="5555" y="6127"/>
                    <a:pt x="5310" y="6429"/>
                  </a:cubicBezTo>
                  <a:cubicBezTo>
                    <a:pt x="4181" y="7821"/>
                    <a:pt x="3387" y="9501"/>
                    <a:pt x="3111" y="11280"/>
                  </a:cubicBezTo>
                  <a:cubicBezTo>
                    <a:pt x="2806" y="13244"/>
                    <a:pt x="3296" y="15005"/>
                    <a:pt x="3976" y="16837"/>
                  </a:cubicBezTo>
                  <a:cubicBezTo>
                    <a:pt x="3983" y="16852"/>
                    <a:pt x="3988" y="16868"/>
                    <a:pt x="3993" y="16884"/>
                  </a:cubicBezTo>
                  <a:cubicBezTo>
                    <a:pt x="3043" y="17449"/>
                    <a:pt x="2091" y="18020"/>
                    <a:pt x="1388" y="18914"/>
                  </a:cubicBezTo>
                  <a:cubicBezTo>
                    <a:pt x="729" y="19751"/>
                    <a:pt x="222" y="20786"/>
                    <a:pt x="42" y="21840"/>
                  </a:cubicBezTo>
                  <a:lnTo>
                    <a:pt x="0" y="22150"/>
                  </a:lnTo>
                  <a:lnTo>
                    <a:pt x="1218" y="22460"/>
                  </a:lnTo>
                  <a:lnTo>
                    <a:pt x="1218" y="22460"/>
                  </a:lnTo>
                  <a:lnTo>
                    <a:pt x="1205" y="22122"/>
                  </a:lnTo>
                  <a:cubicBezTo>
                    <a:pt x="1207" y="21824"/>
                    <a:pt x="1250" y="21544"/>
                    <a:pt x="1327" y="21281"/>
                  </a:cubicBezTo>
                  <a:cubicBezTo>
                    <a:pt x="2483" y="21495"/>
                    <a:pt x="3509" y="21875"/>
                    <a:pt x="4526" y="22462"/>
                  </a:cubicBezTo>
                  <a:cubicBezTo>
                    <a:pt x="4422" y="22691"/>
                    <a:pt x="4292" y="22915"/>
                    <a:pt x="4131" y="23130"/>
                  </a:cubicBezTo>
                  <a:lnTo>
                    <a:pt x="3959" y="23342"/>
                  </a:lnTo>
                  <a:lnTo>
                    <a:pt x="4277" y="23554"/>
                  </a:lnTo>
                  <a:cubicBezTo>
                    <a:pt x="4459" y="23667"/>
                    <a:pt x="4644" y="23771"/>
                    <a:pt x="4834" y="23866"/>
                  </a:cubicBezTo>
                  <a:lnTo>
                    <a:pt x="5210" y="24038"/>
                  </a:lnTo>
                  <a:lnTo>
                    <a:pt x="5412" y="23781"/>
                  </a:lnTo>
                  <a:cubicBezTo>
                    <a:pt x="6713" y="21990"/>
                    <a:pt x="6145" y="19700"/>
                    <a:pt x="5420" y="17430"/>
                  </a:cubicBezTo>
                  <a:cubicBezTo>
                    <a:pt x="7089" y="16361"/>
                    <a:pt x="8313" y="14974"/>
                    <a:pt x="8816" y="13011"/>
                  </a:cubicBezTo>
                  <a:cubicBezTo>
                    <a:pt x="9342" y="10958"/>
                    <a:pt x="8995" y="8820"/>
                    <a:pt x="8181" y="6891"/>
                  </a:cubicBezTo>
                  <a:cubicBezTo>
                    <a:pt x="8005" y="6464"/>
                    <a:pt x="7801" y="6051"/>
                    <a:pt x="7580" y="5649"/>
                  </a:cubicBezTo>
                  <a:cubicBezTo>
                    <a:pt x="8676" y="4541"/>
                    <a:pt x="9840" y="3311"/>
                    <a:pt x="9812" y="1733"/>
                  </a:cubicBezTo>
                  <a:lnTo>
                    <a:pt x="9782" y="1357"/>
                  </a:lnTo>
                  <a:lnTo>
                    <a:pt x="9495" y="1293"/>
                  </a:lnTo>
                  <a:cubicBezTo>
                    <a:pt x="9380" y="1271"/>
                    <a:pt x="9266" y="1253"/>
                    <a:pt x="9151" y="1239"/>
                  </a:cubicBezTo>
                  <a:lnTo>
                    <a:pt x="8895" y="1214"/>
                  </a:lnTo>
                  <a:lnTo>
                    <a:pt x="8892" y="1532"/>
                  </a:lnTo>
                  <a:cubicBezTo>
                    <a:pt x="8888" y="1610"/>
                    <a:pt x="8881" y="1687"/>
                    <a:pt x="8870" y="1763"/>
                  </a:cubicBezTo>
                  <a:cubicBezTo>
                    <a:pt x="7827" y="1170"/>
                    <a:pt x="6602" y="755"/>
                    <a:pt x="5394" y="755"/>
                  </a:cubicBezTo>
                  <a:cubicBezTo>
                    <a:pt x="5377" y="755"/>
                    <a:pt x="5361" y="755"/>
                    <a:pt x="5345" y="755"/>
                  </a:cubicBezTo>
                  <a:cubicBezTo>
                    <a:pt x="5352" y="676"/>
                    <a:pt x="5365" y="595"/>
                    <a:pt x="5381" y="514"/>
                  </a:cubicBezTo>
                  <a:lnTo>
                    <a:pt x="5477" y="157"/>
                  </a:lnTo>
                  <a:lnTo>
                    <a:pt x="5200" y="97"/>
                  </a:lnTo>
                  <a:cubicBezTo>
                    <a:pt x="5050" y="68"/>
                    <a:pt x="4901" y="45"/>
                    <a:pt x="4751" y="26"/>
                  </a:cubicBezTo>
                  <a:lnTo>
                    <a:pt x="45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8"/>
            <p:cNvSpPr/>
            <p:nvPr/>
          </p:nvSpPr>
          <p:spPr>
            <a:xfrm>
              <a:off x="3035505" y="2862837"/>
              <a:ext cx="106918" cy="64776"/>
            </a:xfrm>
            <a:custGeom>
              <a:rect b="b" l="l" r="r" t="t"/>
              <a:pathLst>
                <a:path extrusionOk="0" h="2072" w="3420">
                  <a:moveTo>
                    <a:pt x="552" y="0"/>
                  </a:moveTo>
                  <a:cubicBezTo>
                    <a:pt x="323" y="292"/>
                    <a:pt x="135" y="603"/>
                    <a:pt x="1" y="939"/>
                  </a:cubicBezTo>
                  <a:cubicBezTo>
                    <a:pt x="1150" y="1032"/>
                    <a:pt x="2279" y="1424"/>
                    <a:pt x="3236" y="2071"/>
                  </a:cubicBezTo>
                  <a:cubicBezTo>
                    <a:pt x="3322" y="1812"/>
                    <a:pt x="3383" y="1547"/>
                    <a:pt x="3420" y="1277"/>
                  </a:cubicBezTo>
                  <a:cubicBezTo>
                    <a:pt x="2988" y="1042"/>
                    <a:pt x="2617" y="713"/>
                    <a:pt x="2165" y="501"/>
                  </a:cubicBezTo>
                  <a:cubicBezTo>
                    <a:pt x="1648" y="257"/>
                    <a:pt x="1104" y="163"/>
                    <a:pt x="561" y="4"/>
                  </a:cubicBezTo>
                  <a:lnTo>
                    <a:pt x="5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8"/>
            <p:cNvSpPr/>
            <p:nvPr/>
          </p:nvSpPr>
          <p:spPr>
            <a:xfrm>
              <a:off x="3157644" y="2268525"/>
              <a:ext cx="108575" cy="58774"/>
            </a:xfrm>
            <a:custGeom>
              <a:rect b="b" l="l" r="r" t="t"/>
              <a:pathLst>
                <a:path extrusionOk="0" h="1880" w="3473">
                  <a:moveTo>
                    <a:pt x="0" y="1"/>
                  </a:moveTo>
                  <a:lnTo>
                    <a:pt x="0" y="1"/>
                  </a:lnTo>
                  <a:cubicBezTo>
                    <a:pt x="1" y="354"/>
                    <a:pt x="69" y="695"/>
                    <a:pt x="182" y="1026"/>
                  </a:cubicBezTo>
                  <a:cubicBezTo>
                    <a:pt x="184" y="1026"/>
                    <a:pt x="186" y="1026"/>
                    <a:pt x="188" y="1026"/>
                  </a:cubicBezTo>
                  <a:cubicBezTo>
                    <a:pt x="1136" y="1026"/>
                    <a:pt x="2346" y="1312"/>
                    <a:pt x="3146" y="1879"/>
                  </a:cubicBezTo>
                  <a:cubicBezTo>
                    <a:pt x="3286" y="1619"/>
                    <a:pt x="3399" y="1347"/>
                    <a:pt x="3473" y="1060"/>
                  </a:cubicBezTo>
                  <a:cubicBezTo>
                    <a:pt x="2348" y="439"/>
                    <a:pt x="1246" y="176"/>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8"/>
            <p:cNvSpPr/>
            <p:nvPr/>
          </p:nvSpPr>
          <p:spPr>
            <a:xfrm>
              <a:off x="3101561" y="2800565"/>
              <a:ext cx="36265" cy="33545"/>
            </a:xfrm>
            <a:custGeom>
              <a:rect b="b" l="l" r="r" t="t"/>
              <a:pathLst>
                <a:path extrusionOk="0" h="1073" w="1160">
                  <a:moveTo>
                    <a:pt x="869" y="0"/>
                  </a:moveTo>
                  <a:cubicBezTo>
                    <a:pt x="576" y="187"/>
                    <a:pt x="282" y="378"/>
                    <a:pt x="0" y="578"/>
                  </a:cubicBezTo>
                  <a:cubicBezTo>
                    <a:pt x="404" y="640"/>
                    <a:pt x="857" y="816"/>
                    <a:pt x="1159" y="1073"/>
                  </a:cubicBezTo>
                  <a:cubicBezTo>
                    <a:pt x="1079" y="713"/>
                    <a:pt x="979" y="354"/>
                    <a:pt x="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8"/>
            <p:cNvSpPr/>
            <p:nvPr/>
          </p:nvSpPr>
          <p:spPr>
            <a:xfrm>
              <a:off x="3194658" y="2358370"/>
              <a:ext cx="31356" cy="24291"/>
            </a:xfrm>
            <a:custGeom>
              <a:rect b="b" l="l" r="r" t="t"/>
              <a:pathLst>
                <a:path extrusionOk="0" h="777" w="1003">
                  <a:moveTo>
                    <a:pt x="0" y="1"/>
                  </a:moveTo>
                  <a:lnTo>
                    <a:pt x="0" y="1"/>
                  </a:lnTo>
                  <a:cubicBezTo>
                    <a:pt x="41" y="62"/>
                    <a:pt x="82" y="123"/>
                    <a:pt x="122" y="185"/>
                  </a:cubicBezTo>
                  <a:cubicBezTo>
                    <a:pt x="254" y="380"/>
                    <a:pt x="381" y="577"/>
                    <a:pt x="508" y="776"/>
                  </a:cubicBezTo>
                  <a:cubicBezTo>
                    <a:pt x="677" y="613"/>
                    <a:pt x="842" y="446"/>
                    <a:pt x="1003" y="277"/>
                  </a:cubicBezTo>
                  <a:cubicBezTo>
                    <a:pt x="850" y="222"/>
                    <a:pt x="702" y="148"/>
                    <a:pt x="545" y="108"/>
                  </a:cubicBezTo>
                  <a:cubicBezTo>
                    <a:pt x="365" y="62"/>
                    <a:pt x="182" y="32"/>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8"/>
            <p:cNvSpPr/>
            <p:nvPr/>
          </p:nvSpPr>
          <p:spPr>
            <a:xfrm>
              <a:off x="3216134" y="2285250"/>
              <a:ext cx="72123" cy="117047"/>
            </a:xfrm>
            <a:custGeom>
              <a:rect b="b" l="l" r="r" t="t"/>
              <a:pathLst>
                <a:path extrusionOk="0" h="3744" w="2307">
                  <a:moveTo>
                    <a:pt x="1962" y="0"/>
                  </a:moveTo>
                  <a:cubicBezTo>
                    <a:pt x="1943" y="1394"/>
                    <a:pt x="996" y="2442"/>
                    <a:pt x="0" y="3410"/>
                  </a:cubicBezTo>
                  <a:cubicBezTo>
                    <a:pt x="67" y="3520"/>
                    <a:pt x="130" y="3631"/>
                    <a:pt x="196" y="3743"/>
                  </a:cubicBezTo>
                  <a:cubicBezTo>
                    <a:pt x="1251" y="2681"/>
                    <a:pt x="2279" y="1566"/>
                    <a:pt x="2306" y="75"/>
                  </a:cubicBezTo>
                  <a:cubicBezTo>
                    <a:pt x="2192" y="48"/>
                    <a:pt x="2077" y="23"/>
                    <a:pt x="19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8"/>
            <p:cNvSpPr/>
            <p:nvPr/>
          </p:nvSpPr>
          <p:spPr>
            <a:xfrm>
              <a:off x="3124601" y="2247392"/>
              <a:ext cx="151592" cy="520833"/>
            </a:xfrm>
            <a:custGeom>
              <a:rect b="b" l="l" r="r" t="t"/>
              <a:pathLst>
                <a:path extrusionOk="0" h="16660" w="4849">
                  <a:moveTo>
                    <a:pt x="381" y="0"/>
                  </a:moveTo>
                  <a:lnTo>
                    <a:pt x="381" y="0"/>
                  </a:lnTo>
                  <a:cubicBezTo>
                    <a:pt x="0" y="1780"/>
                    <a:pt x="1090" y="3381"/>
                    <a:pt x="2106" y="4938"/>
                  </a:cubicBezTo>
                  <a:lnTo>
                    <a:pt x="2295" y="5230"/>
                  </a:lnTo>
                  <a:cubicBezTo>
                    <a:pt x="2369" y="5344"/>
                    <a:pt x="2441" y="5458"/>
                    <a:pt x="2512" y="5571"/>
                  </a:cubicBezTo>
                  <a:lnTo>
                    <a:pt x="2709" y="5891"/>
                  </a:lnTo>
                  <a:cubicBezTo>
                    <a:pt x="2929" y="6263"/>
                    <a:pt x="3129" y="6636"/>
                    <a:pt x="3283" y="7007"/>
                  </a:cubicBezTo>
                  <a:cubicBezTo>
                    <a:pt x="4103" y="8986"/>
                    <a:pt x="4323" y="11234"/>
                    <a:pt x="3520" y="13254"/>
                  </a:cubicBezTo>
                  <a:cubicBezTo>
                    <a:pt x="2958" y="14663"/>
                    <a:pt x="2013" y="15528"/>
                    <a:pt x="898" y="16281"/>
                  </a:cubicBezTo>
                  <a:cubicBezTo>
                    <a:pt x="940" y="16407"/>
                    <a:pt x="980" y="16533"/>
                    <a:pt x="1022" y="16659"/>
                  </a:cubicBezTo>
                  <a:cubicBezTo>
                    <a:pt x="1178" y="16559"/>
                    <a:pt x="1334" y="16458"/>
                    <a:pt x="1486" y="16351"/>
                  </a:cubicBezTo>
                  <a:cubicBezTo>
                    <a:pt x="2663" y="15527"/>
                    <a:pt x="3528" y="14444"/>
                    <a:pt x="3991" y="13076"/>
                  </a:cubicBezTo>
                  <a:cubicBezTo>
                    <a:pt x="4848" y="10550"/>
                    <a:pt x="4222" y="7870"/>
                    <a:pt x="3010" y="5574"/>
                  </a:cubicBezTo>
                  <a:lnTo>
                    <a:pt x="2832" y="5245"/>
                  </a:lnTo>
                  <a:cubicBezTo>
                    <a:pt x="2768" y="5132"/>
                    <a:pt x="2702" y="5019"/>
                    <a:pt x="2631" y="4904"/>
                  </a:cubicBezTo>
                  <a:lnTo>
                    <a:pt x="2447" y="4613"/>
                  </a:lnTo>
                  <a:cubicBezTo>
                    <a:pt x="1550" y="3226"/>
                    <a:pt x="352" y="1708"/>
                    <a:pt x="799" y="83"/>
                  </a:cubicBezTo>
                  <a:cubicBezTo>
                    <a:pt x="659" y="56"/>
                    <a:pt x="519" y="29"/>
                    <a:pt x="3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8"/>
            <p:cNvSpPr/>
            <p:nvPr/>
          </p:nvSpPr>
          <p:spPr>
            <a:xfrm>
              <a:off x="3123788" y="2593645"/>
              <a:ext cx="109825" cy="61368"/>
            </a:xfrm>
            <a:custGeom>
              <a:rect b="b" l="l" r="r" t="t"/>
              <a:pathLst>
                <a:path extrusionOk="0" h="1963" w="3513">
                  <a:moveTo>
                    <a:pt x="89" y="0"/>
                  </a:moveTo>
                  <a:cubicBezTo>
                    <a:pt x="29" y="379"/>
                    <a:pt x="0" y="762"/>
                    <a:pt x="1" y="1152"/>
                  </a:cubicBezTo>
                  <a:cubicBezTo>
                    <a:pt x="1" y="1166"/>
                    <a:pt x="2" y="1178"/>
                    <a:pt x="2" y="1192"/>
                  </a:cubicBezTo>
                  <a:cubicBezTo>
                    <a:pt x="4" y="1192"/>
                    <a:pt x="6" y="1192"/>
                    <a:pt x="7" y="1192"/>
                  </a:cubicBezTo>
                  <a:cubicBezTo>
                    <a:pt x="9" y="1192"/>
                    <a:pt x="10" y="1192"/>
                    <a:pt x="12" y="1193"/>
                  </a:cubicBezTo>
                  <a:cubicBezTo>
                    <a:pt x="545" y="1374"/>
                    <a:pt x="1059" y="1584"/>
                    <a:pt x="1610" y="1714"/>
                  </a:cubicBezTo>
                  <a:cubicBezTo>
                    <a:pt x="2132" y="1837"/>
                    <a:pt x="2667" y="1856"/>
                    <a:pt x="3188" y="1962"/>
                  </a:cubicBezTo>
                  <a:cubicBezTo>
                    <a:pt x="3333" y="1588"/>
                    <a:pt x="3439" y="1208"/>
                    <a:pt x="3512" y="822"/>
                  </a:cubicBezTo>
                  <a:lnTo>
                    <a:pt x="3512" y="822"/>
                  </a:lnTo>
                  <a:cubicBezTo>
                    <a:pt x="3405" y="830"/>
                    <a:pt x="3296" y="834"/>
                    <a:pt x="3187" y="834"/>
                  </a:cubicBezTo>
                  <a:cubicBezTo>
                    <a:pt x="2132" y="834"/>
                    <a:pt x="1006" y="477"/>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8"/>
            <p:cNvSpPr/>
            <p:nvPr/>
          </p:nvSpPr>
          <p:spPr>
            <a:xfrm>
              <a:off x="3142326" y="2502142"/>
              <a:ext cx="93475" cy="50020"/>
            </a:xfrm>
            <a:custGeom>
              <a:rect b="b" l="l" r="r" t="t"/>
              <a:pathLst>
                <a:path extrusionOk="0" h="1600" w="2990">
                  <a:moveTo>
                    <a:pt x="502" y="1"/>
                  </a:moveTo>
                  <a:cubicBezTo>
                    <a:pt x="311" y="345"/>
                    <a:pt x="147" y="700"/>
                    <a:pt x="1" y="1065"/>
                  </a:cubicBezTo>
                  <a:cubicBezTo>
                    <a:pt x="4" y="1065"/>
                    <a:pt x="7" y="1064"/>
                    <a:pt x="10" y="1064"/>
                  </a:cubicBezTo>
                  <a:cubicBezTo>
                    <a:pt x="11" y="1064"/>
                    <a:pt x="13" y="1064"/>
                    <a:pt x="14" y="1065"/>
                  </a:cubicBezTo>
                  <a:cubicBezTo>
                    <a:pt x="1014" y="1293"/>
                    <a:pt x="1975" y="1474"/>
                    <a:pt x="2989" y="1600"/>
                  </a:cubicBezTo>
                  <a:cubicBezTo>
                    <a:pt x="2956" y="1298"/>
                    <a:pt x="2907" y="996"/>
                    <a:pt x="2843" y="696"/>
                  </a:cubicBezTo>
                  <a:cubicBezTo>
                    <a:pt x="2841" y="696"/>
                    <a:pt x="2838" y="696"/>
                    <a:pt x="2835" y="696"/>
                  </a:cubicBezTo>
                  <a:cubicBezTo>
                    <a:pt x="2437" y="696"/>
                    <a:pt x="2025" y="546"/>
                    <a:pt x="1648" y="434"/>
                  </a:cubicBezTo>
                  <a:cubicBezTo>
                    <a:pt x="1252" y="316"/>
                    <a:pt x="871" y="181"/>
                    <a:pt x="5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8"/>
            <p:cNvSpPr/>
            <p:nvPr/>
          </p:nvSpPr>
          <p:spPr>
            <a:xfrm>
              <a:off x="3191844" y="2440807"/>
              <a:ext cx="16600" cy="15319"/>
            </a:xfrm>
            <a:custGeom>
              <a:rect b="b" l="l" r="r" t="t"/>
              <a:pathLst>
                <a:path extrusionOk="0" h="490" w="531">
                  <a:moveTo>
                    <a:pt x="292" y="1"/>
                  </a:moveTo>
                  <a:cubicBezTo>
                    <a:pt x="193" y="116"/>
                    <a:pt x="95" y="231"/>
                    <a:pt x="0" y="349"/>
                  </a:cubicBezTo>
                  <a:cubicBezTo>
                    <a:pt x="100" y="370"/>
                    <a:pt x="200" y="390"/>
                    <a:pt x="301" y="420"/>
                  </a:cubicBezTo>
                  <a:cubicBezTo>
                    <a:pt x="378" y="442"/>
                    <a:pt x="460" y="458"/>
                    <a:pt x="530" y="489"/>
                  </a:cubicBezTo>
                  <a:cubicBezTo>
                    <a:pt x="454" y="324"/>
                    <a:pt x="375" y="161"/>
                    <a:pt x="2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8"/>
            <p:cNvSpPr/>
            <p:nvPr/>
          </p:nvSpPr>
          <p:spPr>
            <a:xfrm>
              <a:off x="3003306" y="2780807"/>
              <a:ext cx="114515" cy="144120"/>
            </a:xfrm>
            <a:custGeom>
              <a:rect b="b" l="l" r="r" t="t"/>
              <a:pathLst>
                <a:path extrusionOk="0" h="4610" w="3663">
                  <a:moveTo>
                    <a:pt x="3534" y="0"/>
                  </a:moveTo>
                  <a:cubicBezTo>
                    <a:pt x="3386" y="90"/>
                    <a:pt x="3238" y="178"/>
                    <a:pt x="3087" y="270"/>
                  </a:cubicBezTo>
                  <a:cubicBezTo>
                    <a:pt x="1415" y="1285"/>
                    <a:pt x="239" y="2785"/>
                    <a:pt x="1" y="4521"/>
                  </a:cubicBezTo>
                  <a:cubicBezTo>
                    <a:pt x="115" y="4556"/>
                    <a:pt x="230" y="4586"/>
                    <a:pt x="344" y="4610"/>
                  </a:cubicBezTo>
                  <a:cubicBezTo>
                    <a:pt x="367" y="3264"/>
                    <a:pt x="1430" y="1938"/>
                    <a:pt x="2460" y="1157"/>
                  </a:cubicBezTo>
                  <a:cubicBezTo>
                    <a:pt x="2845" y="866"/>
                    <a:pt x="3251" y="608"/>
                    <a:pt x="3663" y="356"/>
                  </a:cubicBezTo>
                  <a:cubicBezTo>
                    <a:pt x="3607" y="244"/>
                    <a:pt x="3566" y="120"/>
                    <a:pt x="3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8"/>
            <p:cNvSpPr/>
            <p:nvPr/>
          </p:nvSpPr>
          <p:spPr>
            <a:xfrm>
              <a:off x="3092495" y="2424113"/>
              <a:ext cx="98508" cy="549782"/>
            </a:xfrm>
            <a:custGeom>
              <a:rect b="b" l="l" r="r" t="t"/>
              <a:pathLst>
                <a:path extrusionOk="0" h="17586" w="3151">
                  <a:moveTo>
                    <a:pt x="2908" y="1"/>
                  </a:moveTo>
                  <a:cubicBezTo>
                    <a:pt x="1398" y="1599"/>
                    <a:pt x="347" y="3659"/>
                    <a:pt x="154" y="5867"/>
                  </a:cubicBezTo>
                  <a:cubicBezTo>
                    <a:pt x="1" y="7595"/>
                    <a:pt x="550" y="9110"/>
                    <a:pt x="1102" y="10647"/>
                  </a:cubicBezTo>
                  <a:lnTo>
                    <a:pt x="1251" y="11063"/>
                  </a:lnTo>
                  <a:cubicBezTo>
                    <a:pt x="1294" y="11182"/>
                    <a:pt x="1336" y="11303"/>
                    <a:pt x="1377" y="11425"/>
                  </a:cubicBezTo>
                  <a:lnTo>
                    <a:pt x="1509" y="11822"/>
                  </a:lnTo>
                  <a:cubicBezTo>
                    <a:pt x="1654" y="12266"/>
                    <a:pt x="1784" y="12719"/>
                    <a:pt x="1884" y="13185"/>
                  </a:cubicBezTo>
                  <a:cubicBezTo>
                    <a:pt x="2186" y="14591"/>
                    <a:pt x="2098" y="16168"/>
                    <a:pt x="1222" y="17300"/>
                  </a:cubicBezTo>
                  <a:cubicBezTo>
                    <a:pt x="1408" y="17404"/>
                    <a:pt x="1597" y="17497"/>
                    <a:pt x="1790" y="17586"/>
                  </a:cubicBezTo>
                  <a:cubicBezTo>
                    <a:pt x="2863" y="16071"/>
                    <a:pt x="2577" y="13969"/>
                    <a:pt x="2044" y="12193"/>
                  </a:cubicBezTo>
                  <a:cubicBezTo>
                    <a:pt x="2048" y="12186"/>
                    <a:pt x="2048" y="12176"/>
                    <a:pt x="2049" y="12166"/>
                  </a:cubicBezTo>
                  <a:cubicBezTo>
                    <a:pt x="2049" y="12165"/>
                    <a:pt x="2047" y="12162"/>
                    <a:pt x="2047" y="12161"/>
                  </a:cubicBezTo>
                  <a:cubicBezTo>
                    <a:pt x="2039" y="12139"/>
                    <a:pt x="2034" y="12115"/>
                    <a:pt x="2028" y="12093"/>
                  </a:cubicBezTo>
                  <a:cubicBezTo>
                    <a:pt x="2014" y="12066"/>
                    <a:pt x="2000" y="12039"/>
                    <a:pt x="1987" y="12011"/>
                  </a:cubicBezTo>
                  <a:cubicBezTo>
                    <a:pt x="1955" y="11909"/>
                    <a:pt x="1924" y="11807"/>
                    <a:pt x="1889" y="11708"/>
                  </a:cubicBezTo>
                  <a:cubicBezTo>
                    <a:pt x="1878" y="11674"/>
                    <a:pt x="1867" y="11640"/>
                    <a:pt x="1856" y="11606"/>
                  </a:cubicBezTo>
                  <a:lnTo>
                    <a:pt x="1722" y="11214"/>
                  </a:lnTo>
                  <a:cubicBezTo>
                    <a:pt x="1680" y="11092"/>
                    <a:pt x="1639" y="10969"/>
                    <a:pt x="1596" y="10845"/>
                  </a:cubicBezTo>
                  <a:lnTo>
                    <a:pt x="1455" y="10432"/>
                  </a:lnTo>
                  <a:cubicBezTo>
                    <a:pt x="937" y="8896"/>
                    <a:pt x="490" y="7358"/>
                    <a:pt x="674" y="5695"/>
                  </a:cubicBezTo>
                  <a:cubicBezTo>
                    <a:pt x="869" y="3925"/>
                    <a:pt x="1624" y="2243"/>
                    <a:pt x="2713" y="843"/>
                  </a:cubicBezTo>
                  <a:cubicBezTo>
                    <a:pt x="2848" y="670"/>
                    <a:pt x="2997" y="500"/>
                    <a:pt x="3150" y="331"/>
                  </a:cubicBezTo>
                  <a:cubicBezTo>
                    <a:pt x="3145" y="328"/>
                    <a:pt x="3140" y="326"/>
                    <a:pt x="3135" y="322"/>
                  </a:cubicBezTo>
                  <a:cubicBezTo>
                    <a:pt x="3038" y="239"/>
                    <a:pt x="2968" y="119"/>
                    <a:pt x="2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8"/>
            <p:cNvSpPr/>
            <p:nvPr/>
          </p:nvSpPr>
          <p:spPr>
            <a:xfrm>
              <a:off x="3144452" y="2730883"/>
              <a:ext cx="13943" cy="12599"/>
            </a:xfrm>
            <a:custGeom>
              <a:rect b="b" l="l" r="r" t="t"/>
              <a:pathLst>
                <a:path extrusionOk="0" h="403" w="446">
                  <a:moveTo>
                    <a:pt x="0" y="0"/>
                  </a:moveTo>
                  <a:lnTo>
                    <a:pt x="0" y="0"/>
                  </a:lnTo>
                  <a:cubicBezTo>
                    <a:pt x="42" y="134"/>
                    <a:pt x="85" y="269"/>
                    <a:pt x="128" y="402"/>
                  </a:cubicBezTo>
                  <a:cubicBezTo>
                    <a:pt x="236" y="333"/>
                    <a:pt x="341" y="260"/>
                    <a:pt x="445" y="186"/>
                  </a:cubicBezTo>
                  <a:cubicBezTo>
                    <a:pt x="290" y="144"/>
                    <a:pt x="138" y="78"/>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8"/>
            <p:cNvSpPr/>
            <p:nvPr/>
          </p:nvSpPr>
          <p:spPr>
            <a:xfrm>
              <a:off x="3131728" y="2686147"/>
              <a:ext cx="64776" cy="43299"/>
            </a:xfrm>
            <a:custGeom>
              <a:rect b="b" l="l" r="r" t="t"/>
              <a:pathLst>
                <a:path extrusionOk="0" h="1385" w="2072">
                  <a:moveTo>
                    <a:pt x="0" y="1"/>
                  </a:moveTo>
                  <a:lnTo>
                    <a:pt x="0" y="1"/>
                  </a:lnTo>
                  <a:cubicBezTo>
                    <a:pt x="84" y="347"/>
                    <a:pt x="185" y="701"/>
                    <a:pt x="291" y="1059"/>
                  </a:cubicBezTo>
                  <a:cubicBezTo>
                    <a:pt x="452" y="1141"/>
                    <a:pt x="614" y="1222"/>
                    <a:pt x="783" y="1281"/>
                  </a:cubicBezTo>
                  <a:cubicBezTo>
                    <a:pt x="907" y="1325"/>
                    <a:pt x="1038" y="1348"/>
                    <a:pt x="1164" y="1384"/>
                  </a:cubicBezTo>
                  <a:cubicBezTo>
                    <a:pt x="1492" y="1126"/>
                    <a:pt x="1800" y="842"/>
                    <a:pt x="2071" y="514"/>
                  </a:cubicBezTo>
                  <a:cubicBezTo>
                    <a:pt x="1364" y="498"/>
                    <a:pt x="639" y="2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57" name="Google Shape;1157;p38"/>
          <p:cNvPicPr preferRelativeResize="0"/>
          <p:nvPr/>
        </p:nvPicPr>
        <p:blipFill>
          <a:blip r:embed="rId3">
            <a:alphaModFix/>
          </a:blip>
          <a:stretch>
            <a:fillRect/>
          </a:stretch>
        </p:blipFill>
        <p:spPr>
          <a:xfrm>
            <a:off x="2140375" y="2424050"/>
            <a:ext cx="4117915" cy="564300"/>
          </a:xfrm>
          <a:prstGeom prst="rect">
            <a:avLst/>
          </a:prstGeom>
          <a:noFill/>
          <a:ln>
            <a:noFill/>
          </a:ln>
        </p:spPr>
      </p:pic>
      <p:grpSp>
        <p:nvGrpSpPr>
          <p:cNvPr id="1158" name="Google Shape;1158;p38"/>
          <p:cNvGrpSpPr/>
          <p:nvPr/>
        </p:nvGrpSpPr>
        <p:grpSpPr>
          <a:xfrm rot="-1440891">
            <a:off x="855553" y="4348194"/>
            <a:ext cx="326846" cy="510609"/>
            <a:chOff x="3309813" y="3866575"/>
            <a:chExt cx="326825" cy="510575"/>
          </a:xfrm>
        </p:grpSpPr>
        <p:sp>
          <p:nvSpPr>
            <p:cNvPr id="1159" name="Google Shape;1159;p38"/>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8"/>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8"/>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8"/>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8"/>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8"/>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8"/>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8"/>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8"/>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8"/>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8"/>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8"/>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8"/>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8"/>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8"/>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8"/>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8"/>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8"/>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8"/>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8"/>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38"/>
          <p:cNvGrpSpPr/>
          <p:nvPr/>
        </p:nvGrpSpPr>
        <p:grpSpPr>
          <a:xfrm rot="-1440891">
            <a:off x="8184478" y="717331"/>
            <a:ext cx="326846" cy="510609"/>
            <a:chOff x="3309813" y="3866575"/>
            <a:chExt cx="326825" cy="510575"/>
          </a:xfrm>
        </p:grpSpPr>
        <p:sp>
          <p:nvSpPr>
            <p:cNvPr id="1180" name="Google Shape;1180;p38"/>
            <p:cNvSpPr/>
            <p:nvPr/>
          </p:nvSpPr>
          <p:spPr>
            <a:xfrm>
              <a:off x="3365563" y="3930125"/>
              <a:ext cx="31900" cy="103650"/>
            </a:xfrm>
            <a:custGeom>
              <a:rect b="b" l="l" r="r" t="t"/>
              <a:pathLst>
                <a:path extrusionOk="0" h="4146" w="1276">
                  <a:moveTo>
                    <a:pt x="320" y="0"/>
                  </a:moveTo>
                  <a:cubicBezTo>
                    <a:pt x="143" y="0"/>
                    <a:pt x="1" y="143"/>
                    <a:pt x="1" y="320"/>
                  </a:cubicBezTo>
                  <a:lnTo>
                    <a:pt x="1" y="4146"/>
                  </a:lnTo>
                  <a:lnTo>
                    <a:pt x="1275" y="4146"/>
                  </a:lnTo>
                  <a:lnTo>
                    <a:pt x="1275" y="320"/>
                  </a:lnTo>
                  <a:cubicBezTo>
                    <a:pt x="1275" y="143"/>
                    <a:pt x="1133" y="0"/>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8"/>
            <p:cNvSpPr/>
            <p:nvPr/>
          </p:nvSpPr>
          <p:spPr>
            <a:xfrm>
              <a:off x="3365563" y="3930150"/>
              <a:ext cx="31900" cy="58025"/>
            </a:xfrm>
            <a:custGeom>
              <a:rect b="b" l="l" r="r" t="t"/>
              <a:pathLst>
                <a:path extrusionOk="0" h="2321" w="1276">
                  <a:moveTo>
                    <a:pt x="320" y="0"/>
                  </a:moveTo>
                  <a:cubicBezTo>
                    <a:pt x="143" y="0"/>
                    <a:pt x="1" y="144"/>
                    <a:pt x="1" y="320"/>
                  </a:cubicBezTo>
                  <a:lnTo>
                    <a:pt x="1" y="2320"/>
                  </a:lnTo>
                  <a:cubicBezTo>
                    <a:pt x="400" y="2144"/>
                    <a:pt x="828" y="2025"/>
                    <a:pt x="1275" y="1964"/>
                  </a:cubicBezTo>
                  <a:lnTo>
                    <a:pt x="1275" y="320"/>
                  </a:lnTo>
                  <a:cubicBezTo>
                    <a:pt x="1275" y="144"/>
                    <a:pt x="1133"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8"/>
            <p:cNvSpPr/>
            <p:nvPr/>
          </p:nvSpPr>
          <p:spPr>
            <a:xfrm>
              <a:off x="3317688" y="4001800"/>
              <a:ext cx="311875" cy="367400"/>
            </a:xfrm>
            <a:custGeom>
              <a:rect b="b" l="l" r="r" t="t"/>
              <a:pathLst>
                <a:path extrusionOk="0" h="14696" w="12475">
                  <a:moveTo>
                    <a:pt x="3840" y="1"/>
                  </a:moveTo>
                  <a:cubicBezTo>
                    <a:pt x="1721" y="1"/>
                    <a:pt x="1" y="1716"/>
                    <a:pt x="1" y="3833"/>
                  </a:cubicBezTo>
                  <a:lnTo>
                    <a:pt x="1" y="5750"/>
                  </a:lnTo>
                  <a:cubicBezTo>
                    <a:pt x="1" y="10690"/>
                    <a:pt x="4010" y="14695"/>
                    <a:pt x="8956" y="14695"/>
                  </a:cubicBezTo>
                  <a:cubicBezTo>
                    <a:pt x="8967" y="14695"/>
                    <a:pt x="8977" y="14695"/>
                    <a:pt x="8987" y="14695"/>
                  </a:cubicBezTo>
                  <a:cubicBezTo>
                    <a:pt x="10919" y="14688"/>
                    <a:pt x="12475" y="13111"/>
                    <a:pt x="12475" y="11181"/>
                  </a:cubicBezTo>
                  <a:lnTo>
                    <a:pt x="12475" y="5112"/>
                  </a:lnTo>
                  <a:cubicBezTo>
                    <a:pt x="12475" y="2994"/>
                    <a:pt x="10758" y="1279"/>
                    <a:pt x="8642" y="1279"/>
                  </a:cubicBezTo>
                  <a:lnTo>
                    <a:pt x="5759" y="1279"/>
                  </a:lnTo>
                  <a:lnTo>
                    <a:pt x="38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8"/>
            <p:cNvSpPr/>
            <p:nvPr/>
          </p:nvSpPr>
          <p:spPr>
            <a:xfrm>
              <a:off x="3317763" y="4002275"/>
              <a:ext cx="231100" cy="366700"/>
            </a:xfrm>
            <a:custGeom>
              <a:rect b="b" l="l" r="r" t="t"/>
              <a:pathLst>
                <a:path extrusionOk="0" h="14668" w="9244">
                  <a:moveTo>
                    <a:pt x="3507" y="1"/>
                  </a:moveTo>
                  <a:cubicBezTo>
                    <a:pt x="1543" y="163"/>
                    <a:pt x="0" y="1805"/>
                    <a:pt x="0" y="3811"/>
                  </a:cubicBezTo>
                  <a:lnTo>
                    <a:pt x="0" y="5740"/>
                  </a:lnTo>
                  <a:cubicBezTo>
                    <a:pt x="0" y="10671"/>
                    <a:pt x="3997" y="14668"/>
                    <a:pt x="8927" y="14668"/>
                  </a:cubicBezTo>
                  <a:cubicBezTo>
                    <a:pt x="9035" y="14668"/>
                    <a:pt x="9139" y="14662"/>
                    <a:pt x="9244" y="14652"/>
                  </a:cubicBezTo>
                  <a:cubicBezTo>
                    <a:pt x="9236" y="14150"/>
                    <a:pt x="8841" y="13729"/>
                    <a:pt x="8335" y="13692"/>
                  </a:cubicBezTo>
                  <a:cubicBezTo>
                    <a:pt x="4197" y="13386"/>
                    <a:pt x="956" y="9895"/>
                    <a:pt x="956" y="5742"/>
                  </a:cubicBezTo>
                  <a:lnTo>
                    <a:pt x="956" y="3813"/>
                  </a:lnTo>
                  <a:cubicBezTo>
                    <a:pt x="956" y="2459"/>
                    <a:pt x="1922" y="1277"/>
                    <a:pt x="3252" y="1005"/>
                  </a:cubicBezTo>
                  <a:lnTo>
                    <a:pt x="3507" y="953"/>
                  </a:lnTo>
                  <a:lnTo>
                    <a:pt x="3507" y="691"/>
                  </a:lnTo>
                  <a:lnTo>
                    <a:pt x="3507" y="43"/>
                  </a:lnTo>
                  <a:lnTo>
                    <a:pt x="35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8"/>
            <p:cNvSpPr/>
            <p:nvPr/>
          </p:nvSpPr>
          <p:spPr>
            <a:xfrm>
              <a:off x="3390413" y="3906150"/>
              <a:ext cx="239225" cy="159575"/>
            </a:xfrm>
            <a:custGeom>
              <a:rect b="b" l="l" r="r" t="t"/>
              <a:pathLst>
                <a:path extrusionOk="0" h="6383" w="9569">
                  <a:moveTo>
                    <a:pt x="4782" y="0"/>
                  </a:moveTo>
                  <a:cubicBezTo>
                    <a:pt x="2139" y="0"/>
                    <a:pt x="0" y="2183"/>
                    <a:pt x="0" y="4839"/>
                  </a:cubicBezTo>
                  <a:lnTo>
                    <a:pt x="0" y="5426"/>
                  </a:lnTo>
                  <a:cubicBezTo>
                    <a:pt x="0" y="5932"/>
                    <a:pt x="391" y="6346"/>
                    <a:pt x="888" y="6380"/>
                  </a:cubicBezTo>
                  <a:cubicBezTo>
                    <a:pt x="911" y="6382"/>
                    <a:pt x="934" y="6383"/>
                    <a:pt x="956" y="6383"/>
                  </a:cubicBezTo>
                  <a:cubicBezTo>
                    <a:pt x="1489" y="6383"/>
                    <a:pt x="1914" y="5942"/>
                    <a:pt x="1914" y="5401"/>
                  </a:cubicBezTo>
                  <a:lnTo>
                    <a:pt x="1914" y="4785"/>
                  </a:lnTo>
                  <a:cubicBezTo>
                    <a:pt x="1914" y="3202"/>
                    <a:pt x="3201" y="1915"/>
                    <a:pt x="4784" y="1915"/>
                  </a:cubicBezTo>
                  <a:cubicBezTo>
                    <a:pt x="6366" y="1915"/>
                    <a:pt x="8023" y="3204"/>
                    <a:pt x="8023" y="4785"/>
                  </a:cubicBezTo>
                  <a:cubicBezTo>
                    <a:pt x="8023" y="4785"/>
                    <a:pt x="8082" y="6379"/>
                    <a:pt x="8611" y="6379"/>
                  </a:cubicBezTo>
                  <a:cubicBezTo>
                    <a:pt x="9140" y="6379"/>
                    <a:pt x="9568" y="5951"/>
                    <a:pt x="9565" y="5424"/>
                  </a:cubicBezTo>
                  <a:lnTo>
                    <a:pt x="9565" y="4782"/>
                  </a:lnTo>
                  <a:cubicBezTo>
                    <a:pt x="9565" y="2174"/>
                    <a:pt x="7466" y="47"/>
                    <a:pt x="4869" y="1"/>
                  </a:cubicBezTo>
                  <a:cubicBezTo>
                    <a:pt x="4840" y="0"/>
                    <a:pt x="4811" y="0"/>
                    <a:pt x="4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8"/>
            <p:cNvSpPr/>
            <p:nvPr/>
          </p:nvSpPr>
          <p:spPr>
            <a:xfrm>
              <a:off x="3413363" y="3929950"/>
              <a:ext cx="192350" cy="135800"/>
            </a:xfrm>
            <a:custGeom>
              <a:rect b="b" l="l" r="r" t="t"/>
              <a:pathLst>
                <a:path extrusionOk="0" h="5432" w="7694">
                  <a:moveTo>
                    <a:pt x="3849" y="1"/>
                  </a:moveTo>
                  <a:cubicBezTo>
                    <a:pt x="1734" y="1"/>
                    <a:pt x="16" y="1721"/>
                    <a:pt x="1" y="3834"/>
                  </a:cubicBezTo>
                  <a:lnTo>
                    <a:pt x="1" y="5372"/>
                  </a:lnTo>
                  <a:lnTo>
                    <a:pt x="1" y="5431"/>
                  </a:lnTo>
                  <a:cubicBezTo>
                    <a:pt x="545" y="5431"/>
                    <a:pt x="997" y="4473"/>
                    <a:pt x="997" y="4473"/>
                  </a:cubicBezTo>
                  <a:lnTo>
                    <a:pt x="997" y="3876"/>
                  </a:lnTo>
                  <a:cubicBezTo>
                    <a:pt x="997" y="2276"/>
                    <a:pt x="2285" y="962"/>
                    <a:pt x="3866" y="962"/>
                  </a:cubicBezTo>
                  <a:cubicBezTo>
                    <a:pt x="3913" y="962"/>
                    <a:pt x="3960" y="963"/>
                    <a:pt x="4008" y="966"/>
                  </a:cubicBezTo>
                  <a:cubicBezTo>
                    <a:pt x="5526" y="1040"/>
                    <a:pt x="6737" y="2297"/>
                    <a:pt x="6737" y="3831"/>
                  </a:cubicBezTo>
                  <a:lnTo>
                    <a:pt x="6737" y="4471"/>
                  </a:lnTo>
                  <a:cubicBezTo>
                    <a:pt x="6737" y="5000"/>
                    <a:pt x="7165" y="5429"/>
                    <a:pt x="7694" y="5429"/>
                  </a:cubicBezTo>
                  <a:lnTo>
                    <a:pt x="7694" y="5371"/>
                  </a:lnTo>
                  <a:lnTo>
                    <a:pt x="7694" y="3833"/>
                  </a:lnTo>
                  <a:lnTo>
                    <a:pt x="7682" y="3833"/>
                  </a:lnTo>
                  <a:cubicBezTo>
                    <a:pt x="7682" y="1721"/>
                    <a:pt x="5961" y="1"/>
                    <a:pt x="38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8"/>
            <p:cNvSpPr/>
            <p:nvPr/>
          </p:nvSpPr>
          <p:spPr>
            <a:xfrm>
              <a:off x="3437313" y="3954050"/>
              <a:ext cx="144475" cy="103625"/>
            </a:xfrm>
            <a:custGeom>
              <a:rect b="b" l="l" r="r" t="t"/>
              <a:pathLst>
                <a:path extrusionOk="0" h="4145" w="5779">
                  <a:moveTo>
                    <a:pt x="2875" y="0"/>
                  </a:moveTo>
                  <a:cubicBezTo>
                    <a:pt x="1287" y="0"/>
                    <a:pt x="0" y="1288"/>
                    <a:pt x="0" y="2875"/>
                  </a:cubicBezTo>
                  <a:lnTo>
                    <a:pt x="0" y="4145"/>
                  </a:lnTo>
                  <a:lnTo>
                    <a:pt x="1913" y="4145"/>
                  </a:lnTo>
                  <a:lnTo>
                    <a:pt x="1913" y="2871"/>
                  </a:lnTo>
                  <a:cubicBezTo>
                    <a:pt x="1913" y="2342"/>
                    <a:pt x="2342" y="1913"/>
                    <a:pt x="2871" y="1913"/>
                  </a:cubicBezTo>
                  <a:lnTo>
                    <a:pt x="5459" y="1913"/>
                  </a:lnTo>
                  <a:cubicBezTo>
                    <a:pt x="5636" y="1913"/>
                    <a:pt x="5779" y="1771"/>
                    <a:pt x="5779" y="1594"/>
                  </a:cubicBezTo>
                  <a:lnTo>
                    <a:pt x="5779" y="320"/>
                  </a:lnTo>
                  <a:cubicBezTo>
                    <a:pt x="5779" y="143"/>
                    <a:pt x="5636" y="0"/>
                    <a:pt x="5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8"/>
            <p:cNvSpPr/>
            <p:nvPr/>
          </p:nvSpPr>
          <p:spPr>
            <a:xfrm>
              <a:off x="3437313" y="3954025"/>
              <a:ext cx="119575" cy="95675"/>
            </a:xfrm>
            <a:custGeom>
              <a:rect b="b" l="l" r="r" t="t"/>
              <a:pathLst>
                <a:path extrusionOk="0" h="3827" w="4783">
                  <a:moveTo>
                    <a:pt x="2870" y="0"/>
                  </a:moveTo>
                  <a:cubicBezTo>
                    <a:pt x="1284" y="1"/>
                    <a:pt x="0" y="1286"/>
                    <a:pt x="0" y="2870"/>
                  </a:cubicBezTo>
                  <a:lnTo>
                    <a:pt x="0" y="3826"/>
                  </a:lnTo>
                  <a:cubicBezTo>
                    <a:pt x="522" y="3826"/>
                    <a:pt x="948" y="3406"/>
                    <a:pt x="955" y="2887"/>
                  </a:cubicBezTo>
                  <a:cubicBezTo>
                    <a:pt x="974" y="1825"/>
                    <a:pt x="1812" y="957"/>
                    <a:pt x="2872" y="957"/>
                  </a:cubicBezTo>
                  <a:lnTo>
                    <a:pt x="3825" y="957"/>
                  </a:lnTo>
                  <a:cubicBezTo>
                    <a:pt x="4353" y="957"/>
                    <a:pt x="4782" y="527"/>
                    <a:pt x="47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8"/>
            <p:cNvSpPr/>
            <p:nvPr/>
          </p:nvSpPr>
          <p:spPr>
            <a:xfrm>
              <a:off x="3319688" y="4171825"/>
              <a:ext cx="309950" cy="197475"/>
            </a:xfrm>
            <a:custGeom>
              <a:rect b="b" l="l" r="r" t="t"/>
              <a:pathLst>
                <a:path extrusionOk="0" h="7899" w="12398">
                  <a:moveTo>
                    <a:pt x="1" y="0"/>
                  </a:moveTo>
                  <a:lnTo>
                    <a:pt x="1" y="0"/>
                  </a:lnTo>
                  <a:cubicBezTo>
                    <a:pt x="520" y="4446"/>
                    <a:pt x="4295" y="7898"/>
                    <a:pt x="8880" y="7898"/>
                  </a:cubicBezTo>
                  <a:cubicBezTo>
                    <a:pt x="8892" y="7898"/>
                    <a:pt x="8904" y="7898"/>
                    <a:pt x="8916" y="7898"/>
                  </a:cubicBezTo>
                  <a:cubicBezTo>
                    <a:pt x="10829" y="7890"/>
                    <a:pt x="12397" y="6289"/>
                    <a:pt x="12397" y="4373"/>
                  </a:cubicBezTo>
                  <a:lnTo>
                    <a:pt x="12397" y="2739"/>
                  </a:lnTo>
                  <a:cubicBezTo>
                    <a:pt x="12298" y="2767"/>
                    <a:pt x="12189" y="2785"/>
                    <a:pt x="12064" y="2785"/>
                  </a:cubicBezTo>
                  <a:cubicBezTo>
                    <a:pt x="11967" y="2785"/>
                    <a:pt x="11861" y="2774"/>
                    <a:pt x="11740" y="2750"/>
                  </a:cubicBezTo>
                  <a:cubicBezTo>
                    <a:pt x="10833" y="2564"/>
                    <a:pt x="10961" y="1938"/>
                    <a:pt x="10054" y="1751"/>
                  </a:cubicBezTo>
                  <a:cubicBezTo>
                    <a:pt x="9934" y="1727"/>
                    <a:pt x="9828" y="1716"/>
                    <a:pt x="9732" y="1716"/>
                  </a:cubicBezTo>
                  <a:cubicBezTo>
                    <a:pt x="9196" y="1716"/>
                    <a:pt x="8970" y="2040"/>
                    <a:pt x="8434" y="2040"/>
                  </a:cubicBezTo>
                  <a:cubicBezTo>
                    <a:pt x="8337" y="2040"/>
                    <a:pt x="8231" y="2030"/>
                    <a:pt x="8111" y="2005"/>
                  </a:cubicBezTo>
                  <a:cubicBezTo>
                    <a:pt x="7205" y="1820"/>
                    <a:pt x="7334" y="1193"/>
                    <a:pt x="6428" y="1008"/>
                  </a:cubicBezTo>
                  <a:cubicBezTo>
                    <a:pt x="6308" y="983"/>
                    <a:pt x="6202" y="973"/>
                    <a:pt x="6106" y="973"/>
                  </a:cubicBezTo>
                  <a:cubicBezTo>
                    <a:pt x="5571" y="973"/>
                    <a:pt x="5344" y="1296"/>
                    <a:pt x="4808" y="1296"/>
                  </a:cubicBezTo>
                  <a:cubicBezTo>
                    <a:pt x="4712" y="1296"/>
                    <a:pt x="4606" y="1286"/>
                    <a:pt x="4486" y="1261"/>
                  </a:cubicBezTo>
                  <a:cubicBezTo>
                    <a:pt x="3580" y="1075"/>
                    <a:pt x="3708" y="450"/>
                    <a:pt x="2802" y="263"/>
                  </a:cubicBezTo>
                  <a:cubicBezTo>
                    <a:pt x="2683" y="239"/>
                    <a:pt x="2577" y="228"/>
                    <a:pt x="2481" y="228"/>
                  </a:cubicBezTo>
                  <a:cubicBezTo>
                    <a:pt x="1945" y="228"/>
                    <a:pt x="1719" y="552"/>
                    <a:pt x="1183" y="552"/>
                  </a:cubicBezTo>
                  <a:cubicBezTo>
                    <a:pt x="1087" y="552"/>
                    <a:pt x="981" y="542"/>
                    <a:pt x="861" y="518"/>
                  </a:cubicBezTo>
                  <a:cubicBezTo>
                    <a:pt x="393" y="422"/>
                    <a:pt x="203" y="2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8"/>
            <p:cNvSpPr/>
            <p:nvPr/>
          </p:nvSpPr>
          <p:spPr>
            <a:xfrm>
              <a:off x="3523163" y="4289350"/>
              <a:ext cx="52600" cy="47950"/>
            </a:xfrm>
            <a:custGeom>
              <a:rect b="b" l="l" r="r" t="t"/>
              <a:pathLst>
                <a:path extrusionOk="0" h="1918" w="2104">
                  <a:moveTo>
                    <a:pt x="1052" y="0"/>
                  </a:moveTo>
                  <a:cubicBezTo>
                    <a:pt x="807" y="0"/>
                    <a:pt x="561" y="94"/>
                    <a:pt x="374" y="282"/>
                  </a:cubicBezTo>
                  <a:cubicBezTo>
                    <a:pt x="1" y="655"/>
                    <a:pt x="1" y="1262"/>
                    <a:pt x="374" y="1637"/>
                  </a:cubicBezTo>
                  <a:cubicBezTo>
                    <a:pt x="561" y="1824"/>
                    <a:pt x="807" y="1917"/>
                    <a:pt x="1052" y="1917"/>
                  </a:cubicBezTo>
                  <a:cubicBezTo>
                    <a:pt x="1297" y="1917"/>
                    <a:pt x="1543" y="1824"/>
                    <a:pt x="1730" y="1637"/>
                  </a:cubicBezTo>
                  <a:cubicBezTo>
                    <a:pt x="2104" y="1262"/>
                    <a:pt x="2104" y="655"/>
                    <a:pt x="1730" y="282"/>
                  </a:cubicBezTo>
                  <a:cubicBezTo>
                    <a:pt x="1543" y="94"/>
                    <a:pt x="1297" y="0"/>
                    <a:pt x="1052"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8"/>
            <p:cNvSpPr/>
            <p:nvPr/>
          </p:nvSpPr>
          <p:spPr>
            <a:xfrm>
              <a:off x="3452063" y="4241425"/>
              <a:ext cx="35100" cy="31975"/>
            </a:xfrm>
            <a:custGeom>
              <a:rect b="b" l="l" r="r" t="t"/>
              <a:pathLst>
                <a:path extrusionOk="0" h="1279" w="1404">
                  <a:moveTo>
                    <a:pt x="702" y="1"/>
                  </a:moveTo>
                  <a:cubicBezTo>
                    <a:pt x="538" y="1"/>
                    <a:pt x="375" y="63"/>
                    <a:pt x="250" y="188"/>
                  </a:cubicBezTo>
                  <a:cubicBezTo>
                    <a:pt x="1" y="437"/>
                    <a:pt x="1" y="842"/>
                    <a:pt x="250" y="1092"/>
                  </a:cubicBezTo>
                  <a:cubicBezTo>
                    <a:pt x="375" y="1216"/>
                    <a:pt x="538" y="1278"/>
                    <a:pt x="702" y="1278"/>
                  </a:cubicBezTo>
                  <a:cubicBezTo>
                    <a:pt x="865" y="1278"/>
                    <a:pt x="1029" y="1216"/>
                    <a:pt x="1154" y="1092"/>
                  </a:cubicBezTo>
                  <a:cubicBezTo>
                    <a:pt x="1403" y="842"/>
                    <a:pt x="1403" y="437"/>
                    <a:pt x="1154" y="188"/>
                  </a:cubicBezTo>
                  <a:cubicBezTo>
                    <a:pt x="1029" y="63"/>
                    <a:pt x="865" y="1"/>
                    <a:pt x="702" y="1"/>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8"/>
            <p:cNvSpPr/>
            <p:nvPr/>
          </p:nvSpPr>
          <p:spPr>
            <a:xfrm>
              <a:off x="3319413" y="4171800"/>
              <a:ext cx="230100" cy="197450"/>
            </a:xfrm>
            <a:custGeom>
              <a:rect b="b" l="l" r="r" t="t"/>
              <a:pathLst>
                <a:path extrusionOk="0" h="7898" w="9204">
                  <a:moveTo>
                    <a:pt x="0" y="0"/>
                  </a:moveTo>
                  <a:lnTo>
                    <a:pt x="0" y="0"/>
                  </a:lnTo>
                  <a:cubicBezTo>
                    <a:pt x="522" y="4446"/>
                    <a:pt x="4298" y="7897"/>
                    <a:pt x="8885" y="7897"/>
                  </a:cubicBezTo>
                  <a:cubicBezTo>
                    <a:pt x="8992" y="7897"/>
                    <a:pt x="9098" y="7891"/>
                    <a:pt x="9203" y="7882"/>
                  </a:cubicBezTo>
                  <a:cubicBezTo>
                    <a:pt x="9195" y="7378"/>
                    <a:pt x="8798" y="6955"/>
                    <a:pt x="8292" y="6918"/>
                  </a:cubicBezTo>
                  <a:cubicBezTo>
                    <a:pt x="4687" y="6652"/>
                    <a:pt x="1764" y="3974"/>
                    <a:pt x="1060" y="545"/>
                  </a:cubicBezTo>
                  <a:cubicBezTo>
                    <a:pt x="997" y="540"/>
                    <a:pt x="932" y="532"/>
                    <a:pt x="861" y="518"/>
                  </a:cubicBezTo>
                  <a:cubicBezTo>
                    <a:pt x="395" y="422"/>
                    <a:pt x="202" y="210"/>
                    <a:pt x="0" y="0"/>
                  </a:cubicBezTo>
                  <a:close/>
                </a:path>
              </a:pathLst>
            </a:custGeom>
            <a:solidFill>
              <a:srgbClr val="FFFFFF">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8"/>
            <p:cNvSpPr/>
            <p:nvPr/>
          </p:nvSpPr>
          <p:spPr>
            <a:xfrm>
              <a:off x="3309813" y="3866575"/>
              <a:ext cx="326825" cy="510575"/>
            </a:xfrm>
            <a:custGeom>
              <a:rect b="b" l="l" r="r" t="t"/>
              <a:pathLst>
                <a:path extrusionOk="0" h="20423" w="13073">
                  <a:moveTo>
                    <a:pt x="3206" y="2821"/>
                  </a:moveTo>
                  <a:cubicBezTo>
                    <a:pt x="3217" y="2821"/>
                    <a:pt x="3227" y="2830"/>
                    <a:pt x="3227" y="2842"/>
                  </a:cubicBezTo>
                  <a:lnTo>
                    <a:pt x="3227" y="4580"/>
                  </a:lnTo>
                  <a:cubicBezTo>
                    <a:pt x="3146" y="4799"/>
                    <a:pt x="3079" y="5025"/>
                    <a:pt x="3028" y="5258"/>
                  </a:cubicBezTo>
                  <a:cubicBezTo>
                    <a:pt x="2863" y="5305"/>
                    <a:pt x="2704" y="5361"/>
                    <a:pt x="2550" y="5428"/>
                  </a:cubicBezTo>
                  <a:lnTo>
                    <a:pt x="2550" y="2842"/>
                  </a:lnTo>
                  <a:cubicBezTo>
                    <a:pt x="2550" y="2830"/>
                    <a:pt x="2559" y="2821"/>
                    <a:pt x="2569" y="2821"/>
                  </a:cubicBezTo>
                  <a:close/>
                  <a:moveTo>
                    <a:pt x="2271" y="11469"/>
                  </a:moveTo>
                  <a:lnTo>
                    <a:pt x="2271" y="12315"/>
                  </a:lnTo>
                  <a:cubicBezTo>
                    <a:pt x="2243" y="12328"/>
                    <a:pt x="2217" y="12338"/>
                    <a:pt x="2191" y="12350"/>
                  </a:cubicBezTo>
                  <a:cubicBezTo>
                    <a:pt x="2016" y="12424"/>
                    <a:pt x="1868" y="12488"/>
                    <a:pt x="1661" y="12488"/>
                  </a:cubicBezTo>
                  <a:cubicBezTo>
                    <a:pt x="1585" y="12488"/>
                    <a:pt x="1501" y="12479"/>
                    <a:pt x="1405" y="12460"/>
                  </a:cubicBezTo>
                  <a:cubicBezTo>
                    <a:pt x="1048" y="12386"/>
                    <a:pt x="907" y="12236"/>
                    <a:pt x="728" y="12048"/>
                  </a:cubicBezTo>
                  <a:cubicBezTo>
                    <a:pt x="709" y="12029"/>
                    <a:pt x="691" y="12009"/>
                    <a:pt x="671" y="11989"/>
                  </a:cubicBezTo>
                  <a:cubicBezTo>
                    <a:pt x="655" y="11817"/>
                    <a:pt x="644" y="11644"/>
                    <a:pt x="639" y="11470"/>
                  </a:cubicBezTo>
                  <a:lnTo>
                    <a:pt x="2250" y="11470"/>
                  </a:lnTo>
                  <a:cubicBezTo>
                    <a:pt x="2257" y="11470"/>
                    <a:pt x="2263" y="11469"/>
                    <a:pt x="2271" y="11469"/>
                  </a:cubicBezTo>
                  <a:close/>
                  <a:moveTo>
                    <a:pt x="9563" y="7046"/>
                  </a:moveTo>
                  <a:cubicBezTo>
                    <a:pt x="11214" y="7338"/>
                    <a:pt x="12473" y="8784"/>
                    <a:pt x="12473" y="10518"/>
                  </a:cubicBezTo>
                  <a:lnTo>
                    <a:pt x="12473" y="14693"/>
                  </a:lnTo>
                  <a:cubicBezTo>
                    <a:pt x="12460" y="14693"/>
                    <a:pt x="12447" y="14693"/>
                    <a:pt x="12434" y="14693"/>
                  </a:cubicBezTo>
                  <a:cubicBezTo>
                    <a:pt x="12362" y="14693"/>
                    <a:pt x="12278" y="14686"/>
                    <a:pt x="12180" y="14665"/>
                  </a:cubicBezTo>
                  <a:cubicBezTo>
                    <a:pt x="11823" y="14592"/>
                    <a:pt x="11682" y="14443"/>
                    <a:pt x="11502" y="14256"/>
                  </a:cubicBezTo>
                  <a:cubicBezTo>
                    <a:pt x="11303" y="14046"/>
                    <a:pt x="11054" y="13786"/>
                    <a:pt x="10519" y="13675"/>
                  </a:cubicBezTo>
                  <a:lnTo>
                    <a:pt x="10519" y="12596"/>
                  </a:lnTo>
                  <a:cubicBezTo>
                    <a:pt x="10519" y="12017"/>
                    <a:pt x="10328" y="11445"/>
                    <a:pt x="9981" y="10982"/>
                  </a:cubicBezTo>
                  <a:cubicBezTo>
                    <a:pt x="9713" y="10623"/>
                    <a:pt x="9563" y="10177"/>
                    <a:pt x="9563" y="9727"/>
                  </a:cubicBezTo>
                  <a:lnTo>
                    <a:pt x="9563" y="9008"/>
                  </a:lnTo>
                  <a:lnTo>
                    <a:pt x="10329" y="9773"/>
                  </a:lnTo>
                  <a:cubicBezTo>
                    <a:pt x="10386" y="9831"/>
                    <a:pt x="10464" y="9861"/>
                    <a:pt x="10540" y="9861"/>
                  </a:cubicBezTo>
                  <a:cubicBezTo>
                    <a:pt x="10616" y="9861"/>
                    <a:pt x="10693" y="9832"/>
                    <a:pt x="10751" y="9773"/>
                  </a:cubicBezTo>
                  <a:cubicBezTo>
                    <a:pt x="10867" y="9657"/>
                    <a:pt x="10867" y="9468"/>
                    <a:pt x="10751" y="9351"/>
                  </a:cubicBezTo>
                  <a:lnTo>
                    <a:pt x="9563" y="8164"/>
                  </a:lnTo>
                  <a:lnTo>
                    <a:pt x="9563" y="7046"/>
                  </a:lnTo>
                  <a:close/>
                  <a:moveTo>
                    <a:pt x="2936" y="12752"/>
                  </a:moveTo>
                  <a:cubicBezTo>
                    <a:pt x="3012" y="12752"/>
                    <a:pt x="3095" y="12760"/>
                    <a:pt x="3191" y="12780"/>
                  </a:cubicBezTo>
                  <a:cubicBezTo>
                    <a:pt x="3549" y="12853"/>
                    <a:pt x="3691" y="13003"/>
                    <a:pt x="3870" y="13192"/>
                  </a:cubicBezTo>
                  <a:cubicBezTo>
                    <a:pt x="4070" y="13402"/>
                    <a:pt x="4320" y="13664"/>
                    <a:pt x="4860" y="13775"/>
                  </a:cubicBezTo>
                  <a:cubicBezTo>
                    <a:pt x="4999" y="13803"/>
                    <a:pt x="5123" y="13815"/>
                    <a:pt x="5236" y="13815"/>
                  </a:cubicBezTo>
                  <a:cubicBezTo>
                    <a:pt x="5567" y="13815"/>
                    <a:pt x="5803" y="13714"/>
                    <a:pt x="6002" y="13628"/>
                  </a:cubicBezTo>
                  <a:cubicBezTo>
                    <a:pt x="6178" y="13554"/>
                    <a:pt x="6326" y="13490"/>
                    <a:pt x="6533" y="13490"/>
                  </a:cubicBezTo>
                  <a:cubicBezTo>
                    <a:pt x="6608" y="13490"/>
                    <a:pt x="6692" y="13499"/>
                    <a:pt x="6788" y="13518"/>
                  </a:cubicBezTo>
                  <a:cubicBezTo>
                    <a:pt x="7145" y="13592"/>
                    <a:pt x="7286" y="13742"/>
                    <a:pt x="7465" y="13930"/>
                  </a:cubicBezTo>
                  <a:cubicBezTo>
                    <a:pt x="7666" y="14141"/>
                    <a:pt x="7916" y="14402"/>
                    <a:pt x="8457" y="14513"/>
                  </a:cubicBezTo>
                  <a:cubicBezTo>
                    <a:pt x="8595" y="14542"/>
                    <a:pt x="8720" y="14554"/>
                    <a:pt x="8833" y="14554"/>
                  </a:cubicBezTo>
                  <a:cubicBezTo>
                    <a:pt x="9164" y="14554"/>
                    <a:pt x="9400" y="14453"/>
                    <a:pt x="9599" y="14367"/>
                  </a:cubicBezTo>
                  <a:cubicBezTo>
                    <a:pt x="9774" y="14292"/>
                    <a:pt x="9921" y="14229"/>
                    <a:pt x="10129" y="14229"/>
                  </a:cubicBezTo>
                  <a:cubicBezTo>
                    <a:pt x="10205" y="14229"/>
                    <a:pt x="10289" y="14237"/>
                    <a:pt x="10385" y="14257"/>
                  </a:cubicBezTo>
                  <a:cubicBezTo>
                    <a:pt x="10743" y="14330"/>
                    <a:pt x="10885" y="14480"/>
                    <a:pt x="11065" y="14668"/>
                  </a:cubicBezTo>
                  <a:cubicBezTo>
                    <a:pt x="11265" y="14879"/>
                    <a:pt x="11515" y="15141"/>
                    <a:pt x="12057" y="15253"/>
                  </a:cubicBezTo>
                  <a:cubicBezTo>
                    <a:pt x="12190" y="15281"/>
                    <a:pt x="12313" y="15294"/>
                    <a:pt x="12435" y="15294"/>
                  </a:cubicBezTo>
                  <a:cubicBezTo>
                    <a:pt x="12447" y="15294"/>
                    <a:pt x="12459" y="15293"/>
                    <a:pt x="12470" y="15293"/>
                  </a:cubicBezTo>
                  <a:lnTo>
                    <a:pt x="12470" y="16592"/>
                  </a:lnTo>
                  <a:cubicBezTo>
                    <a:pt x="12473" y="18366"/>
                    <a:pt x="11029" y="19808"/>
                    <a:pt x="9257" y="19808"/>
                  </a:cubicBezTo>
                  <a:cubicBezTo>
                    <a:pt x="6948" y="19808"/>
                    <a:pt x="4777" y="18908"/>
                    <a:pt x="3143" y="17276"/>
                  </a:cubicBezTo>
                  <a:cubicBezTo>
                    <a:pt x="1918" y="16052"/>
                    <a:pt x="1107" y="14525"/>
                    <a:pt x="777" y="12865"/>
                  </a:cubicBezTo>
                  <a:lnTo>
                    <a:pt x="777" y="12865"/>
                  </a:lnTo>
                  <a:cubicBezTo>
                    <a:pt x="908" y="12936"/>
                    <a:pt x="1067" y="12996"/>
                    <a:pt x="1264" y="13037"/>
                  </a:cubicBezTo>
                  <a:cubicBezTo>
                    <a:pt x="1402" y="13065"/>
                    <a:pt x="1527" y="13077"/>
                    <a:pt x="1640" y="13077"/>
                  </a:cubicBezTo>
                  <a:cubicBezTo>
                    <a:pt x="1971" y="13077"/>
                    <a:pt x="2206" y="12976"/>
                    <a:pt x="2405" y="12890"/>
                  </a:cubicBezTo>
                  <a:cubicBezTo>
                    <a:pt x="2581" y="12816"/>
                    <a:pt x="2729" y="12752"/>
                    <a:pt x="2936" y="12752"/>
                  </a:cubicBezTo>
                  <a:close/>
                  <a:moveTo>
                    <a:pt x="7991" y="0"/>
                  </a:moveTo>
                  <a:cubicBezTo>
                    <a:pt x="7826" y="0"/>
                    <a:pt x="7692" y="134"/>
                    <a:pt x="7692" y="300"/>
                  </a:cubicBezTo>
                  <a:lnTo>
                    <a:pt x="7692" y="1274"/>
                  </a:lnTo>
                  <a:cubicBezTo>
                    <a:pt x="7425" y="1290"/>
                    <a:pt x="7165" y="1326"/>
                    <a:pt x="6909" y="1381"/>
                  </a:cubicBezTo>
                  <a:lnTo>
                    <a:pt x="6684" y="528"/>
                  </a:lnTo>
                  <a:cubicBezTo>
                    <a:pt x="6649" y="395"/>
                    <a:pt x="6528" y="306"/>
                    <a:pt x="6397" y="306"/>
                  </a:cubicBezTo>
                  <a:cubicBezTo>
                    <a:pt x="6372" y="306"/>
                    <a:pt x="6346" y="310"/>
                    <a:pt x="6320" y="317"/>
                  </a:cubicBezTo>
                  <a:cubicBezTo>
                    <a:pt x="6160" y="358"/>
                    <a:pt x="6066" y="522"/>
                    <a:pt x="6108" y="682"/>
                  </a:cubicBezTo>
                  <a:lnTo>
                    <a:pt x="6335" y="1543"/>
                  </a:lnTo>
                  <a:cubicBezTo>
                    <a:pt x="5311" y="1898"/>
                    <a:pt x="4435" y="2570"/>
                    <a:pt x="3827" y="3444"/>
                  </a:cubicBezTo>
                  <a:lnTo>
                    <a:pt x="3827" y="2842"/>
                  </a:lnTo>
                  <a:cubicBezTo>
                    <a:pt x="3827" y="2500"/>
                    <a:pt x="3550" y="2224"/>
                    <a:pt x="3209" y="2224"/>
                  </a:cubicBezTo>
                  <a:lnTo>
                    <a:pt x="2572" y="2224"/>
                  </a:lnTo>
                  <a:cubicBezTo>
                    <a:pt x="2231" y="2224"/>
                    <a:pt x="1954" y="2500"/>
                    <a:pt x="1954" y="2842"/>
                  </a:cubicBezTo>
                  <a:lnTo>
                    <a:pt x="1954" y="5742"/>
                  </a:lnTo>
                  <a:cubicBezTo>
                    <a:pt x="763" y="6484"/>
                    <a:pt x="1" y="7786"/>
                    <a:pt x="1" y="9231"/>
                  </a:cubicBezTo>
                  <a:lnTo>
                    <a:pt x="1" y="11179"/>
                  </a:lnTo>
                  <a:cubicBezTo>
                    <a:pt x="1" y="13648"/>
                    <a:pt x="963" y="15969"/>
                    <a:pt x="2711" y="17715"/>
                  </a:cubicBezTo>
                  <a:cubicBezTo>
                    <a:pt x="4458" y="19462"/>
                    <a:pt x="6782" y="20423"/>
                    <a:pt x="9254" y="20423"/>
                  </a:cubicBezTo>
                  <a:cubicBezTo>
                    <a:pt x="9267" y="20423"/>
                    <a:pt x="9280" y="20423"/>
                    <a:pt x="9294" y="20423"/>
                  </a:cubicBezTo>
                  <a:cubicBezTo>
                    <a:pt x="11371" y="20415"/>
                    <a:pt x="13072" y="18678"/>
                    <a:pt x="13072" y="16600"/>
                  </a:cubicBezTo>
                  <a:lnTo>
                    <a:pt x="13072" y="14978"/>
                  </a:lnTo>
                  <a:cubicBezTo>
                    <a:pt x="13071" y="14977"/>
                    <a:pt x="13071" y="14975"/>
                    <a:pt x="13071" y="14974"/>
                  </a:cubicBezTo>
                  <a:lnTo>
                    <a:pt x="13071" y="10540"/>
                  </a:lnTo>
                  <a:cubicBezTo>
                    <a:pt x="13071" y="8259"/>
                    <a:pt x="11221" y="6408"/>
                    <a:pt x="8939" y="6408"/>
                  </a:cubicBezTo>
                  <a:lnTo>
                    <a:pt x="8321" y="6408"/>
                  </a:lnTo>
                  <a:cubicBezTo>
                    <a:pt x="8168" y="6408"/>
                    <a:pt x="8031" y="6518"/>
                    <a:pt x="8013" y="6670"/>
                  </a:cubicBezTo>
                  <a:cubicBezTo>
                    <a:pt x="7991" y="6852"/>
                    <a:pt x="8132" y="7007"/>
                    <a:pt x="8309" y="7007"/>
                  </a:cubicBezTo>
                  <a:lnTo>
                    <a:pt x="8967" y="7007"/>
                  </a:lnTo>
                  <a:lnTo>
                    <a:pt x="8967" y="8306"/>
                  </a:lnTo>
                  <a:lnTo>
                    <a:pt x="8967" y="9760"/>
                  </a:lnTo>
                  <a:cubicBezTo>
                    <a:pt x="8967" y="10343"/>
                    <a:pt x="9168" y="10901"/>
                    <a:pt x="9514" y="11370"/>
                  </a:cubicBezTo>
                  <a:cubicBezTo>
                    <a:pt x="9778" y="11729"/>
                    <a:pt x="9923" y="12172"/>
                    <a:pt x="9923" y="12618"/>
                  </a:cubicBezTo>
                  <a:lnTo>
                    <a:pt x="9923" y="13656"/>
                  </a:lnTo>
                  <a:cubicBezTo>
                    <a:pt x="9700" y="13687"/>
                    <a:pt x="9526" y="13762"/>
                    <a:pt x="9373" y="13827"/>
                  </a:cubicBezTo>
                  <a:cubicBezTo>
                    <a:pt x="9199" y="13902"/>
                    <a:pt x="9051" y="13966"/>
                    <a:pt x="8844" y="13966"/>
                  </a:cubicBezTo>
                  <a:cubicBezTo>
                    <a:pt x="8768" y="13966"/>
                    <a:pt x="8685" y="13957"/>
                    <a:pt x="8589" y="13937"/>
                  </a:cubicBezTo>
                  <a:cubicBezTo>
                    <a:pt x="8232" y="13864"/>
                    <a:pt x="8092" y="13715"/>
                    <a:pt x="7912" y="13527"/>
                  </a:cubicBezTo>
                  <a:cubicBezTo>
                    <a:pt x="7712" y="13315"/>
                    <a:pt x="7463" y="13053"/>
                    <a:pt x="6923" y="12942"/>
                  </a:cubicBezTo>
                  <a:cubicBezTo>
                    <a:pt x="6785" y="12914"/>
                    <a:pt x="6661" y="12902"/>
                    <a:pt x="6547" y="12902"/>
                  </a:cubicBezTo>
                  <a:cubicBezTo>
                    <a:pt x="6217" y="12902"/>
                    <a:pt x="5982" y="13003"/>
                    <a:pt x="5783" y="13089"/>
                  </a:cubicBezTo>
                  <a:cubicBezTo>
                    <a:pt x="5609" y="13164"/>
                    <a:pt x="5462" y="13227"/>
                    <a:pt x="5256" y="13227"/>
                  </a:cubicBezTo>
                  <a:cubicBezTo>
                    <a:pt x="5180" y="13227"/>
                    <a:pt x="5096" y="13219"/>
                    <a:pt x="5000" y="13199"/>
                  </a:cubicBezTo>
                  <a:cubicBezTo>
                    <a:pt x="4642" y="13126"/>
                    <a:pt x="4500" y="12977"/>
                    <a:pt x="4322" y="12788"/>
                  </a:cubicBezTo>
                  <a:cubicBezTo>
                    <a:pt x="4122" y="12577"/>
                    <a:pt x="3874" y="12315"/>
                    <a:pt x="3332" y="12204"/>
                  </a:cubicBezTo>
                  <a:cubicBezTo>
                    <a:pt x="3193" y="12175"/>
                    <a:pt x="3067" y="12164"/>
                    <a:pt x="2952" y="12164"/>
                  </a:cubicBezTo>
                  <a:cubicBezTo>
                    <a:pt x="2924" y="12164"/>
                    <a:pt x="2896" y="12165"/>
                    <a:pt x="2869" y="12166"/>
                  </a:cubicBezTo>
                  <a:lnTo>
                    <a:pt x="2869" y="11382"/>
                  </a:lnTo>
                  <a:cubicBezTo>
                    <a:pt x="3785" y="11115"/>
                    <a:pt x="4456" y="10271"/>
                    <a:pt x="4462" y="9270"/>
                  </a:cubicBezTo>
                  <a:cubicBezTo>
                    <a:pt x="4463" y="9125"/>
                    <a:pt x="4369" y="8990"/>
                    <a:pt x="4227" y="8961"/>
                  </a:cubicBezTo>
                  <a:cubicBezTo>
                    <a:pt x="4205" y="8957"/>
                    <a:pt x="4184" y="8955"/>
                    <a:pt x="4163" y="8955"/>
                  </a:cubicBezTo>
                  <a:cubicBezTo>
                    <a:pt x="3999" y="8955"/>
                    <a:pt x="3866" y="9089"/>
                    <a:pt x="3866" y="9254"/>
                  </a:cubicBezTo>
                  <a:cubicBezTo>
                    <a:pt x="3866" y="10145"/>
                    <a:pt x="3143" y="10872"/>
                    <a:pt x="2253" y="10872"/>
                  </a:cubicBezTo>
                  <a:lnTo>
                    <a:pt x="639" y="10872"/>
                  </a:lnTo>
                  <a:lnTo>
                    <a:pt x="639" y="9254"/>
                  </a:lnTo>
                  <a:cubicBezTo>
                    <a:pt x="639" y="7764"/>
                    <a:pt x="1564" y="6453"/>
                    <a:pt x="2928" y="5942"/>
                  </a:cubicBezTo>
                  <a:lnTo>
                    <a:pt x="2928" y="5942"/>
                  </a:lnTo>
                  <a:cubicBezTo>
                    <a:pt x="2917" y="6086"/>
                    <a:pt x="2910" y="6232"/>
                    <a:pt x="2910" y="6379"/>
                  </a:cubicBezTo>
                  <a:lnTo>
                    <a:pt x="2910" y="6982"/>
                  </a:lnTo>
                  <a:cubicBezTo>
                    <a:pt x="2910" y="7667"/>
                    <a:pt x="3445" y="8246"/>
                    <a:pt x="4128" y="8265"/>
                  </a:cubicBezTo>
                  <a:cubicBezTo>
                    <a:pt x="4140" y="8265"/>
                    <a:pt x="4152" y="8265"/>
                    <a:pt x="4164" y="8265"/>
                  </a:cubicBezTo>
                  <a:cubicBezTo>
                    <a:pt x="4857" y="8265"/>
                    <a:pt x="5420" y="7702"/>
                    <a:pt x="5420" y="7009"/>
                  </a:cubicBezTo>
                  <a:lnTo>
                    <a:pt x="5420" y="5093"/>
                  </a:lnTo>
                  <a:cubicBezTo>
                    <a:pt x="5420" y="4366"/>
                    <a:pt x="6008" y="3777"/>
                    <a:pt x="6735" y="3777"/>
                  </a:cubicBezTo>
                  <a:lnTo>
                    <a:pt x="10551" y="3777"/>
                  </a:lnTo>
                  <a:cubicBezTo>
                    <a:pt x="10556" y="3777"/>
                    <a:pt x="10561" y="3782"/>
                    <a:pt x="10561" y="3788"/>
                  </a:cubicBezTo>
                  <a:lnTo>
                    <a:pt x="10561" y="5081"/>
                  </a:lnTo>
                  <a:cubicBezTo>
                    <a:pt x="10561" y="5086"/>
                    <a:pt x="10556" y="5091"/>
                    <a:pt x="10551" y="5091"/>
                  </a:cubicBezTo>
                  <a:lnTo>
                    <a:pt x="7048" y="5091"/>
                  </a:lnTo>
                  <a:cubicBezTo>
                    <a:pt x="6876" y="5091"/>
                    <a:pt x="6735" y="5232"/>
                    <a:pt x="6735" y="5404"/>
                  </a:cubicBezTo>
                  <a:lnTo>
                    <a:pt x="6735" y="7419"/>
                  </a:lnTo>
                  <a:cubicBezTo>
                    <a:pt x="6735" y="7439"/>
                    <a:pt x="6741" y="7458"/>
                    <a:pt x="6756" y="7472"/>
                  </a:cubicBezTo>
                  <a:cubicBezTo>
                    <a:pt x="6848" y="7566"/>
                    <a:pt x="6946" y="7605"/>
                    <a:pt x="7035" y="7605"/>
                  </a:cubicBezTo>
                  <a:cubicBezTo>
                    <a:pt x="7200" y="7605"/>
                    <a:pt x="7333" y="7471"/>
                    <a:pt x="7333" y="7307"/>
                  </a:cubicBezTo>
                  <a:lnTo>
                    <a:pt x="7333" y="6348"/>
                  </a:lnTo>
                  <a:cubicBezTo>
                    <a:pt x="7333" y="5984"/>
                    <a:pt x="7630" y="5688"/>
                    <a:pt x="7993" y="5688"/>
                  </a:cubicBezTo>
                  <a:lnTo>
                    <a:pt x="10541" y="5688"/>
                  </a:lnTo>
                  <a:cubicBezTo>
                    <a:pt x="10883" y="5688"/>
                    <a:pt x="11159" y="5412"/>
                    <a:pt x="11159" y="5071"/>
                  </a:cubicBezTo>
                  <a:lnTo>
                    <a:pt x="11159" y="3796"/>
                  </a:lnTo>
                  <a:cubicBezTo>
                    <a:pt x="11159" y="3454"/>
                    <a:pt x="10883" y="3178"/>
                    <a:pt x="10541" y="3178"/>
                  </a:cubicBezTo>
                  <a:lnTo>
                    <a:pt x="5500" y="3178"/>
                  </a:lnTo>
                  <a:cubicBezTo>
                    <a:pt x="5126" y="3178"/>
                    <a:pt x="4823" y="3482"/>
                    <a:pt x="4823" y="3857"/>
                  </a:cubicBezTo>
                  <a:lnTo>
                    <a:pt x="4823" y="7249"/>
                  </a:lnTo>
                  <a:cubicBezTo>
                    <a:pt x="4823" y="7281"/>
                    <a:pt x="4804" y="7325"/>
                    <a:pt x="4782" y="7350"/>
                  </a:cubicBezTo>
                  <a:cubicBezTo>
                    <a:pt x="4581" y="7562"/>
                    <a:pt x="4363" y="7650"/>
                    <a:pt x="4166" y="7650"/>
                  </a:cubicBezTo>
                  <a:cubicBezTo>
                    <a:pt x="3803" y="7650"/>
                    <a:pt x="3508" y="7354"/>
                    <a:pt x="3508" y="6990"/>
                  </a:cubicBezTo>
                  <a:lnTo>
                    <a:pt x="3508" y="6416"/>
                  </a:lnTo>
                  <a:cubicBezTo>
                    <a:pt x="3508" y="3927"/>
                    <a:pt x="5513" y="1881"/>
                    <a:pt x="7991" y="1881"/>
                  </a:cubicBezTo>
                  <a:cubicBezTo>
                    <a:pt x="8018" y="1881"/>
                    <a:pt x="8045" y="1881"/>
                    <a:pt x="8072" y="1881"/>
                  </a:cubicBezTo>
                  <a:cubicBezTo>
                    <a:pt x="10507" y="1924"/>
                    <a:pt x="12475" y="3918"/>
                    <a:pt x="12475" y="6364"/>
                  </a:cubicBezTo>
                  <a:lnTo>
                    <a:pt x="12475" y="6996"/>
                  </a:lnTo>
                  <a:cubicBezTo>
                    <a:pt x="12475" y="7150"/>
                    <a:pt x="12585" y="7286"/>
                    <a:pt x="12737" y="7303"/>
                  </a:cubicBezTo>
                  <a:cubicBezTo>
                    <a:pt x="12749" y="7305"/>
                    <a:pt x="12762" y="7306"/>
                    <a:pt x="12774" y="7306"/>
                  </a:cubicBezTo>
                  <a:cubicBezTo>
                    <a:pt x="12939" y="7306"/>
                    <a:pt x="13073" y="7172"/>
                    <a:pt x="13073" y="7006"/>
                  </a:cubicBezTo>
                  <a:lnTo>
                    <a:pt x="13073" y="6361"/>
                  </a:lnTo>
                  <a:cubicBezTo>
                    <a:pt x="13073" y="4139"/>
                    <a:pt x="11640" y="2246"/>
                    <a:pt x="9648" y="1558"/>
                  </a:cubicBezTo>
                  <a:lnTo>
                    <a:pt x="9875" y="699"/>
                  </a:lnTo>
                  <a:cubicBezTo>
                    <a:pt x="9917" y="539"/>
                    <a:pt x="9823" y="376"/>
                    <a:pt x="9663" y="334"/>
                  </a:cubicBezTo>
                  <a:cubicBezTo>
                    <a:pt x="9637" y="328"/>
                    <a:pt x="9611" y="324"/>
                    <a:pt x="9586" y="324"/>
                  </a:cubicBezTo>
                  <a:cubicBezTo>
                    <a:pt x="9454" y="324"/>
                    <a:pt x="9334" y="412"/>
                    <a:pt x="9299" y="547"/>
                  </a:cubicBezTo>
                  <a:lnTo>
                    <a:pt x="9074" y="1397"/>
                  </a:lnTo>
                  <a:cubicBezTo>
                    <a:pt x="8819" y="1343"/>
                    <a:pt x="8558" y="1306"/>
                    <a:pt x="8290" y="1291"/>
                  </a:cubicBezTo>
                  <a:lnTo>
                    <a:pt x="8290" y="310"/>
                  </a:lnTo>
                  <a:cubicBezTo>
                    <a:pt x="8290" y="156"/>
                    <a:pt x="8181" y="20"/>
                    <a:pt x="8029" y="2"/>
                  </a:cubicBezTo>
                  <a:cubicBezTo>
                    <a:pt x="8016" y="1"/>
                    <a:pt x="8004" y="0"/>
                    <a:pt x="7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8"/>
            <p:cNvSpPr/>
            <p:nvPr/>
          </p:nvSpPr>
          <p:spPr>
            <a:xfrm>
              <a:off x="3518088" y="4281900"/>
              <a:ext cx="62900" cy="62875"/>
            </a:xfrm>
            <a:custGeom>
              <a:rect b="b" l="l" r="r" t="t"/>
              <a:pathLst>
                <a:path extrusionOk="0" h="2515" w="2516">
                  <a:moveTo>
                    <a:pt x="1257" y="0"/>
                  </a:moveTo>
                  <a:cubicBezTo>
                    <a:pt x="563" y="0"/>
                    <a:pt x="0" y="565"/>
                    <a:pt x="0" y="1257"/>
                  </a:cubicBezTo>
                  <a:cubicBezTo>
                    <a:pt x="0" y="1950"/>
                    <a:pt x="565" y="2514"/>
                    <a:pt x="1257" y="2514"/>
                  </a:cubicBezTo>
                  <a:cubicBezTo>
                    <a:pt x="1949" y="2514"/>
                    <a:pt x="2514" y="1950"/>
                    <a:pt x="2514" y="1257"/>
                  </a:cubicBezTo>
                  <a:cubicBezTo>
                    <a:pt x="2515" y="1093"/>
                    <a:pt x="2380" y="959"/>
                    <a:pt x="2215" y="959"/>
                  </a:cubicBezTo>
                  <a:cubicBezTo>
                    <a:pt x="2050" y="959"/>
                    <a:pt x="1917" y="1093"/>
                    <a:pt x="1917" y="1257"/>
                  </a:cubicBezTo>
                  <a:cubicBezTo>
                    <a:pt x="1917" y="1621"/>
                    <a:pt x="1621" y="1917"/>
                    <a:pt x="1257" y="1917"/>
                  </a:cubicBezTo>
                  <a:cubicBezTo>
                    <a:pt x="893" y="1917"/>
                    <a:pt x="597" y="1621"/>
                    <a:pt x="597" y="1257"/>
                  </a:cubicBezTo>
                  <a:cubicBezTo>
                    <a:pt x="597" y="894"/>
                    <a:pt x="893" y="597"/>
                    <a:pt x="1257" y="597"/>
                  </a:cubicBezTo>
                  <a:cubicBezTo>
                    <a:pt x="1422" y="597"/>
                    <a:pt x="1556" y="463"/>
                    <a:pt x="1556" y="299"/>
                  </a:cubicBezTo>
                  <a:cubicBezTo>
                    <a:pt x="1556" y="134"/>
                    <a:pt x="1422" y="0"/>
                    <a:pt x="1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8"/>
            <p:cNvSpPr/>
            <p:nvPr/>
          </p:nvSpPr>
          <p:spPr>
            <a:xfrm>
              <a:off x="3446213" y="4233975"/>
              <a:ext cx="46900" cy="46900"/>
            </a:xfrm>
            <a:custGeom>
              <a:rect b="b" l="l" r="r" t="t"/>
              <a:pathLst>
                <a:path extrusionOk="0" h="1876" w="1876">
                  <a:moveTo>
                    <a:pt x="938" y="598"/>
                  </a:moveTo>
                  <a:cubicBezTo>
                    <a:pt x="1125" y="598"/>
                    <a:pt x="1278" y="751"/>
                    <a:pt x="1278" y="938"/>
                  </a:cubicBezTo>
                  <a:cubicBezTo>
                    <a:pt x="1278" y="1126"/>
                    <a:pt x="1125" y="1278"/>
                    <a:pt x="938" y="1278"/>
                  </a:cubicBezTo>
                  <a:cubicBezTo>
                    <a:pt x="750" y="1278"/>
                    <a:pt x="597" y="1126"/>
                    <a:pt x="597" y="938"/>
                  </a:cubicBezTo>
                  <a:cubicBezTo>
                    <a:pt x="597" y="751"/>
                    <a:pt x="750" y="598"/>
                    <a:pt x="938" y="598"/>
                  </a:cubicBezTo>
                  <a:close/>
                  <a:moveTo>
                    <a:pt x="938" y="1"/>
                  </a:moveTo>
                  <a:cubicBezTo>
                    <a:pt x="420" y="1"/>
                    <a:pt x="0" y="421"/>
                    <a:pt x="0" y="938"/>
                  </a:cubicBezTo>
                  <a:cubicBezTo>
                    <a:pt x="0" y="1455"/>
                    <a:pt x="420" y="1875"/>
                    <a:pt x="938" y="1875"/>
                  </a:cubicBezTo>
                  <a:cubicBezTo>
                    <a:pt x="1455" y="1875"/>
                    <a:pt x="1875" y="1455"/>
                    <a:pt x="1875" y="938"/>
                  </a:cubicBezTo>
                  <a:cubicBezTo>
                    <a:pt x="1875" y="421"/>
                    <a:pt x="1455"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8"/>
            <p:cNvSpPr/>
            <p:nvPr/>
          </p:nvSpPr>
          <p:spPr>
            <a:xfrm>
              <a:off x="3381563" y="4226025"/>
              <a:ext cx="24375" cy="22925"/>
            </a:xfrm>
            <a:custGeom>
              <a:rect b="b" l="l" r="r" t="t"/>
              <a:pathLst>
                <a:path extrusionOk="0" h="917" w="975">
                  <a:moveTo>
                    <a:pt x="329" y="0"/>
                  </a:moveTo>
                  <a:cubicBezTo>
                    <a:pt x="252" y="0"/>
                    <a:pt x="175" y="29"/>
                    <a:pt x="117" y="87"/>
                  </a:cubicBezTo>
                  <a:cubicBezTo>
                    <a:pt x="0" y="204"/>
                    <a:pt x="0" y="393"/>
                    <a:pt x="117" y="510"/>
                  </a:cubicBezTo>
                  <a:lnTo>
                    <a:pt x="436" y="830"/>
                  </a:lnTo>
                  <a:cubicBezTo>
                    <a:pt x="496" y="888"/>
                    <a:pt x="571" y="917"/>
                    <a:pt x="648" y="917"/>
                  </a:cubicBezTo>
                  <a:cubicBezTo>
                    <a:pt x="723" y="917"/>
                    <a:pt x="801" y="888"/>
                    <a:pt x="858" y="830"/>
                  </a:cubicBezTo>
                  <a:cubicBezTo>
                    <a:pt x="974" y="713"/>
                    <a:pt x="974" y="523"/>
                    <a:pt x="858" y="407"/>
                  </a:cubicBezTo>
                  <a:lnTo>
                    <a:pt x="540" y="87"/>
                  </a:lnTo>
                  <a:cubicBezTo>
                    <a:pt x="482" y="29"/>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8"/>
            <p:cNvSpPr/>
            <p:nvPr/>
          </p:nvSpPr>
          <p:spPr>
            <a:xfrm>
              <a:off x="3453463" y="4297900"/>
              <a:ext cx="24375" cy="22925"/>
            </a:xfrm>
            <a:custGeom>
              <a:rect b="b" l="l" r="r" t="t"/>
              <a:pathLst>
                <a:path extrusionOk="0" h="917" w="975">
                  <a:moveTo>
                    <a:pt x="648" y="0"/>
                  </a:moveTo>
                  <a:cubicBezTo>
                    <a:pt x="571" y="0"/>
                    <a:pt x="495" y="29"/>
                    <a:pt x="436" y="87"/>
                  </a:cubicBezTo>
                  <a:lnTo>
                    <a:pt x="118" y="407"/>
                  </a:lnTo>
                  <a:cubicBezTo>
                    <a:pt x="0" y="523"/>
                    <a:pt x="0" y="713"/>
                    <a:pt x="118" y="830"/>
                  </a:cubicBezTo>
                  <a:cubicBezTo>
                    <a:pt x="176" y="888"/>
                    <a:pt x="252" y="917"/>
                    <a:pt x="328" y="917"/>
                  </a:cubicBezTo>
                  <a:cubicBezTo>
                    <a:pt x="404" y="917"/>
                    <a:pt x="481" y="888"/>
                    <a:pt x="539" y="830"/>
                  </a:cubicBezTo>
                  <a:lnTo>
                    <a:pt x="858" y="510"/>
                  </a:lnTo>
                  <a:cubicBezTo>
                    <a:pt x="975" y="393"/>
                    <a:pt x="975" y="204"/>
                    <a:pt x="858" y="87"/>
                  </a:cubicBezTo>
                  <a:cubicBezTo>
                    <a:pt x="800" y="29"/>
                    <a:pt x="724"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8"/>
            <p:cNvSpPr/>
            <p:nvPr/>
          </p:nvSpPr>
          <p:spPr>
            <a:xfrm>
              <a:off x="3573263" y="4257950"/>
              <a:ext cx="24375" cy="22950"/>
            </a:xfrm>
            <a:custGeom>
              <a:rect b="b" l="l" r="r" t="t"/>
              <a:pathLst>
                <a:path extrusionOk="0" h="918" w="975">
                  <a:moveTo>
                    <a:pt x="328" y="1"/>
                  </a:moveTo>
                  <a:cubicBezTo>
                    <a:pt x="252" y="1"/>
                    <a:pt x="176" y="30"/>
                    <a:pt x="117" y="88"/>
                  </a:cubicBezTo>
                  <a:cubicBezTo>
                    <a:pt x="0" y="204"/>
                    <a:pt x="0" y="394"/>
                    <a:pt x="117" y="511"/>
                  </a:cubicBezTo>
                  <a:lnTo>
                    <a:pt x="436" y="831"/>
                  </a:lnTo>
                  <a:cubicBezTo>
                    <a:pt x="496" y="889"/>
                    <a:pt x="571" y="918"/>
                    <a:pt x="647" y="918"/>
                  </a:cubicBezTo>
                  <a:cubicBezTo>
                    <a:pt x="723" y="918"/>
                    <a:pt x="800" y="889"/>
                    <a:pt x="858" y="831"/>
                  </a:cubicBezTo>
                  <a:cubicBezTo>
                    <a:pt x="974" y="713"/>
                    <a:pt x="974" y="524"/>
                    <a:pt x="858" y="407"/>
                  </a:cubicBezTo>
                  <a:lnTo>
                    <a:pt x="539" y="88"/>
                  </a:lnTo>
                  <a:cubicBezTo>
                    <a:pt x="481" y="30"/>
                    <a:pt x="405"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8"/>
            <p:cNvSpPr/>
            <p:nvPr/>
          </p:nvSpPr>
          <p:spPr>
            <a:xfrm>
              <a:off x="3404438" y="4273850"/>
              <a:ext cx="18325" cy="14950"/>
            </a:xfrm>
            <a:custGeom>
              <a:rect b="b" l="l" r="r" t="t"/>
              <a:pathLst>
                <a:path extrusionOk="0" h="598" w="733">
                  <a:moveTo>
                    <a:pt x="364" y="1"/>
                  </a:moveTo>
                  <a:cubicBezTo>
                    <a:pt x="258" y="1"/>
                    <a:pt x="157" y="58"/>
                    <a:pt x="111" y="154"/>
                  </a:cubicBezTo>
                  <a:cubicBezTo>
                    <a:pt x="1" y="377"/>
                    <a:pt x="163" y="598"/>
                    <a:pt x="376" y="598"/>
                  </a:cubicBezTo>
                  <a:cubicBezTo>
                    <a:pt x="414" y="598"/>
                    <a:pt x="454" y="591"/>
                    <a:pt x="494" y="575"/>
                  </a:cubicBezTo>
                  <a:cubicBezTo>
                    <a:pt x="569" y="547"/>
                    <a:pt x="628" y="486"/>
                    <a:pt x="655" y="411"/>
                  </a:cubicBezTo>
                  <a:cubicBezTo>
                    <a:pt x="733" y="200"/>
                    <a:pt x="57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8"/>
            <p:cNvSpPr/>
            <p:nvPr/>
          </p:nvSpPr>
          <p:spPr>
            <a:xfrm>
              <a:off x="3516263" y="4249950"/>
              <a:ext cx="19050" cy="14950"/>
            </a:xfrm>
            <a:custGeom>
              <a:rect b="b" l="l" r="r" t="t"/>
              <a:pathLst>
                <a:path extrusionOk="0" h="598" w="762">
                  <a:moveTo>
                    <a:pt x="363" y="1"/>
                  </a:moveTo>
                  <a:cubicBezTo>
                    <a:pt x="258" y="1"/>
                    <a:pt x="157" y="57"/>
                    <a:pt x="110" y="152"/>
                  </a:cubicBezTo>
                  <a:cubicBezTo>
                    <a:pt x="0" y="377"/>
                    <a:pt x="162" y="598"/>
                    <a:pt x="376" y="598"/>
                  </a:cubicBezTo>
                  <a:cubicBezTo>
                    <a:pt x="597" y="598"/>
                    <a:pt x="761" y="358"/>
                    <a:pt x="624" y="125"/>
                  </a:cubicBezTo>
                  <a:cubicBezTo>
                    <a:pt x="578" y="47"/>
                    <a:pt x="49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Hypertrophic Cardiomyopathy Disease by Slidesgo">
  <a:themeElements>
    <a:clrScheme name="Simple Light">
      <a:dk1>
        <a:srgbClr val="000000"/>
      </a:dk1>
      <a:lt1>
        <a:srgbClr val="FAEDE1"/>
      </a:lt1>
      <a:dk2>
        <a:srgbClr val="FFFFFF"/>
      </a:dk2>
      <a:lt2>
        <a:srgbClr val="AAB4BF"/>
      </a:lt2>
      <a:accent1>
        <a:srgbClr val="2340D1"/>
      </a:accent1>
      <a:accent2>
        <a:srgbClr val="5E9AFC"/>
      </a:accent2>
      <a:accent3>
        <a:srgbClr val="86CDFF"/>
      </a:accent3>
      <a:accent4>
        <a:srgbClr val="FFA200"/>
      </a:accent4>
      <a:accent5>
        <a:srgbClr val="DD0000"/>
      </a:accent5>
      <a:accent6>
        <a:srgbClr val="BB030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