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5;p13"/>
          <p:cNvSpPr txBox="1"/>
          <p:nvPr/>
        </p:nvSpPr>
        <p:spPr>
          <a:xfrm>
            <a:off x="82749" y="69649"/>
            <a:ext cx="2554802" cy="58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/>
            </a:pPr>
            <a:r>
              <a:t>Team4 - Reviewer</a:t>
            </a:r>
          </a:p>
          <a:p>
            <a:pPr>
              <a:defRPr b="1"/>
            </a:pPr>
            <a:r>
              <a:t>Conceptual Diagram</a:t>
            </a:r>
          </a:p>
        </p:txBody>
      </p:sp>
      <p:pic>
        <p:nvPicPr>
          <p:cNvPr id="110" name="Screenshot 2023-10-04 at 2.01.01 PM.png" descr="Screenshot 2023-10-04 at 2.01.0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806" y="690615"/>
            <a:ext cx="7672388" cy="4295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Screenshot 2023-10-04 at 1.56.45 PM.png" descr="Screenshot 2023-10-04 at 1.56.4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7618" y="189542"/>
            <a:ext cx="6398615" cy="4764416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Google Shape;61;p14"/>
          <p:cNvSpPr txBox="1"/>
          <p:nvPr/>
        </p:nvSpPr>
        <p:spPr>
          <a:xfrm>
            <a:off x="4085849" y="100674"/>
            <a:ext cx="2554801" cy="58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defRPr b="1"/>
            </a:pPr>
            <a:r>
              <a:t>Team4 - Reviewer</a:t>
            </a:r>
          </a:p>
          <a:p>
            <a:pPr algn="ctr">
              <a:defRPr b="1"/>
            </a:pPr>
            <a:r>
              <a:t>Logical ER Diagram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