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7575" y="118475"/>
            <a:ext cx="5979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Use Case diagram related to module “04. Suggestions And Recommendations”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438" y="605575"/>
            <a:ext cx="5035129" cy="43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