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2"/>
            <a:ext cx="9144000" cy="1277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1" lang="en-US" sz="8800"/>
              <a:t>UML Diagrams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38200" y="223925"/>
            <a:ext cx="6382200" cy="59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UML CLASS DIAGRAM</a:t>
            </a:r>
            <a:br>
              <a:rPr b="1" lang="en-US" sz="1800"/>
            </a:br>
            <a:r>
              <a:rPr b="1" lang="en-US" sz="1800"/>
              <a:t>APPLICATION : REVIEWER – 04.02 View Usage Pattern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		                		       04.03 Modify Suggestion Patterns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838" y="1023200"/>
            <a:ext cx="6616325" cy="5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219075" y="104775"/>
            <a:ext cx="101424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b="1" lang="en-US" sz="1800"/>
              <a:t>UML SEQUENCE DIAGRAM</a:t>
            </a:r>
            <a:br>
              <a:rPr b="1" lang="en-US" sz="1800"/>
            </a:br>
            <a:r>
              <a:rPr b="1" lang="en-US" sz="1800"/>
              <a:t>APPLICATION : REVIEWER – 04.02 View Usage Pattern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b="1" lang="en-US" sz="1800"/>
              <a:t>		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7" y="960775"/>
            <a:ext cx="4244900" cy="54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896" y="589250"/>
            <a:ext cx="4335725" cy="55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19075" y="104775"/>
            <a:ext cx="101424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UML SEQUENCE DIAGRAM</a:t>
            </a:r>
            <a:br>
              <a:rPr b="1" lang="en-US" sz="1800"/>
            </a:br>
            <a:r>
              <a:rPr b="1" lang="en-US" sz="1800"/>
              <a:t>APPLICATION : REVIEWER – 04.03 Modify Suggestion Patterns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23" y="905250"/>
            <a:ext cx="4595175" cy="55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052" y="421975"/>
            <a:ext cx="4280453" cy="57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