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25" y="273063"/>
            <a:ext cx="8074149" cy="459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2750" y="69650"/>
            <a:ext cx="255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Team4 - Reviewer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Diagram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326" y="322352"/>
            <a:ext cx="5304151" cy="474280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85850" y="100675"/>
            <a:ext cx="255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Team4 - Reviewer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 Diagram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