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e0b9ce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e0b9ce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9893"/>
          <a:stretch/>
        </p:blipFill>
        <p:spPr>
          <a:xfrm>
            <a:off x="1638238" y="152400"/>
            <a:ext cx="7294981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331000"/>
            <a:ext cx="224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Application: Reviewer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Type: Application Architecture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View: Logical View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Style: Layered Architecture Pattern</a:t>
            </a:r>
            <a:endParaRPr b="1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000"/>
            <a:ext cx="8839204" cy="428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