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cf7e46b2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14cf7e46b2_7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4cf7e46b2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14cf7e46b2_1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4cf7e46b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14cf7e46b2_1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4d5aef7e5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14d5aef7e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4cf7e46b2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14cf7e46b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ctrTitle"/>
          </p:nvPr>
        </p:nvSpPr>
        <p:spPr>
          <a:xfrm>
            <a:off x="1142999" y="-146363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 u="sng"/>
              <a:t>Use Case Diagram</a:t>
            </a:r>
            <a:endParaRPr/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>
            <a:off x="150500" y="280950"/>
            <a:ext cx="2767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Reviewer Web Application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Module : 01. Account Management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7"/>
          <p:cNvSpPr/>
          <p:nvPr/>
        </p:nvSpPr>
        <p:spPr>
          <a:xfrm flipH="1" rot="10800000">
            <a:off x="3462336" y="1471763"/>
            <a:ext cx="2333400" cy="361800"/>
          </a:xfrm>
          <a:prstGeom prst="ellipse">
            <a:avLst/>
          </a:prstGeom>
          <a:solidFill>
            <a:srgbClr val="F9CB9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7"/>
          <p:cNvSpPr/>
          <p:nvPr/>
        </p:nvSpPr>
        <p:spPr>
          <a:xfrm flipH="1" rot="10800000">
            <a:off x="3462336" y="2012766"/>
            <a:ext cx="2333400" cy="361800"/>
          </a:xfrm>
          <a:prstGeom prst="ellipse">
            <a:avLst/>
          </a:prstGeom>
          <a:solidFill>
            <a:srgbClr val="F9CB9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7"/>
          <p:cNvSpPr/>
          <p:nvPr/>
        </p:nvSpPr>
        <p:spPr>
          <a:xfrm flipH="1" rot="10800000">
            <a:off x="3462338" y="2558031"/>
            <a:ext cx="2333400" cy="361800"/>
          </a:xfrm>
          <a:prstGeom prst="ellipse">
            <a:avLst/>
          </a:prstGeom>
          <a:solidFill>
            <a:srgbClr val="F9CB9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7"/>
          <p:cNvSpPr/>
          <p:nvPr/>
        </p:nvSpPr>
        <p:spPr>
          <a:xfrm flipH="1" rot="10800000">
            <a:off x="3462337" y="3110690"/>
            <a:ext cx="2333400" cy="361800"/>
          </a:xfrm>
          <a:prstGeom prst="ellipse">
            <a:avLst/>
          </a:prstGeom>
          <a:solidFill>
            <a:srgbClr val="F9CB9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7"/>
          <p:cNvSpPr/>
          <p:nvPr/>
        </p:nvSpPr>
        <p:spPr>
          <a:xfrm flipH="1" rot="10800000">
            <a:off x="3467575" y="3604050"/>
            <a:ext cx="2327100" cy="590700"/>
          </a:xfrm>
          <a:prstGeom prst="ellipse">
            <a:avLst/>
          </a:prstGeom>
          <a:solidFill>
            <a:srgbClr val="F9CB9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 flipH="1">
            <a:off x="3634739" y="1496178"/>
            <a:ext cx="186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01.02 Sign-In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 flipH="1">
            <a:off x="3788524" y="2032375"/>
            <a:ext cx="1828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Modify Account</a:t>
            </a:r>
            <a:endParaRPr sz="1100"/>
          </a:p>
        </p:txBody>
      </p:sp>
      <p:sp>
        <p:nvSpPr>
          <p:cNvPr id="183" name="Google Shape;183;p37"/>
          <p:cNvSpPr txBox="1"/>
          <p:nvPr/>
        </p:nvSpPr>
        <p:spPr>
          <a:xfrm>
            <a:off x="3788525" y="2571538"/>
            <a:ext cx="1828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sz="1100"/>
          </a:p>
        </p:txBody>
      </p:sp>
      <p:sp>
        <p:nvSpPr>
          <p:cNvPr id="184" name="Google Shape;184;p37"/>
          <p:cNvSpPr txBox="1"/>
          <p:nvPr/>
        </p:nvSpPr>
        <p:spPr>
          <a:xfrm>
            <a:off x="3694325" y="3119588"/>
            <a:ext cx="210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 Details </a:t>
            </a:r>
            <a:endParaRPr sz="1100"/>
          </a:p>
        </p:txBody>
      </p:sp>
      <p:sp>
        <p:nvSpPr>
          <p:cNvPr id="185" name="Google Shape;185;p37"/>
          <p:cNvSpPr txBox="1"/>
          <p:nvPr/>
        </p:nvSpPr>
        <p:spPr>
          <a:xfrm>
            <a:off x="3666974" y="3663375"/>
            <a:ext cx="182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Customer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0" y="1454147"/>
            <a:ext cx="242899" cy="5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699" y="2539232"/>
            <a:ext cx="242899" cy="5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699" y="3620184"/>
            <a:ext cx="242899" cy="5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850" y="327069"/>
            <a:ext cx="242899" cy="5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650" y="1373365"/>
            <a:ext cx="242899" cy="5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474" y="2539229"/>
            <a:ext cx="242899" cy="55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474" y="3566563"/>
            <a:ext cx="242899" cy="55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191673" y="2049925"/>
            <a:ext cx="147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/>
          </a:p>
        </p:txBody>
      </p:sp>
      <p:sp>
        <p:nvSpPr>
          <p:cNvPr id="194" name="Google Shape;194;p37"/>
          <p:cNvSpPr txBox="1"/>
          <p:nvPr/>
        </p:nvSpPr>
        <p:spPr>
          <a:xfrm flipH="1">
            <a:off x="339764" y="3171501"/>
            <a:ext cx="95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 sz="1100"/>
          </a:p>
        </p:txBody>
      </p:sp>
      <p:sp>
        <p:nvSpPr>
          <p:cNvPr id="195" name="Google Shape;195;p37"/>
          <p:cNvSpPr txBox="1"/>
          <p:nvPr/>
        </p:nvSpPr>
        <p:spPr>
          <a:xfrm flipH="1">
            <a:off x="150402" y="4293070"/>
            <a:ext cx="133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 Store</a:t>
            </a:r>
            <a:endParaRPr sz="1100"/>
          </a:p>
        </p:txBody>
      </p:sp>
      <p:sp>
        <p:nvSpPr>
          <p:cNvPr id="196" name="Google Shape;196;p37"/>
          <p:cNvSpPr txBox="1"/>
          <p:nvPr/>
        </p:nvSpPr>
        <p:spPr>
          <a:xfrm>
            <a:off x="7396504" y="851419"/>
            <a:ext cx="129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Manager</a:t>
            </a:r>
            <a:endParaRPr sz="1100"/>
          </a:p>
        </p:txBody>
      </p:sp>
      <p:sp>
        <p:nvSpPr>
          <p:cNvPr id="197" name="Google Shape;197;p37"/>
          <p:cNvSpPr txBox="1"/>
          <p:nvPr/>
        </p:nvSpPr>
        <p:spPr>
          <a:xfrm>
            <a:off x="7477123" y="2055092"/>
            <a:ext cx="139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100"/>
          </a:p>
        </p:txBody>
      </p:sp>
      <p:sp>
        <p:nvSpPr>
          <p:cNvPr id="198" name="Google Shape;198;p37"/>
          <p:cNvSpPr txBox="1"/>
          <p:nvPr/>
        </p:nvSpPr>
        <p:spPr>
          <a:xfrm>
            <a:off x="7396584" y="3077536"/>
            <a:ext cx="969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sz="1100"/>
          </a:p>
        </p:txBody>
      </p:sp>
      <p:sp>
        <p:nvSpPr>
          <p:cNvPr id="199" name="Google Shape;199;p37"/>
          <p:cNvSpPr txBox="1"/>
          <p:nvPr/>
        </p:nvSpPr>
        <p:spPr>
          <a:xfrm flipH="1">
            <a:off x="7071028" y="4189209"/>
            <a:ext cx="1571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Advertisement Sale Representative </a:t>
            </a:r>
            <a:endParaRPr sz="1100"/>
          </a:p>
        </p:txBody>
      </p:sp>
      <p:cxnSp>
        <p:nvCxnSpPr>
          <p:cNvPr id="200" name="Google Shape;200;p37"/>
          <p:cNvCxnSpPr>
            <a:endCxn id="176" idx="2"/>
          </p:cNvCxnSpPr>
          <p:nvPr/>
        </p:nvCxnSpPr>
        <p:spPr>
          <a:xfrm flipH="1" rot="10800000">
            <a:off x="1487736" y="1652663"/>
            <a:ext cx="1974600" cy="18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37"/>
          <p:cNvCxnSpPr>
            <a:endCxn id="177" idx="2"/>
          </p:cNvCxnSpPr>
          <p:nvPr/>
        </p:nvCxnSpPr>
        <p:spPr>
          <a:xfrm>
            <a:off x="1487736" y="1832166"/>
            <a:ext cx="1974600" cy="36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37"/>
          <p:cNvCxnSpPr>
            <a:endCxn id="178" idx="2"/>
          </p:cNvCxnSpPr>
          <p:nvPr/>
        </p:nvCxnSpPr>
        <p:spPr>
          <a:xfrm>
            <a:off x="1487738" y="1832031"/>
            <a:ext cx="1974600" cy="90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37"/>
          <p:cNvCxnSpPr>
            <a:endCxn id="179" idx="2"/>
          </p:cNvCxnSpPr>
          <p:nvPr/>
        </p:nvCxnSpPr>
        <p:spPr>
          <a:xfrm>
            <a:off x="1483237" y="1832090"/>
            <a:ext cx="1979100" cy="145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37"/>
          <p:cNvCxnSpPr>
            <a:endCxn id="180" idx="2"/>
          </p:cNvCxnSpPr>
          <p:nvPr/>
        </p:nvCxnSpPr>
        <p:spPr>
          <a:xfrm>
            <a:off x="1485475" y="1826100"/>
            <a:ext cx="1982100" cy="207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37"/>
          <p:cNvCxnSpPr>
            <a:endCxn id="206" idx="2"/>
          </p:cNvCxnSpPr>
          <p:nvPr/>
        </p:nvCxnSpPr>
        <p:spPr>
          <a:xfrm flipH="1" rot="10800000">
            <a:off x="1485586" y="1043391"/>
            <a:ext cx="1976700" cy="203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37"/>
          <p:cNvCxnSpPr/>
          <p:nvPr/>
        </p:nvCxnSpPr>
        <p:spPr>
          <a:xfrm flipH="1" rot="10800000">
            <a:off x="1480455" y="2733731"/>
            <a:ext cx="1988700" cy="3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37"/>
          <p:cNvCxnSpPr/>
          <p:nvPr/>
        </p:nvCxnSpPr>
        <p:spPr>
          <a:xfrm flipH="1" rot="10800000">
            <a:off x="1468061" y="1658050"/>
            <a:ext cx="1983000" cy="23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37"/>
          <p:cNvCxnSpPr>
            <a:endCxn id="177" idx="2"/>
          </p:cNvCxnSpPr>
          <p:nvPr/>
        </p:nvCxnSpPr>
        <p:spPr>
          <a:xfrm flipH="1" rot="10800000">
            <a:off x="1483236" y="2193666"/>
            <a:ext cx="1979100" cy="177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37"/>
          <p:cNvCxnSpPr>
            <a:endCxn id="178" idx="2"/>
          </p:cNvCxnSpPr>
          <p:nvPr/>
        </p:nvCxnSpPr>
        <p:spPr>
          <a:xfrm flipH="1" rot="10800000">
            <a:off x="1487438" y="2738931"/>
            <a:ext cx="1974900" cy="123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37"/>
          <p:cNvCxnSpPr>
            <a:endCxn id="179" idx="2"/>
          </p:cNvCxnSpPr>
          <p:nvPr/>
        </p:nvCxnSpPr>
        <p:spPr>
          <a:xfrm flipH="1" rot="10800000">
            <a:off x="1479337" y="3291590"/>
            <a:ext cx="1983000" cy="6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37"/>
          <p:cNvCxnSpPr>
            <a:endCxn id="180" idx="2"/>
          </p:cNvCxnSpPr>
          <p:nvPr/>
        </p:nvCxnSpPr>
        <p:spPr>
          <a:xfrm flipH="1" rot="10800000">
            <a:off x="1503475" y="3899400"/>
            <a:ext cx="1964100" cy="6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37"/>
          <p:cNvCxnSpPr>
            <a:stCxn id="196" idx="1"/>
            <a:endCxn id="179" idx="6"/>
          </p:cNvCxnSpPr>
          <p:nvPr/>
        </p:nvCxnSpPr>
        <p:spPr>
          <a:xfrm flipH="1">
            <a:off x="5795704" y="993768"/>
            <a:ext cx="1600800" cy="22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37"/>
          <p:cNvCxnSpPr>
            <a:stCxn id="197" idx="1"/>
            <a:endCxn id="179" idx="6"/>
          </p:cNvCxnSpPr>
          <p:nvPr/>
        </p:nvCxnSpPr>
        <p:spPr>
          <a:xfrm flipH="1">
            <a:off x="5795623" y="2193542"/>
            <a:ext cx="1681500" cy="10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37"/>
          <p:cNvCxnSpPr>
            <a:endCxn id="176" idx="6"/>
          </p:cNvCxnSpPr>
          <p:nvPr/>
        </p:nvCxnSpPr>
        <p:spPr>
          <a:xfrm rot="10800000">
            <a:off x="5795736" y="1652663"/>
            <a:ext cx="1641300" cy="140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37"/>
          <p:cNvCxnSpPr>
            <a:endCxn id="177" idx="6"/>
          </p:cNvCxnSpPr>
          <p:nvPr/>
        </p:nvCxnSpPr>
        <p:spPr>
          <a:xfrm rot="10800000">
            <a:off x="5795736" y="2193666"/>
            <a:ext cx="1641300" cy="8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37"/>
          <p:cNvCxnSpPr>
            <a:endCxn id="178" idx="6"/>
          </p:cNvCxnSpPr>
          <p:nvPr/>
        </p:nvCxnSpPr>
        <p:spPr>
          <a:xfrm rot="10800000">
            <a:off x="5795738" y="2738931"/>
            <a:ext cx="1641300" cy="3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37"/>
          <p:cNvCxnSpPr>
            <a:endCxn id="179" idx="6"/>
          </p:cNvCxnSpPr>
          <p:nvPr/>
        </p:nvCxnSpPr>
        <p:spPr>
          <a:xfrm flipH="1">
            <a:off x="5795737" y="3053090"/>
            <a:ext cx="16413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37"/>
          <p:cNvCxnSpPr>
            <a:endCxn id="180" idx="6"/>
          </p:cNvCxnSpPr>
          <p:nvPr/>
        </p:nvCxnSpPr>
        <p:spPr>
          <a:xfrm flipH="1">
            <a:off x="5794675" y="3037800"/>
            <a:ext cx="1641600" cy="86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37"/>
          <p:cNvCxnSpPr>
            <a:endCxn id="176" idx="6"/>
          </p:cNvCxnSpPr>
          <p:nvPr/>
        </p:nvCxnSpPr>
        <p:spPr>
          <a:xfrm rot="10800000">
            <a:off x="5795736" y="1652663"/>
            <a:ext cx="1641300" cy="224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37"/>
          <p:cNvCxnSpPr>
            <a:endCxn id="177" idx="6"/>
          </p:cNvCxnSpPr>
          <p:nvPr/>
        </p:nvCxnSpPr>
        <p:spPr>
          <a:xfrm rot="10800000">
            <a:off x="5795736" y="2193666"/>
            <a:ext cx="1641300" cy="17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37"/>
          <p:cNvCxnSpPr>
            <a:endCxn id="178" idx="6"/>
          </p:cNvCxnSpPr>
          <p:nvPr/>
        </p:nvCxnSpPr>
        <p:spPr>
          <a:xfrm rot="10800000">
            <a:off x="5795738" y="2738931"/>
            <a:ext cx="1641300" cy="11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37"/>
          <p:cNvCxnSpPr>
            <a:endCxn id="179" idx="6"/>
          </p:cNvCxnSpPr>
          <p:nvPr/>
        </p:nvCxnSpPr>
        <p:spPr>
          <a:xfrm rot="10800000">
            <a:off x="5795737" y="3291590"/>
            <a:ext cx="1641300" cy="59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37"/>
          <p:cNvCxnSpPr>
            <a:endCxn id="180" idx="6"/>
          </p:cNvCxnSpPr>
          <p:nvPr/>
        </p:nvCxnSpPr>
        <p:spPr>
          <a:xfrm flipH="1">
            <a:off x="5794675" y="3888600"/>
            <a:ext cx="16341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37"/>
          <p:cNvSpPr/>
          <p:nvPr/>
        </p:nvSpPr>
        <p:spPr>
          <a:xfrm flipH="1" rot="10800000">
            <a:off x="3462286" y="862491"/>
            <a:ext cx="2333400" cy="361800"/>
          </a:xfrm>
          <a:prstGeom prst="ellipse">
            <a:avLst/>
          </a:prstGeom>
          <a:solidFill>
            <a:srgbClr val="F9CB9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3788525" y="844500"/>
            <a:ext cx="18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 Create Account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37"/>
          <p:cNvCxnSpPr>
            <a:endCxn id="206" idx="2"/>
          </p:cNvCxnSpPr>
          <p:nvPr/>
        </p:nvCxnSpPr>
        <p:spPr>
          <a:xfrm flipH="1" rot="10800000">
            <a:off x="1521586" y="1043391"/>
            <a:ext cx="1940700" cy="7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37"/>
          <p:cNvCxnSpPr>
            <a:endCxn id="206" idx="2"/>
          </p:cNvCxnSpPr>
          <p:nvPr/>
        </p:nvCxnSpPr>
        <p:spPr>
          <a:xfrm flipH="1" rot="10800000">
            <a:off x="1485586" y="1043391"/>
            <a:ext cx="1976700" cy="29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37"/>
          <p:cNvCxnSpPr>
            <a:stCxn id="196" idx="1"/>
            <a:endCxn id="176" idx="6"/>
          </p:cNvCxnSpPr>
          <p:nvPr/>
        </p:nvCxnSpPr>
        <p:spPr>
          <a:xfrm flipH="1">
            <a:off x="5795704" y="993769"/>
            <a:ext cx="1600800" cy="6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37"/>
          <p:cNvCxnSpPr>
            <a:stCxn id="197" idx="1"/>
            <a:endCxn id="176" idx="6"/>
          </p:cNvCxnSpPr>
          <p:nvPr/>
        </p:nvCxnSpPr>
        <p:spPr>
          <a:xfrm rot="10800000">
            <a:off x="5795623" y="1652642"/>
            <a:ext cx="1681500" cy="54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37"/>
          <p:cNvCxnSpPr>
            <a:endCxn id="206" idx="6"/>
          </p:cNvCxnSpPr>
          <p:nvPr/>
        </p:nvCxnSpPr>
        <p:spPr>
          <a:xfrm rot="10800000">
            <a:off x="5795686" y="1043391"/>
            <a:ext cx="1628700" cy="284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37"/>
          <p:cNvCxnSpPr>
            <a:endCxn id="206" idx="6"/>
          </p:cNvCxnSpPr>
          <p:nvPr/>
        </p:nvCxnSpPr>
        <p:spPr>
          <a:xfrm rot="10800000">
            <a:off x="5795686" y="1043391"/>
            <a:ext cx="1592700" cy="19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/>
          <p:nvPr/>
        </p:nvSpPr>
        <p:spPr>
          <a:xfrm>
            <a:off x="584947" y="1301003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8"/>
          <p:cNvCxnSpPr>
            <a:stCxn id="236" idx="4"/>
          </p:cNvCxnSpPr>
          <p:nvPr/>
        </p:nvCxnSpPr>
        <p:spPr>
          <a:xfrm>
            <a:off x="736226" y="1593476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38"/>
          <p:cNvCxnSpPr/>
          <p:nvPr/>
        </p:nvCxnSpPr>
        <p:spPr>
          <a:xfrm flipH="1">
            <a:off x="584947" y="1926772"/>
            <a:ext cx="151280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38"/>
          <p:cNvCxnSpPr/>
          <p:nvPr/>
        </p:nvCxnSpPr>
        <p:spPr>
          <a:xfrm>
            <a:off x="736226" y="1926772"/>
            <a:ext cx="151280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38"/>
          <p:cNvCxnSpPr/>
          <p:nvPr/>
        </p:nvCxnSpPr>
        <p:spPr>
          <a:xfrm flipH="1">
            <a:off x="584947" y="1730830"/>
            <a:ext cx="151280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38"/>
          <p:cNvCxnSpPr/>
          <p:nvPr/>
        </p:nvCxnSpPr>
        <p:spPr>
          <a:xfrm rot="10800000">
            <a:off x="736226" y="1730733"/>
            <a:ext cx="151280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8"/>
          <p:cNvSpPr/>
          <p:nvPr/>
        </p:nvSpPr>
        <p:spPr>
          <a:xfrm>
            <a:off x="577647" y="2496063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8"/>
          <p:cNvCxnSpPr>
            <a:stCxn id="242" idx="4"/>
          </p:cNvCxnSpPr>
          <p:nvPr/>
        </p:nvCxnSpPr>
        <p:spPr>
          <a:xfrm>
            <a:off x="728927" y="2788536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38"/>
          <p:cNvCxnSpPr/>
          <p:nvPr/>
        </p:nvCxnSpPr>
        <p:spPr>
          <a:xfrm flipH="1">
            <a:off x="577647" y="3121831"/>
            <a:ext cx="151280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38"/>
          <p:cNvCxnSpPr/>
          <p:nvPr/>
        </p:nvCxnSpPr>
        <p:spPr>
          <a:xfrm>
            <a:off x="728926" y="3121831"/>
            <a:ext cx="151280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38"/>
          <p:cNvCxnSpPr/>
          <p:nvPr/>
        </p:nvCxnSpPr>
        <p:spPr>
          <a:xfrm flipH="1">
            <a:off x="577647" y="2925890"/>
            <a:ext cx="151280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38"/>
          <p:cNvCxnSpPr/>
          <p:nvPr/>
        </p:nvCxnSpPr>
        <p:spPr>
          <a:xfrm rot="10800000">
            <a:off x="728926" y="2925793"/>
            <a:ext cx="151280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38"/>
          <p:cNvSpPr/>
          <p:nvPr/>
        </p:nvSpPr>
        <p:spPr>
          <a:xfrm>
            <a:off x="577647" y="3703993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38"/>
          <p:cNvCxnSpPr>
            <a:stCxn id="248" idx="4"/>
          </p:cNvCxnSpPr>
          <p:nvPr/>
        </p:nvCxnSpPr>
        <p:spPr>
          <a:xfrm>
            <a:off x="728927" y="3996467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38"/>
          <p:cNvCxnSpPr/>
          <p:nvPr/>
        </p:nvCxnSpPr>
        <p:spPr>
          <a:xfrm flipH="1">
            <a:off x="577647" y="4329762"/>
            <a:ext cx="151280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38"/>
          <p:cNvCxnSpPr/>
          <p:nvPr/>
        </p:nvCxnSpPr>
        <p:spPr>
          <a:xfrm>
            <a:off x="728926" y="4329762"/>
            <a:ext cx="151280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38"/>
          <p:cNvCxnSpPr/>
          <p:nvPr/>
        </p:nvCxnSpPr>
        <p:spPr>
          <a:xfrm flipH="1">
            <a:off x="577647" y="4133820"/>
            <a:ext cx="151280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38"/>
          <p:cNvCxnSpPr/>
          <p:nvPr/>
        </p:nvCxnSpPr>
        <p:spPr>
          <a:xfrm rot="10800000">
            <a:off x="728926" y="4133723"/>
            <a:ext cx="151280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38"/>
          <p:cNvSpPr/>
          <p:nvPr/>
        </p:nvSpPr>
        <p:spPr>
          <a:xfrm>
            <a:off x="8253410" y="232015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8"/>
          <p:cNvCxnSpPr>
            <a:stCxn id="254" idx="4"/>
          </p:cNvCxnSpPr>
          <p:nvPr/>
        </p:nvCxnSpPr>
        <p:spPr>
          <a:xfrm>
            <a:off x="8404689" y="524488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38"/>
          <p:cNvCxnSpPr/>
          <p:nvPr/>
        </p:nvCxnSpPr>
        <p:spPr>
          <a:xfrm flipH="1">
            <a:off x="8253410" y="857783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38"/>
          <p:cNvCxnSpPr/>
          <p:nvPr/>
        </p:nvCxnSpPr>
        <p:spPr>
          <a:xfrm>
            <a:off x="8404689" y="857783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38"/>
          <p:cNvCxnSpPr/>
          <p:nvPr/>
        </p:nvCxnSpPr>
        <p:spPr>
          <a:xfrm flipH="1">
            <a:off x="8253410" y="661841"/>
            <a:ext cx="151279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38"/>
          <p:cNvCxnSpPr/>
          <p:nvPr/>
        </p:nvCxnSpPr>
        <p:spPr>
          <a:xfrm rot="10800000">
            <a:off x="8404689" y="661745"/>
            <a:ext cx="151279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38"/>
          <p:cNvSpPr/>
          <p:nvPr/>
        </p:nvSpPr>
        <p:spPr>
          <a:xfrm>
            <a:off x="8263794" y="2498084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8"/>
          <p:cNvCxnSpPr>
            <a:stCxn id="260" idx="4"/>
          </p:cNvCxnSpPr>
          <p:nvPr/>
        </p:nvCxnSpPr>
        <p:spPr>
          <a:xfrm>
            <a:off x="8415074" y="2790557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38"/>
          <p:cNvCxnSpPr/>
          <p:nvPr/>
        </p:nvCxnSpPr>
        <p:spPr>
          <a:xfrm flipH="1">
            <a:off x="8263794" y="3123852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38"/>
          <p:cNvCxnSpPr/>
          <p:nvPr/>
        </p:nvCxnSpPr>
        <p:spPr>
          <a:xfrm>
            <a:off x="8415074" y="3123852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38"/>
          <p:cNvCxnSpPr/>
          <p:nvPr/>
        </p:nvCxnSpPr>
        <p:spPr>
          <a:xfrm flipH="1">
            <a:off x="8263794" y="2927910"/>
            <a:ext cx="151279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38"/>
          <p:cNvCxnSpPr/>
          <p:nvPr/>
        </p:nvCxnSpPr>
        <p:spPr>
          <a:xfrm rot="10800000">
            <a:off x="8415073" y="2927813"/>
            <a:ext cx="151279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8"/>
          <p:cNvSpPr/>
          <p:nvPr/>
        </p:nvSpPr>
        <p:spPr>
          <a:xfrm>
            <a:off x="8253410" y="3706850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8"/>
          <p:cNvCxnSpPr>
            <a:stCxn id="266" idx="4"/>
          </p:cNvCxnSpPr>
          <p:nvPr/>
        </p:nvCxnSpPr>
        <p:spPr>
          <a:xfrm>
            <a:off x="8404689" y="3999323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38"/>
          <p:cNvCxnSpPr/>
          <p:nvPr/>
        </p:nvCxnSpPr>
        <p:spPr>
          <a:xfrm flipH="1">
            <a:off x="8253410" y="4332619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38"/>
          <p:cNvCxnSpPr/>
          <p:nvPr/>
        </p:nvCxnSpPr>
        <p:spPr>
          <a:xfrm>
            <a:off x="8404689" y="4332619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38"/>
          <p:cNvCxnSpPr/>
          <p:nvPr/>
        </p:nvCxnSpPr>
        <p:spPr>
          <a:xfrm flipH="1">
            <a:off x="8253410" y="4136677"/>
            <a:ext cx="151279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38"/>
          <p:cNvCxnSpPr/>
          <p:nvPr/>
        </p:nvCxnSpPr>
        <p:spPr>
          <a:xfrm rot="10800000">
            <a:off x="8404689" y="4136580"/>
            <a:ext cx="151279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38"/>
          <p:cNvSpPr txBox="1"/>
          <p:nvPr/>
        </p:nvSpPr>
        <p:spPr>
          <a:xfrm>
            <a:off x="307075" y="2122715"/>
            <a:ext cx="100311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 User</a:t>
            </a:r>
            <a:endParaRPr sz="1100"/>
          </a:p>
        </p:txBody>
      </p:sp>
      <p:sp>
        <p:nvSpPr>
          <p:cNvPr id="273" name="Google Shape;273;p38"/>
          <p:cNvSpPr txBox="1"/>
          <p:nvPr/>
        </p:nvSpPr>
        <p:spPr>
          <a:xfrm>
            <a:off x="272604" y="3354478"/>
            <a:ext cx="100311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 sz="1100"/>
          </a:p>
        </p:txBody>
      </p:sp>
      <p:sp>
        <p:nvSpPr>
          <p:cNvPr id="274" name="Google Shape;274;p38"/>
          <p:cNvSpPr txBox="1"/>
          <p:nvPr/>
        </p:nvSpPr>
        <p:spPr>
          <a:xfrm>
            <a:off x="316558" y="4623113"/>
            <a:ext cx="108575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 Store</a:t>
            </a:r>
            <a:endParaRPr sz="1100"/>
          </a:p>
        </p:txBody>
      </p:sp>
      <p:sp>
        <p:nvSpPr>
          <p:cNvPr id="275" name="Google Shape;275;p38"/>
          <p:cNvSpPr txBox="1"/>
          <p:nvPr/>
        </p:nvSpPr>
        <p:spPr>
          <a:xfrm>
            <a:off x="7869114" y="1077954"/>
            <a:ext cx="108574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Manager</a:t>
            </a:r>
            <a:endParaRPr sz="1100"/>
          </a:p>
        </p:txBody>
      </p:sp>
      <p:sp>
        <p:nvSpPr>
          <p:cNvPr id="276" name="Google Shape;276;p38"/>
          <p:cNvSpPr txBox="1"/>
          <p:nvPr/>
        </p:nvSpPr>
        <p:spPr>
          <a:xfrm>
            <a:off x="7947838" y="3354482"/>
            <a:ext cx="119616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sz="1100"/>
          </a:p>
        </p:txBody>
      </p:sp>
      <p:sp>
        <p:nvSpPr>
          <p:cNvPr id="277" name="Google Shape;277;p38"/>
          <p:cNvSpPr txBox="1"/>
          <p:nvPr/>
        </p:nvSpPr>
        <p:spPr>
          <a:xfrm>
            <a:off x="7470301" y="4623125"/>
            <a:ext cx="1694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Advertisement Sale Representative</a:t>
            </a:r>
            <a:endParaRPr sz="1100"/>
          </a:p>
        </p:txBody>
      </p:sp>
      <p:sp>
        <p:nvSpPr>
          <p:cNvPr id="278" name="Google Shape;278;p38"/>
          <p:cNvSpPr/>
          <p:nvPr/>
        </p:nvSpPr>
        <p:spPr>
          <a:xfrm>
            <a:off x="3336877" y="1593476"/>
            <a:ext cx="2159759" cy="5292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Hotels Or Events</a:t>
            </a:r>
            <a:endParaRPr sz="1100"/>
          </a:p>
        </p:txBody>
      </p:sp>
      <p:sp>
        <p:nvSpPr>
          <p:cNvPr id="279" name="Google Shape;279;p38"/>
          <p:cNvSpPr/>
          <p:nvPr/>
        </p:nvSpPr>
        <p:spPr>
          <a:xfrm>
            <a:off x="8253410" y="1380335"/>
            <a:ext cx="302559" cy="29247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8"/>
          <p:cNvCxnSpPr>
            <a:stCxn id="279" idx="4"/>
          </p:cNvCxnSpPr>
          <p:nvPr/>
        </p:nvCxnSpPr>
        <p:spPr>
          <a:xfrm>
            <a:off x="8404689" y="1672808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38"/>
          <p:cNvCxnSpPr/>
          <p:nvPr/>
        </p:nvCxnSpPr>
        <p:spPr>
          <a:xfrm flipH="1">
            <a:off x="8253410" y="2006104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38"/>
          <p:cNvCxnSpPr/>
          <p:nvPr/>
        </p:nvCxnSpPr>
        <p:spPr>
          <a:xfrm>
            <a:off x="8404689" y="2006104"/>
            <a:ext cx="151279" cy="195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38"/>
          <p:cNvCxnSpPr/>
          <p:nvPr/>
        </p:nvCxnSpPr>
        <p:spPr>
          <a:xfrm flipH="1">
            <a:off x="8253410" y="1810162"/>
            <a:ext cx="151279" cy="94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38"/>
          <p:cNvCxnSpPr/>
          <p:nvPr/>
        </p:nvCxnSpPr>
        <p:spPr>
          <a:xfrm rot="10800000">
            <a:off x="8404689" y="1810065"/>
            <a:ext cx="151279" cy="94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38"/>
          <p:cNvSpPr txBox="1"/>
          <p:nvPr/>
        </p:nvSpPr>
        <p:spPr>
          <a:xfrm>
            <a:off x="7869114" y="2226275"/>
            <a:ext cx="119616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100"/>
          </a:p>
        </p:txBody>
      </p:sp>
      <p:sp>
        <p:nvSpPr>
          <p:cNvPr id="286" name="Google Shape;286;p38"/>
          <p:cNvSpPr/>
          <p:nvPr/>
        </p:nvSpPr>
        <p:spPr>
          <a:xfrm>
            <a:off x="3336877" y="2642300"/>
            <a:ext cx="2159759" cy="5292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Filters to Search Results</a:t>
            </a:r>
            <a:endParaRPr sz="1100"/>
          </a:p>
        </p:txBody>
      </p:sp>
      <p:sp>
        <p:nvSpPr>
          <p:cNvPr id="287" name="Google Shape;287;p38"/>
          <p:cNvSpPr/>
          <p:nvPr/>
        </p:nvSpPr>
        <p:spPr>
          <a:xfrm>
            <a:off x="3336875" y="3439201"/>
            <a:ext cx="2159700" cy="720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 Keywords Related To Search</a:t>
            </a:r>
            <a:endParaRPr sz="1100"/>
          </a:p>
        </p:txBody>
      </p:sp>
      <p:cxnSp>
        <p:nvCxnSpPr>
          <p:cNvPr id="288" name="Google Shape;288;p38"/>
          <p:cNvCxnSpPr>
            <a:endCxn id="278" idx="2"/>
          </p:cNvCxnSpPr>
          <p:nvPr/>
        </p:nvCxnSpPr>
        <p:spPr>
          <a:xfrm>
            <a:off x="1031378" y="1857495"/>
            <a:ext cx="23055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38"/>
          <p:cNvCxnSpPr>
            <a:endCxn id="286" idx="2"/>
          </p:cNvCxnSpPr>
          <p:nvPr/>
        </p:nvCxnSpPr>
        <p:spPr>
          <a:xfrm>
            <a:off x="1031378" y="1857519"/>
            <a:ext cx="2305500" cy="10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38"/>
          <p:cNvCxnSpPr/>
          <p:nvPr/>
        </p:nvCxnSpPr>
        <p:spPr>
          <a:xfrm>
            <a:off x="1045150" y="1810075"/>
            <a:ext cx="2301900" cy="20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38"/>
          <p:cNvCxnSpPr>
            <a:endCxn id="278" idx="2"/>
          </p:cNvCxnSpPr>
          <p:nvPr/>
        </p:nvCxnSpPr>
        <p:spPr>
          <a:xfrm flipH="1" rot="10800000">
            <a:off x="1031378" y="1858095"/>
            <a:ext cx="2305500" cy="114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38"/>
          <p:cNvCxnSpPr>
            <a:endCxn id="286" idx="2"/>
          </p:cNvCxnSpPr>
          <p:nvPr/>
        </p:nvCxnSpPr>
        <p:spPr>
          <a:xfrm flipH="1" rot="10800000">
            <a:off x="1038578" y="2906919"/>
            <a:ext cx="2298300" cy="11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38"/>
          <p:cNvCxnSpPr>
            <a:endCxn id="287" idx="2"/>
          </p:cNvCxnSpPr>
          <p:nvPr/>
        </p:nvCxnSpPr>
        <p:spPr>
          <a:xfrm>
            <a:off x="1055075" y="3059701"/>
            <a:ext cx="2281800" cy="73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38"/>
          <p:cNvCxnSpPr>
            <a:endCxn id="278" idx="6"/>
          </p:cNvCxnSpPr>
          <p:nvPr/>
        </p:nvCxnSpPr>
        <p:spPr>
          <a:xfrm rot="10800000">
            <a:off x="5496636" y="1858095"/>
            <a:ext cx="2605500" cy="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38"/>
          <p:cNvCxnSpPr>
            <a:endCxn id="286" idx="6"/>
          </p:cNvCxnSpPr>
          <p:nvPr/>
        </p:nvCxnSpPr>
        <p:spPr>
          <a:xfrm flipH="1">
            <a:off x="5496636" y="1926819"/>
            <a:ext cx="2633100" cy="9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38"/>
          <p:cNvCxnSpPr>
            <a:endCxn id="287" idx="6"/>
          </p:cNvCxnSpPr>
          <p:nvPr/>
        </p:nvCxnSpPr>
        <p:spPr>
          <a:xfrm flipH="1">
            <a:off x="5496575" y="1959301"/>
            <a:ext cx="2601300" cy="18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" name="Google Shape;297;p38"/>
          <p:cNvSpPr txBox="1"/>
          <p:nvPr>
            <p:ph idx="1" type="subTitle"/>
          </p:nvPr>
        </p:nvSpPr>
        <p:spPr>
          <a:xfrm>
            <a:off x="150500" y="280950"/>
            <a:ext cx="2767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Reviewer Web Application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Module : 02. Search and Discovery</a:t>
            </a:r>
            <a:endParaRPr sz="1400"/>
          </a:p>
        </p:txBody>
      </p:sp>
      <p:sp>
        <p:nvSpPr>
          <p:cNvPr id="298" name="Google Shape;298;p38"/>
          <p:cNvSpPr txBox="1"/>
          <p:nvPr>
            <p:ph type="ctrTitle"/>
          </p:nvPr>
        </p:nvSpPr>
        <p:spPr>
          <a:xfrm>
            <a:off x="1142999" y="-146363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 u="sng"/>
              <a:t>Use Case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/>
          <p:nvPr/>
        </p:nvSpPr>
        <p:spPr>
          <a:xfrm>
            <a:off x="3342675" y="1424300"/>
            <a:ext cx="1952400" cy="617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03.01 </a:t>
            </a:r>
            <a:r>
              <a:rPr i="0" lang="en" sz="1000" u="none" cap="none" strike="noStrike">
                <a:solidFill>
                  <a:schemeClr val="dk1"/>
                </a:solidFill>
              </a:rPr>
              <a:t>Post Reviews And Ratings</a:t>
            </a:r>
            <a:endParaRPr sz="1000"/>
          </a:p>
        </p:txBody>
      </p:sp>
      <p:sp>
        <p:nvSpPr>
          <p:cNvPr id="304" name="Google Shape;304;p39"/>
          <p:cNvSpPr/>
          <p:nvPr/>
        </p:nvSpPr>
        <p:spPr>
          <a:xfrm>
            <a:off x="3342700" y="2359576"/>
            <a:ext cx="1952400" cy="550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03.02 </a:t>
            </a:r>
            <a:r>
              <a:rPr i="0" lang="en" sz="1000" u="none" cap="none" strike="noStrike">
                <a:solidFill>
                  <a:srgbClr val="000000"/>
                </a:solidFill>
              </a:rPr>
              <a:t>Comment On Reviews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3342700" y="3335800"/>
            <a:ext cx="1952400" cy="550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03.03. </a:t>
            </a:r>
            <a:r>
              <a:rPr i="0" lang="en" sz="1000" u="none" cap="none" strike="noStrike">
                <a:solidFill>
                  <a:schemeClr val="dk1"/>
                </a:solidFill>
              </a:rPr>
              <a:t>UpVote /</a:t>
            </a:r>
            <a:r>
              <a:rPr lang="en" sz="1000"/>
              <a:t> </a:t>
            </a:r>
            <a:r>
              <a:rPr i="0" lang="en" sz="1000" u="none" cap="none" strike="noStrike">
                <a:solidFill>
                  <a:schemeClr val="dk1"/>
                </a:solidFill>
              </a:rPr>
              <a:t>DownVote</a:t>
            </a:r>
            <a:endParaRPr i="0" sz="10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Reviews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306" name="Google Shape;306;p39"/>
          <p:cNvCxnSpPr>
            <a:stCxn id="307" idx="3"/>
            <a:endCxn id="303" idx="2"/>
          </p:cNvCxnSpPr>
          <p:nvPr/>
        </p:nvCxnSpPr>
        <p:spPr>
          <a:xfrm flipH="1" rot="10800000">
            <a:off x="1336575" y="1732850"/>
            <a:ext cx="2006100" cy="48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39"/>
          <p:cNvCxnSpPr>
            <a:endCxn id="304" idx="2"/>
          </p:cNvCxnSpPr>
          <p:nvPr/>
        </p:nvCxnSpPr>
        <p:spPr>
          <a:xfrm>
            <a:off x="1373200" y="2220076"/>
            <a:ext cx="1969500" cy="4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39"/>
          <p:cNvCxnSpPr>
            <a:stCxn id="307" idx="3"/>
            <a:endCxn id="305" idx="2"/>
          </p:cNvCxnSpPr>
          <p:nvPr/>
        </p:nvCxnSpPr>
        <p:spPr>
          <a:xfrm>
            <a:off x="1336600" y="2209300"/>
            <a:ext cx="2006100" cy="14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39"/>
          <p:cNvCxnSpPr>
            <a:stCxn id="311" idx="1"/>
            <a:endCxn id="304" idx="6"/>
          </p:cNvCxnSpPr>
          <p:nvPr/>
        </p:nvCxnSpPr>
        <p:spPr>
          <a:xfrm flipH="1">
            <a:off x="5295094" y="636533"/>
            <a:ext cx="2713200" cy="19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p39"/>
          <p:cNvSpPr txBox="1"/>
          <p:nvPr>
            <p:ph idx="1" type="subTitle"/>
          </p:nvPr>
        </p:nvSpPr>
        <p:spPr>
          <a:xfrm>
            <a:off x="150500" y="280950"/>
            <a:ext cx="2767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Reviewer Web Application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Module : 03. Reviews and ratings</a:t>
            </a:r>
            <a:endParaRPr sz="1400"/>
          </a:p>
        </p:txBody>
      </p:sp>
      <p:sp>
        <p:nvSpPr>
          <p:cNvPr id="313" name="Google Shape;313;p39"/>
          <p:cNvSpPr txBox="1"/>
          <p:nvPr/>
        </p:nvSpPr>
        <p:spPr>
          <a:xfrm>
            <a:off x="7553522" y="2160052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</a:t>
            </a:r>
            <a:r>
              <a:rPr lang="en" sz="1000"/>
              <a:t>M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anager</a:t>
            </a:r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782" y="1295659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7541042" y="3340202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776" y="247189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7618199" y="4551863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Advertisement </a:t>
            </a:r>
            <a:r>
              <a:rPr lang="en" sz="1000">
                <a:solidFill>
                  <a:schemeClr val="dk1"/>
                </a:solidFill>
              </a:rPr>
              <a:t>S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887" y="3727558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7541042" y="979917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</a:t>
            </a:r>
            <a:r>
              <a:rPr lang="en" sz="1000">
                <a:solidFill>
                  <a:schemeClr val="dk1"/>
                </a:solidFill>
              </a:rPr>
              <a:t>M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294" y="18338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-350133" y="2041284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12" y="120379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-135040" y="344053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06" y="2513776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12" y="37792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/>
        </p:nvSpPr>
        <p:spPr>
          <a:xfrm>
            <a:off x="-101675" y="470245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/>
          <p:nvPr>
            <p:ph type="ctrTitle"/>
          </p:nvPr>
        </p:nvSpPr>
        <p:spPr>
          <a:xfrm>
            <a:off x="1142999" y="-146363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 u="sng"/>
              <a:t>User Case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/>
        </p:nvSpPr>
        <p:spPr>
          <a:xfrm>
            <a:off x="87860" y="281277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 Web 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04.Hotel &amp; Event Bookings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3194350" y="948950"/>
            <a:ext cx="2307600" cy="63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n" sz="1100" u="none" cap="none" strike="noStrike">
                <a:solidFill>
                  <a:schemeClr val="dk1"/>
                </a:solidFill>
              </a:rPr>
              <a:t>4.01 Book hotel and events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3196825" y="1619075"/>
            <a:ext cx="2291476" cy="63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n" sz="1100" u="none" cap="none" strike="noStrike">
                <a:solidFill>
                  <a:schemeClr val="dk1"/>
                </a:solidFill>
              </a:rPr>
              <a:t>4.02 Check booking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0" lang="en" sz="1100" u="none" cap="none" strike="noStrike">
                <a:solidFill>
                  <a:schemeClr val="dk1"/>
                </a:solidFill>
              </a:rPr>
              <a:t>information &amp; history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3172075" y="2289200"/>
            <a:ext cx="2352000" cy="63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n" sz="1100" u="none" cap="none" strike="noStrike">
                <a:solidFill>
                  <a:schemeClr val="dk1"/>
                </a:solidFill>
              </a:rPr>
              <a:t>4.03 cancel booking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3175887" y="2959313"/>
            <a:ext cx="2310000" cy="63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n" sz="1100" u="none" cap="none" strike="noStrike">
                <a:solidFill>
                  <a:schemeClr val="dk1"/>
                </a:solidFill>
              </a:rPr>
              <a:t>4.04 view hotel and event details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3207075" y="3664575"/>
            <a:ext cx="2291400" cy="63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n" sz="1100" u="none" cap="none" strike="noStrike">
                <a:solidFill>
                  <a:schemeClr val="dk1"/>
                </a:solidFill>
              </a:rPr>
              <a:t>4.05 remind booking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8027497" y="2119952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2982" y="12870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-350133" y="1836259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12" y="103057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0"/>
          <p:cNvCxnSpPr>
            <a:stCxn id="341" idx="3"/>
            <a:endCxn id="333" idx="2"/>
          </p:cNvCxnSpPr>
          <p:nvPr/>
        </p:nvCxnSpPr>
        <p:spPr>
          <a:xfrm flipH="1" rot="10800000">
            <a:off x="726408" y="1266522"/>
            <a:ext cx="24678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40"/>
          <p:cNvCxnSpPr>
            <a:stCxn id="341" idx="3"/>
            <a:endCxn id="334" idx="2"/>
          </p:cNvCxnSpPr>
          <p:nvPr/>
        </p:nvCxnSpPr>
        <p:spPr>
          <a:xfrm>
            <a:off x="726408" y="1483722"/>
            <a:ext cx="2470500" cy="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40"/>
          <p:cNvCxnSpPr>
            <a:stCxn id="341" idx="3"/>
            <a:endCxn id="335" idx="2"/>
          </p:cNvCxnSpPr>
          <p:nvPr/>
        </p:nvCxnSpPr>
        <p:spPr>
          <a:xfrm>
            <a:off x="726408" y="1483722"/>
            <a:ext cx="2445600" cy="11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40"/>
          <p:cNvCxnSpPr>
            <a:stCxn id="341" idx="3"/>
            <a:endCxn id="336" idx="2"/>
          </p:cNvCxnSpPr>
          <p:nvPr/>
        </p:nvCxnSpPr>
        <p:spPr>
          <a:xfrm>
            <a:off x="726408" y="1483722"/>
            <a:ext cx="2449500" cy="17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40"/>
          <p:cNvCxnSpPr>
            <a:stCxn id="341" idx="3"/>
            <a:endCxn id="337" idx="2"/>
          </p:cNvCxnSpPr>
          <p:nvPr/>
        </p:nvCxnSpPr>
        <p:spPr>
          <a:xfrm>
            <a:off x="726408" y="1483722"/>
            <a:ext cx="2480700" cy="24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40"/>
          <p:cNvSpPr txBox="1"/>
          <p:nvPr/>
        </p:nvSpPr>
        <p:spPr>
          <a:xfrm>
            <a:off x="7845542" y="3232489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Accountant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51" y="2438604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7830399" y="454330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Advertisement </a:t>
            </a:r>
            <a:r>
              <a:rPr lang="en" sz="1000">
                <a:solidFill>
                  <a:schemeClr val="dk1"/>
                </a:solidFill>
              </a:rPr>
              <a:t>S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87" y="37189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0"/>
          <p:cNvSpPr txBox="1"/>
          <p:nvPr/>
        </p:nvSpPr>
        <p:spPr>
          <a:xfrm>
            <a:off x="7753242" y="971354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494" y="20747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 txBox="1"/>
          <p:nvPr/>
        </p:nvSpPr>
        <p:spPr>
          <a:xfrm>
            <a:off x="-192953" y="3192171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99" y="239095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0"/>
          <p:cNvCxnSpPr>
            <a:endCxn id="333" idx="2"/>
          </p:cNvCxnSpPr>
          <p:nvPr/>
        </p:nvCxnSpPr>
        <p:spPr>
          <a:xfrm flipH="1" rot="10800000">
            <a:off x="745450" y="1266650"/>
            <a:ext cx="2448900" cy="18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40"/>
          <p:cNvCxnSpPr>
            <a:endCxn id="335" idx="2"/>
          </p:cNvCxnSpPr>
          <p:nvPr/>
        </p:nvCxnSpPr>
        <p:spPr>
          <a:xfrm flipH="1" rot="10800000">
            <a:off x="761275" y="2606900"/>
            <a:ext cx="24108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40"/>
          <p:cNvCxnSpPr>
            <a:endCxn id="336" idx="2"/>
          </p:cNvCxnSpPr>
          <p:nvPr/>
        </p:nvCxnSpPr>
        <p:spPr>
          <a:xfrm>
            <a:off x="786086" y="3173813"/>
            <a:ext cx="23898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40"/>
          <p:cNvCxnSpPr>
            <a:endCxn id="336" idx="6"/>
          </p:cNvCxnSpPr>
          <p:nvPr/>
        </p:nvCxnSpPr>
        <p:spPr>
          <a:xfrm flipH="1">
            <a:off x="5485887" y="831113"/>
            <a:ext cx="2586000" cy="24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40"/>
          <p:cNvCxnSpPr>
            <a:endCxn id="334" idx="6"/>
          </p:cNvCxnSpPr>
          <p:nvPr/>
        </p:nvCxnSpPr>
        <p:spPr>
          <a:xfrm flipH="1">
            <a:off x="5488301" y="831275"/>
            <a:ext cx="2583600" cy="11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40"/>
          <p:cNvCxnSpPr>
            <a:endCxn id="333" idx="6"/>
          </p:cNvCxnSpPr>
          <p:nvPr/>
        </p:nvCxnSpPr>
        <p:spPr>
          <a:xfrm flipH="1">
            <a:off x="5501950" y="837950"/>
            <a:ext cx="2569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40"/>
          <p:cNvCxnSpPr>
            <a:endCxn id="336" idx="6"/>
          </p:cNvCxnSpPr>
          <p:nvPr/>
        </p:nvCxnSpPr>
        <p:spPr>
          <a:xfrm flipH="1">
            <a:off x="5485887" y="3064313"/>
            <a:ext cx="262620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40"/>
          <p:cNvCxnSpPr>
            <a:stCxn id="339" idx="1"/>
            <a:endCxn id="336" idx="6"/>
          </p:cNvCxnSpPr>
          <p:nvPr/>
        </p:nvCxnSpPr>
        <p:spPr>
          <a:xfrm flipH="1">
            <a:off x="5485882" y="1740246"/>
            <a:ext cx="2747100" cy="15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40"/>
          <p:cNvCxnSpPr>
            <a:stCxn id="339" idx="1"/>
            <a:endCxn id="335" idx="6"/>
          </p:cNvCxnSpPr>
          <p:nvPr/>
        </p:nvCxnSpPr>
        <p:spPr>
          <a:xfrm flipH="1">
            <a:off x="5523982" y="1740246"/>
            <a:ext cx="270900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40"/>
          <p:cNvCxnSpPr>
            <a:endCxn id="335" idx="6"/>
          </p:cNvCxnSpPr>
          <p:nvPr/>
        </p:nvCxnSpPr>
        <p:spPr>
          <a:xfrm rot="10800000">
            <a:off x="5524075" y="2606900"/>
            <a:ext cx="25479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40"/>
          <p:cNvCxnSpPr>
            <a:endCxn id="334" idx="6"/>
          </p:cNvCxnSpPr>
          <p:nvPr/>
        </p:nvCxnSpPr>
        <p:spPr>
          <a:xfrm rot="10800000">
            <a:off x="5488301" y="1936775"/>
            <a:ext cx="2588700" cy="11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6" name="Google Shape;3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91" y="3582531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0"/>
          <p:cNvCxnSpPr>
            <a:endCxn id="333" idx="2"/>
          </p:cNvCxnSpPr>
          <p:nvPr/>
        </p:nvCxnSpPr>
        <p:spPr>
          <a:xfrm flipH="1" rot="10800000">
            <a:off x="868450" y="1266650"/>
            <a:ext cx="2325900" cy="27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8" name="Google Shape;368;p40"/>
          <p:cNvCxnSpPr>
            <a:endCxn id="334" idx="2"/>
          </p:cNvCxnSpPr>
          <p:nvPr/>
        </p:nvCxnSpPr>
        <p:spPr>
          <a:xfrm flipH="1" rot="10800000">
            <a:off x="886825" y="1936775"/>
            <a:ext cx="2310000" cy="21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40"/>
          <p:cNvCxnSpPr>
            <a:endCxn id="335" idx="2"/>
          </p:cNvCxnSpPr>
          <p:nvPr/>
        </p:nvCxnSpPr>
        <p:spPr>
          <a:xfrm flipH="1" rot="10800000">
            <a:off x="890575" y="2606900"/>
            <a:ext cx="2281500" cy="15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40"/>
          <p:cNvCxnSpPr>
            <a:endCxn id="336" idx="2"/>
          </p:cNvCxnSpPr>
          <p:nvPr/>
        </p:nvCxnSpPr>
        <p:spPr>
          <a:xfrm flipH="1" rot="10800000">
            <a:off x="858086" y="3277013"/>
            <a:ext cx="23178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40"/>
          <p:cNvCxnSpPr>
            <a:endCxn id="337" idx="2"/>
          </p:cNvCxnSpPr>
          <p:nvPr/>
        </p:nvCxnSpPr>
        <p:spPr>
          <a:xfrm flipH="1" rot="10800000">
            <a:off x="873375" y="3982275"/>
            <a:ext cx="23337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2" name="Google Shape;372;p40"/>
          <p:cNvSpPr txBox="1"/>
          <p:nvPr/>
        </p:nvSpPr>
        <p:spPr>
          <a:xfrm>
            <a:off x="-443740" y="4348191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Registered Store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0"/>
          <p:cNvSpPr txBox="1"/>
          <p:nvPr>
            <p:ph type="ctrTitle"/>
          </p:nvPr>
        </p:nvSpPr>
        <p:spPr>
          <a:xfrm>
            <a:off x="1142999" y="-146363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 u="sng"/>
              <a:t>Use Case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/>
          <p:nvPr/>
        </p:nvSpPr>
        <p:spPr>
          <a:xfrm>
            <a:off x="3030800" y="1281150"/>
            <a:ext cx="2413200" cy="50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05.01 Recommend Hotels Or Event Based On Usage</a:t>
            </a:r>
            <a:endParaRPr sz="1000"/>
          </a:p>
        </p:txBody>
      </p:sp>
      <p:sp>
        <p:nvSpPr>
          <p:cNvPr id="379" name="Google Shape;379;p41"/>
          <p:cNvSpPr/>
          <p:nvPr/>
        </p:nvSpPr>
        <p:spPr>
          <a:xfrm>
            <a:off x="3030800" y="2072450"/>
            <a:ext cx="2413200" cy="50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05.02 View Usage Pattern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3035000" y="2863750"/>
            <a:ext cx="2413200" cy="50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05.03 Modify Suggestion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Patterns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1" name="Google Shape;381;p41"/>
          <p:cNvSpPr txBox="1"/>
          <p:nvPr>
            <p:ph idx="1" type="subTitle"/>
          </p:nvPr>
        </p:nvSpPr>
        <p:spPr>
          <a:xfrm>
            <a:off x="229400" y="314650"/>
            <a:ext cx="3818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Reviewer Web Application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Use Case Diagram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Module 05. Suggestions and Recommendations</a:t>
            </a:r>
            <a:endParaRPr sz="1400"/>
          </a:p>
        </p:txBody>
      </p:sp>
      <p:sp>
        <p:nvSpPr>
          <p:cNvPr id="382" name="Google Shape;382;p41"/>
          <p:cNvSpPr txBox="1"/>
          <p:nvPr/>
        </p:nvSpPr>
        <p:spPr>
          <a:xfrm>
            <a:off x="564267" y="1760059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612" y="9543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/>
        </p:nvSpPr>
        <p:spPr>
          <a:xfrm>
            <a:off x="779360" y="3274617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56" y="2258951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612" y="37030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 txBox="1"/>
          <p:nvPr/>
        </p:nvSpPr>
        <p:spPr>
          <a:xfrm>
            <a:off x="812725" y="462625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6778747" y="2120302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/>
          </a:p>
        </p:txBody>
      </p:sp>
      <p:pic>
        <p:nvPicPr>
          <p:cNvPr id="389" name="Google Shape;3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6182" y="12870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6778742" y="3232489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276" y="2463329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 txBox="1"/>
          <p:nvPr/>
        </p:nvSpPr>
        <p:spPr>
          <a:xfrm>
            <a:off x="6763599" y="454330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Advertisement </a:t>
            </a:r>
            <a:r>
              <a:rPr lang="en" sz="1000">
                <a:solidFill>
                  <a:schemeClr val="dk1"/>
                </a:solidFill>
              </a:rPr>
              <a:t>S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287" y="37189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1"/>
          <p:cNvSpPr txBox="1"/>
          <p:nvPr/>
        </p:nvSpPr>
        <p:spPr>
          <a:xfrm>
            <a:off x="6686442" y="971354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694" y="174820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1"/>
          <p:cNvCxnSpPr>
            <a:stCxn id="383" idx="3"/>
            <a:endCxn id="378" idx="2"/>
          </p:cNvCxnSpPr>
          <p:nvPr/>
        </p:nvCxnSpPr>
        <p:spPr>
          <a:xfrm>
            <a:off x="1640808" y="1407522"/>
            <a:ext cx="1389900" cy="1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1"/>
          <p:cNvCxnSpPr>
            <a:stCxn id="383" idx="3"/>
            <a:endCxn id="379" idx="2"/>
          </p:cNvCxnSpPr>
          <p:nvPr/>
        </p:nvCxnSpPr>
        <p:spPr>
          <a:xfrm>
            <a:off x="1640808" y="1407522"/>
            <a:ext cx="13899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1"/>
          <p:cNvCxnSpPr>
            <a:stCxn id="383" idx="3"/>
            <a:endCxn id="380" idx="2"/>
          </p:cNvCxnSpPr>
          <p:nvPr/>
        </p:nvCxnSpPr>
        <p:spPr>
          <a:xfrm>
            <a:off x="1640808" y="1407522"/>
            <a:ext cx="1394100" cy="17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41"/>
          <p:cNvSpPr txBox="1"/>
          <p:nvPr>
            <p:ph type="ctrTitle"/>
          </p:nvPr>
        </p:nvSpPr>
        <p:spPr>
          <a:xfrm>
            <a:off x="1142999" y="-146363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 u="sng"/>
              <a:t>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8027497" y="2119952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/>
          </a:p>
        </p:txBody>
      </p:sp>
      <p:pic>
        <p:nvPicPr>
          <p:cNvPr id="405" name="Google Shape;4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2982" y="12870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/>
        </p:nvSpPr>
        <p:spPr>
          <a:xfrm>
            <a:off x="-350133" y="1836259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12" y="10305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 txBox="1"/>
          <p:nvPr/>
        </p:nvSpPr>
        <p:spPr>
          <a:xfrm>
            <a:off x="7845542" y="3232489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51" y="2438604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2"/>
          <p:cNvSpPr txBox="1"/>
          <p:nvPr/>
        </p:nvSpPr>
        <p:spPr>
          <a:xfrm>
            <a:off x="7830399" y="454330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Advertisement </a:t>
            </a:r>
            <a:r>
              <a:rPr lang="en" sz="1000">
                <a:solidFill>
                  <a:schemeClr val="dk1"/>
                </a:solidFill>
              </a:rPr>
              <a:t>S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87" y="37189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 txBox="1"/>
          <p:nvPr/>
        </p:nvSpPr>
        <p:spPr>
          <a:xfrm>
            <a:off x="7753242" y="971354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494" y="174820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 txBox="1"/>
          <p:nvPr/>
        </p:nvSpPr>
        <p:spPr>
          <a:xfrm>
            <a:off x="-135040" y="3350817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56" y="2335151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2"/>
          <p:cNvCxnSpPr>
            <a:endCxn id="417" idx="6"/>
          </p:cNvCxnSpPr>
          <p:nvPr/>
        </p:nvCxnSpPr>
        <p:spPr>
          <a:xfrm flipH="1">
            <a:off x="5156450" y="775000"/>
            <a:ext cx="3050700" cy="15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8" name="Google Shape;418;p42"/>
          <p:cNvSpPr/>
          <p:nvPr/>
        </p:nvSpPr>
        <p:spPr>
          <a:xfrm>
            <a:off x="3323101" y="1124875"/>
            <a:ext cx="1833300" cy="626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06.01 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choose from multiple payments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3298550" y="1995400"/>
            <a:ext cx="1857900" cy="626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06.02 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billing receipt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3323100" y="2898100"/>
            <a:ext cx="1775100" cy="626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06.03 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refund and cancellation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2"/>
          <p:cNvCxnSpPr/>
          <p:nvPr/>
        </p:nvCxnSpPr>
        <p:spPr>
          <a:xfrm>
            <a:off x="1004207" y="1399387"/>
            <a:ext cx="2310493" cy="276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p42"/>
          <p:cNvCxnSpPr>
            <a:endCxn id="417" idx="2"/>
          </p:cNvCxnSpPr>
          <p:nvPr/>
        </p:nvCxnSpPr>
        <p:spPr>
          <a:xfrm>
            <a:off x="1003550" y="1413100"/>
            <a:ext cx="2295000" cy="89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42"/>
          <p:cNvCxnSpPr>
            <a:endCxn id="419" idx="2"/>
          </p:cNvCxnSpPr>
          <p:nvPr/>
        </p:nvCxnSpPr>
        <p:spPr>
          <a:xfrm>
            <a:off x="998100" y="1429600"/>
            <a:ext cx="2325000" cy="178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12" y="37792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2"/>
          <p:cNvSpPr txBox="1"/>
          <p:nvPr/>
        </p:nvSpPr>
        <p:spPr>
          <a:xfrm>
            <a:off x="-101675" y="470245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42"/>
          <p:cNvCxnSpPr/>
          <p:nvPr/>
        </p:nvCxnSpPr>
        <p:spPr>
          <a:xfrm flipH="1" rot="10800000">
            <a:off x="814208" y="1435412"/>
            <a:ext cx="2484300" cy="29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42"/>
          <p:cNvCxnSpPr>
            <a:endCxn id="417" idx="2"/>
          </p:cNvCxnSpPr>
          <p:nvPr/>
        </p:nvCxnSpPr>
        <p:spPr>
          <a:xfrm flipH="1" rot="10800000">
            <a:off x="843350" y="2308600"/>
            <a:ext cx="2455200" cy="20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p42"/>
          <p:cNvCxnSpPr>
            <a:endCxn id="419" idx="2"/>
          </p:cNvCxnSpPr>
          <p:nvPr/>
        </p:nvCxnSpPr>
        <p:spPr>
          <a:xfrm flipH="1" rot="10800000">
            <a:off x="814200" y="3211300"/>
            <a:ext cx="2508900" cy="119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42"/>
          <p:cNvCxnSpPr>
            <a:stCxn id="405" idx="1"/>
            <a:endCxn id="417" idx="6"/>
          </p:cNvCxnSpPr>
          <p:nvPr/>
        </p:nvCxnSpPr>
        <p:spPr>
          <a:xfrm flipH="1">
            <a:off x="5156482" y="1740246"/>
            <a:ext cx="30765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p42"/>
          <p:cNvCxnSpPr>
            <a:stCxn id="409" idx="1"/>
            <a:endCxn id="417" idx="6"/>
          </p:cNvCxnSpPr>
          <p:nvPr/>
        </p:nvCxnSpPr>
        <p:spPr>
          <a:xfrm rot="10800000">
            <a:off x="5156351" y="2308554"/>
            <a:ext cx="314130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42"/>
          <p:cNvCxnSpPr>
            <a:stCxn id="409" idx="1"/>
            <a:endCxn id="419" idx="6"/>
          </p:cNvCxnSpPr>
          <p:nvPr/>
        </p:nvCxnSpPr>
        <p:spPr>
          <a:xfrm flipH="1">
            <a:off x="5098151" y="2891754"/>
            <a:ext cx="31995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42"/>
          <p:cNvCxnSpPr>
            <a:stCxn id="405" idx="1"/>
            <a:endCxn id="419" idx="6"/>
          </p:cNvCxnSpPr>
          <p:nvPr/>
        </p:nvCxnSpPr>
        <p:spPr>
          <a:xfrm flipH="1">
            <a:off x="5098282" y="1740246"/>
            <a:ext cx="3134700" cy="14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2" name="Google Shape;432;p42"/>
          <p:cNvSpPr txBox="1"/>
          <p:nvPr>
            <p:ph idx="1" type="subTitle"/>
          </p:nvPr>
        </p:nvSpPr>
        <p:spPr>
          <a:xfrm>
            <a:off x="167350" y="234975"/>
            <a:ext cx="2767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Reviewer Web Application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Use Case Diagram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Module : 06. Payment processing</a:t>
            </a:r>
            <a:endParaRPr sz="1400"/>
          </a:p>
        </p:txBody>
      </p:sp>
      <p:sp>
        <p:nvSpPr>
          <p:cNvPr id="433" name="Google Shape;433;p42"/>
          <p:cNvSpPr txBox="1"/>
          <p:nvPr>
            <p:ph type="ctrTitle"/>
          </p:nvPr>
        </p:nvSpPr>
        <p:spPr>
          <a:xfrm>
            <a:off x="1142999" y="-146363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 u="sng"/>
              <a:t>Use Case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