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9e0b9ce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9e0b9ce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9893"/>
          <a:stretch/>
        </p:blipFill>
        <p:spPr>
          <a:xfrm>
            <a:off x="1638238" y="152400"/>
            <a:ext cx="7294981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331000"/>
            <a:ext cx="2244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highlight>
                  <a:srgbClr val="FFFFFF"/>
                </a:highlight>
              </a:rPr>
              <a:t>Application: Reviewer</a:t>
            </a:r>
            <a:endParaRPr sz="8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highlight>
                  <a:srgbClr val="FFFFFF"/>
                </a:highlight>
              </a:rPr>
              <a:t>Type: Application Architecture</a:t>
            </a:r>
            <a:endParaRPr sz="8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highlight>
                  <a:srgbClr val="FFFFFF"/>
                </a:highlight>
              </a:rPr>
              <a:t>View: Logical View</a:t>
            </a:r>
            <a:endParaRPr sz="8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highlight>
                  <a:srgbClr val="FFFFFF"/>
                </a:highlight>
              </a:rPr>
              <a:t>Style: Layered Architecture Pattern</a:t>
            </a:r>
            <a:endParaRPr sz="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1000"/>
            <a:ext cx="8839204" cy="428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C0D23D13-5B5E-0B7E-66DA-9368A2FD2E7D}"/>
              </a:ext>
            </a:extLst>
          </p:cNvPr>
          <p:cNvSpPr txBox="1"/>
          <p:nvPr/>
        </p:nvSpPr>
        <p:spPr>
          <a:xfrm>
            <a:off x="3449700" y="132797"/>
            <a:ext cx="2244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highlight>
                  <a:srgbClr val="FFFFFF"/>
                </a:highlight>
              </a:rPr>
              <a:t>Application: Reviewer</a:t>
            </a:r>
            <a:endParaRPr sz="8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highlight>
                  <a:srgbClr val="FFFFFF"/>
                </a:highlight>
              </a:rPr>
              <a:t>Type: Application Architecture</a:t>
            </a:r>
            <a:endParaRPr sz="8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highlight>
                  <a:srgbClr val="FFFFFF"/>
                </a:highlight>
              </a:rPr>
              <a:t>View: Physical View</a:t>
            </a:r>
            <a:endParaRPr sz="8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highlight>
                  <a:srgbClr val="FFFFFF"/>
                </a:highlight>
              </a:rPr>
              <a:t>Style: Layered Architecture Pattern</a:t>
            </a:r>
            <a:endParaRPr sz="800" b="1" dirty="0"/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8EAB1454-6AC4-972B-0A6F-9C62BFC0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0" y="794980"/>
            <a:ext cx="7643479" cy="43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23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On-screen Show (16:9)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Srinivasan Khannan, Mr. Sanjeev Kumar</cp:lastModifiedBy>
  <cp:revision>2</cp:revision>
  <dcterms:modified xsi:type="dcterms:W3CDTF">2023-09-21T14:14:31Z</dcterms:modified>
</cp:coreProperties>
</file>