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 ExtraBold" panose="020B0604020202020204" charset="0"/>
      <p:bold r:id="rId5"/>
    </p:embeddedFont>
    <p:embeddedFont>
      <p:font typeface="Maven Pro Medium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8F35CC-F0EA-4FB8-AE7A-DCFA4C66A184}">
  <a:tblStyle styleId="{4D8F35CC-F0EA-4FB8-AE7A-DCFA4C66A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3e29af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3e29af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97275"/>
            <a:ext cx="85206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aven Pro ExtraBold"/>
                <a:ea typeface="Maven Pro ExtraBold"/>
                <a:cs typeface="Maven Pro ExtraBold"/>
                <a:sym typeface="Maven Pro ExtraBold"/>
              </a:rPr>
              <a:t>Reviewer - Context Diagram</a:t>
            </a:r>
            <a:endParaRPr sz="34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8C843A8-32A3-7F85-1352-BF084EFF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47" y="776025"/>
            <a:ext cx="5485906" cy="4367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8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/>
              <a:t>System Interface Table</a:t>
            </a:r>
            <a:endParaRPr sz="2520" b="1"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2060174258"/>
              </p:ext>
            </p:extLst>
          </p:nvPr>
        </p:nvGraphicFramePr>
        <p:xfrm>
          <a:off x="621888" y="691213"/>
          <a:ext cx="7981300" cy="3155700"/>
        </p:xfrm>
        <a:graphic>
          <a:graphicData uri="http://schemas.openxmlformats.org/drawingml/2006/table">
            <a:tbl>
              <a:tblPr>
                <a:noFill/>
                <a:tableStyleId>{4D8F35CC-F0EA-4FB8-AE7A-DCFA4C66A184}</a:tableStyleId>
              </a:tblPr>
              <a:tblGrid>
                <a:gridCol w="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No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 Description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 Source 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 Target 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Frequency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68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1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 hotels and events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 system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Validated with associating the </a:t>
                      </a:r>
                      <a:r>
                        <a:rPr lang="en-US" sz="1000" dirty="0" err="1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review_id</a:t>
                      </a:r>
                      <a:r>
                        <a:rPr lang="en-US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 and respective </a:t>
                      </a:r>
                      <a:r>
                        <a:rPr lang="en-US" sz="1000" dirty="0" err="1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user_id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Locates Restaurants, Hotels, Events and User’s current location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Map System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User allows location while visiting website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3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Search for hotels and events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Search system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Search keywords are matched with hotels/events description and name.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4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Manages and Displays 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Advertisements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Ads Management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Ads are validated by third-party vendor using user’s search history.</a:t>
                      </a:r>
                      <a:endParaRPr sz="1000" dirty="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AA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104</Words>
  <Application>Microsoft Office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Maven Pro ExtraBold</vt:lpstr>
      <vt:lpstr>Maven Pro Medium</vt:lpstr>
      <vt:lpstr>Arial</vt:lpstr>
      <vt:lpstr>Simple Light</vt:lpstr>
      <vt:lpstr>Reviewer - Context Diagram</vt:lpstr>
      <vt:lpstr>System Interface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Reviewer - Context Diagram</dc:title>
  <cp:lastModifiedBy>Srinivasan Khannan, Mr. Sanjeev Kumar</cp:lastModifiedBy>
  <cp:revision>3</cp:revision>
  <dcterms:modified xsi:type="dcterms:W3CDTF">2023-09-21T04:45:05Z</dcterms:modified>
</cp:coreProperties>
</file>