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68bb657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68bb657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13" y="276037"/>
            <a:ext cx="8904576" cy="45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2750" y="69650"/>
            <a:ext cx="255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Team4 - Reviewer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Conceptual Diagram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00" y="322949"/>
            <a:ext cx="7852600" cy="4497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085850" y="100675"/>
            <a:ext cx="255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Team4 - Reviewer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Logical ER Diagram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