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186b4d8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186b4d8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51050" y="356700"/>
            <a:ext cx="644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Reviewer: Functional Decomposition Diagram</a:t>
            </a:r>
            <a:endParaRPr b="1" sz="1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63" y="1304725"/>
            <a:ext cx="9005875" cy="284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059225" y="129700"/>
            <a:ext cx="660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Reviewer: Fish-bone Diagram</a:t>
            </a:r>
            <a:endParaRPr b="1" sz="18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3800"/>
            <a:ext cx="8839200" cy="4022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