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3475" y="152400"/>
            <a:ext cx="216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Reviewer</a:t>
            </a:r>
            <a:br>
              <a:rPr b="1" lang="en"/>
            </a:br>
            <a:r>
              <a:rPr b="1" lang="en"/>
              <a:t>Activity Diagram</a:t>
            </a:r>
            <a:endParaRPr b="1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175" y="152400"/>
            <a:ext cx="361154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