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14e613895_0_9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14e613895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14e613895_0_93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14e613895_0_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14e613895_0_94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14e613895_0_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14e613895_0_9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14e613895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14e613895_0_9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14e613895_0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14e613895_0_9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14e613895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3807170"/>
            <a:ext cx="443589" cy="140843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673700"/>
            <a:ext cx="8520600" cy="25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701800"/>
            <a:ext cx="6227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37936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Reviewer - GitHub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https://github.com/sanjeev-khannan/Reviewer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35550"/>
            <a:ext cx="8839204" cy="2680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313" y="214597"/>
            <a:ext cx="8785364" cy="3720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113" y="306165"/>
            <a:ext cx="6859773" cy="624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350" y="127000"/>
            <a:ext cx="6020799" cy="6429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174" y="147600"/>
            <a:ext cx="5969661" cy="63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652" y="276764"/>
            <a:ext cx="5745376" cy="6304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047" y="148072"/>
            <a:ext cx="6437900" cy="670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