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137" y="336913"/>
            <a:ext cx="5911729" cy="4469684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oogle Shape;55;p13"/>
          <p:cNvSpPr txBox="1"/>
          <p:nvPr/>
        </p:nvSpPr>
        <p:spPr>
          <a:xfrm>
            <a:off x="372374" y="279274"/>
            <a:ext cx="2729402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/>
            </a:pPr>
            <a:r>
              <a:t>Team4 - Reviewer</a:t>
            </a:r>
          </a:p>
          <a:p>
            <a:pPr>
              <a:defRPr b="1"/>
            </a:pPr>
            <a:r>
              <a:t>Data Flow Diagram (Logical)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60;p14" descr="Google Shape;60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1438" y="152400"/>
            <a:ext cx="5781119" cy="483869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Google Shape;61;p14"/>
          <p:cNvSpPr txBox="1"/>
          <p:nvPr/>
        </p:nvSpPr>
        <p:spPr>
          <a:xfrm>
            <a:off x="372374" y="279274"/>
            <a:ext cx="2729402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/>
            </a:pPr>
            <a:r>
              <a:t>Team4 - Reviewer</a:t>
            </a:r>
          </a:p>
          <a:p>
            <a:pPr>
              <a:defRPr b="1"/>
            </a:pPr>
            <a:r>
              <a:t>Data Flow Diagram (Physical)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