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13750" y="341350"/>
            <a:ext cx="2865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Class Diagram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Application : Reviewer</a:t>
            </a:r>
            <a:endParaRPr b="1" sz="17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1450" y="152400"/>
            <a:ext cx="370967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