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Maven Pro ExtraBold"/>
      <p:bold r:id="rId9"/>
    </p:embeddedFont>
    <p:embeddedFont>
      <p:font typeface="Maven Pro Medium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8F35CC-F0EA-4FB8-AE7A-DCFA4C66A184}">
  <a:tblStyle styleId="{4D8F35CC-F0EA-4FB8-AE7A-DCFA4C66A1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MavenProMedium-bold.fntdata"/><Relationship Id="rId10" Type="http://schemas.openxmlformats.org/officeDocument/2006/relationships/font" Target="fonts/MavenProMedium-regular.fntdata"/><Relationship Id="rId9" Type="http://schemas.openxmlformats.org/officeDocument/2006/relationships/font" Target="fonts/MavenPro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3e29af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3e29af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97275"/>
            <a:ext cx="85206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Maven Pro ExtraBold"/>
                <a:ea typeface="Maven Pro ExtraBold"/>
                <a:cs typeface="Maven Pro ExtraBold"/>
                <a:sym typeface="Maven Pro ExtraBold"/>
              </a:rPr>
              <a:t>Reviewer - Context Diagram</a:t>
            </a:r>
            <a:endParaRPr sz="34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162" y="615525"/>
            <a:ext cx="6045673" cy="452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System Interface Table</a:t>
            </a:r>
            <a:endParaRPr b="1" sz="252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621888" y="69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{4D8F35CC-F0EA-4FB8-AE7A-DCFA4C66A184}</a:tableStyleId>
              </a:tblPr>
              <a:tblGrid>
                <a:gridCol w="562100"/>
                <a:gridCol w="2375650"/>
                <a:gridCol w="1176125"/>
                <a:gridCol w="789175"/>
                <a:gridCol w="1240150"/>
                <a:gridCol w="1838100"/>
              </a:tblGrid>
              <a:tr h="29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 Description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 Source 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 Target 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Frequency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68B1"/>
                    </a:solidFill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1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Process Payments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Payment System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During Transaction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Payment ID is associated and mapped with Ticket ID or booking ID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2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Locates Restaurants, Hotels, Events and User’s current location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Map System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User allows location while visiting website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</a:tr>
              <a:tr h="85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3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Register Hotel Booking in the respective site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Hotel System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User ID is associated and mapped with booking ID.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</a:tr>
              <a:tr h="103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4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Register Event Tickets in the </a:t>
                      </a: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respective</a:t>
                      </a: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 site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Event System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User ID is associated and mapped with Ticket ID.</a:t>
                      </a:r>
                      <a:endParaRPr sz="1000">
                        <a:solidFill>
                          <a:schemeClr val="dk1"/>
                        </a:solidFill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C0FF"/>
                    </a:solidFill>
                  </a:tcPr>
                </a:tc>
              </a:tr>
              <a:tr h="66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5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Manages and Displays 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Advertisements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Ads Management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Reviewer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Real Time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Ads are validated by third-party vendor using user’s search </a:t>
                      </a: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history</a:t>
                      </a:r>
                      <a:r>
                        <a:rPr lang="en" sz="1000">
                          <a:latin typeface="Maven Pro Medium"/>
                          <a:ea typeface="Maven Pro Medium"/>
                          <a:cs typeface="Maven Pro Medium"/>
                          <a:sym typeface="Maven Pro Medium"/>
                        </a:rPr>
                        <a:t>.</a:t>
                      </a:r>
                      <a:endParaRPr sz="1000">
                        <a:latin typeface="Maven Pro Medium"/>
                        <a:ea typeface="Maven Pro Medium"/>
                        <a:cs typeface="Maven Pro Medium"/>
                        <a:sym typeface="Maven Pro Medium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A1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