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8398725" y="1610250"/>
            <a:ext cx="3649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Use Case scenario: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This use case begins when the customer creates an account.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system checks whether the user posted data and generates user data and tokens if they are sufficient and gives a Registration success/failure message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28625" y="208525"/>
            <a:ext cx="312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Sequence Diagram - Reviewer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Use Case - 01.01 Create Account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596875" y="2062000"/>
            <a:ext cx="1181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16" y="991014"/>
            <a:ext cx="4536298" cy="5808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7605375" y="984675"/>
            <a:ext cx="3932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</a:rPr>
              <a:t>Use Case Scenario</a:t>
            </a:r>
            <a:r>
              <a:rPr b="1" lang="en-US" sz="1900">
                <a:solidFill>
                  <a:schemeClr val="dk1"/>
                </a:solidFill>
              </a:rPr>
              <a:t>: </a:t>
            </a:r>
            <a:endParaRPr b="1" sz="19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Use case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begins when the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tries logging into the system.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searches the users account credentials before getting authenticated and logged in by the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 authenticates the user by sending the user data and the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details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5925" y="139000"/>
            <a:ext cx="312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Sequence Diagram - Reviewer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Use Case - 01.02. Sign-In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846825" y="1424875"/>
            <a:ext cx="1181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375" y="984675"/>
            <a:ext cx="3199999" cy="578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7486350" y="1029700"/>
            <a:ext cx="40518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scenario:</a:t>
            </a:r>
            <a:endParaRPr b="1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Use case begins when the user tries to modify the data</a:t>
            </a:r>
            <a:r>
              <a:rPr lang="en-US" sz="1600"/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customer creates an</a:t>
            </a:r>
            <a:r>
              <a:rPr lang="en-US" sz="1600"/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account.</a:t>
            </a:r>
            <a:endParaRPr sz="1600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lets the user to make</a:t>
            </a:r>
            <a:r>
              <a:rPr lang="en-US" sz="1600"/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modifications and gives the modification</a:t>
            </a:r>
            <a:r>
              <a:rPr lang="en-US" sz="1600"/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success/failure message.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posted data and</a:t>
            </a:r>
            <a:r>
              <a:rPr lang="en-US" sz="1600"/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user data and</a:t>
            </a:r>
            <a:r>
              <a:rPr lang="en-US" sz="1600"/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tokens if they are sufficient</a:t>
            </a:r>
            <a:r>
              <a:rPr lang="en-US" sz="1600"/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gives a Registration</a:t>
            </a:r>
            <a:r>
              <a:rPr lang="en-US" sz="1600"/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success/failure message.</a:t>
            </a:r>
            <a:endParaRPr sz="1600"/>
          </a:p>
        </p:txBody>
      </p:sp>
      <p:sp>
        <p:nvSpPr>
          <p:cNvPr id="101" name="Google Shape;101;p15"/>
          <p:cNvSpPr txBox="1"/>
          <p:nvPr/>
        </p:nvSpPr>
        <p:spPr>
          <a:xfrm>
            <a:off x="405450" y="196925"/>
            <a:ext cx="312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Sequence Diagram - Reviewer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Use Case - 01.03 Modify Account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51" y="1138240"/>
            <a:ext cx="4435559" cy="567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8039625" y="2201075"/>
            <a:ext cx="3359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Use Case scenario: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This use case begins when the user tries to delete the account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system deletes the account and gives a delete success message.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40200" y="185350"/>
            <a:ext cx="312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Sequence Diagram - Reviewer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Use Case - 01.04 Delete Account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85300" y="1831775"/>
            <a:ext cx="1181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300" y="862450"/>
            <a:ext cx="4883749" cy="569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6613398" y="1460037"/>
            <a:ext cx="477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Scenario: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Use case begins when the actor tries to create or modify or get info of the Ticket.</a:t>
            </a:r>
            <a:endParaRPr sz="1600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checks the the status of ticket and send the information about the ticket,and create a new ticket.</a:t>
            </a:r>
            <a:endParaRPr sz="1600"/>
          </a:p>
        </p:txBody>
      </p:sp>
      <p:sp>
        <p:nvSpPr>
          <p:cNvPr id="116" name="Google Shape;116;p17"/>
          <p:cNvSpPr txBox="1"/>
          <p:nvPr/>
        </p:nvSpPr>
        <p:spPr>
          <a:xfrm>
            <a:off x="440200" y="167075"/>
            <a:ext cx="421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Sequence Diagram - Reviewer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Use Case - 01.06 Provide Customer Support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76775" y="1702900"/>
            <a:ext cx="1181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75" y="940225"/>
            <a:ext cx="4675250" cy="563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7121050" y="1663275"/>
            <a:ext cx="4475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Scenario:</a:t>
            </a:r>
            <a:endParaRPr b="1" sz="1800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Use case begins when the representative</a:t>
            </a:r>
            <a:r>
              <a:rPr lang="en-US" sz="1600"/>
              <a:t>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 for the assigned tickets.</a:t>
            </a:r>
            <a:endParaRPr sz="1600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searches for the assigned tickets and shows the tickets.</a:t>
            </a:r>
            <a:endParaRPr sz="1600"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representative then resolves the ticket and ticket will be resolved.</a:t>
            </a:r>
            <a:endParaRPr sz="1600"/>
          </a:p>
        </p:txBody>
      </p:sp>
      <p:sp>
        <p:nvSpPr>
          <p:cNvPr id="124" name="Google Shape;124;p18"/>
          <p:cNvSpPr txBox="1"/>
          <p:nvPr/>
        </p:nvSpPr>
        <p:spPr>
          <a:xfrm>
            <a:off x="440200" y="167075"/>
            <a:ext cx="421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Sequence Diagram - Reviewer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Use Case - 01.06 Provide Customer Support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949925" y="1577275"/>
            <a:ext cx="20787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375" y="1487300"/>
            <a:ext cx="4062500" cy="462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