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c5523ca0d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c5523ca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5523ca0d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5523ca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c5523ca0d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c5523ca0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njeev-khannan/Review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Reviewer - GitHub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https://github.com/sanjeev-khannan/Reviewer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9450"/>
            <a:ext cx="8839200" cy="45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2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22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50" y="1072375"/>
            <a:ext cx="8331902" cy="432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 b="0" l="0" r="36122" t="0"/>
          <a:stretch/>
        </p:blipFill>
        <p:spPr>
          <a:xfrm>
            <a:off x="617050" y="1174625"/>
            <a:ext cx="7526527" cy="4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5300"/>
            <a:ext cx="8839204" cy="501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/>
        </p:nvSpPr>
        <p:spPr>
          <a:xfrm>
            <a:off x="3176850" y="2467750"/>
            <a:ext cx="511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b="1" i="0" sz="33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850" y="3160450"/>
            <a:ext cx="2052500" cy="2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