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</p:embeddedFont>
    <p:embeddedFont>
      <p:font typeface="Arvo"/>
      <p:regular r:id="rId16"/>
      <p:bold r:id="rId17"/>
      <p:italic r:id="rId18"/>
      <p:boldItalic r:id="rId19"/>
    </p:embeddedFont>
    <p:embeddedFont>
      <p:font typeface="Hi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regular.fntdata"/><Relationship Id="rId21" Type="http://schemas.openxmlformats.org/officeDocument/2006/relationships/font" Target="fonts/Hi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Arvo-bold.fntdata"/><Relationship Id="rId16" Type="http://schemas.openxmlformats.org/officeDocument/2006/relationships/font" Target="fonts/Arvo-regular.fntdata"/><Relationship Id="rId19" Type="http://schemas.openxmlformats.org/officeDocument/2006/relationships/font" Target="fonts/Arvo-boldItalic.fntdata"/><Relationship Id="rId18" Type="http://schemas.openxmlformats.org/officeDocument/2006/relationships/font" Target="fonts/Ar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96fd93d6a_0_18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96fd93d6a_0_18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e239bf2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e239bf2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e239bf2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e239bf2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e239bf2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e239bf2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e239bf2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e239bf2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e239bf2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e239bf2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e239bf2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8e239bf2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e239bf2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e239bf2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c5469a4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c5469a4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e239bf2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8e239bf2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1" name="Google Shape;11;p2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" name="Google Shape;13;p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rgbClr val="37281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92" name="Google Shape;92;p11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" name="Google Shape;94;p11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1896250" y="2807350"/>
            <a:ext cx="53472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319325" y="4158575"/>
            <a:ext cx="45093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01" name="Google Shape;101;p1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type="title"/>
          </p:nvPr>
        </p:nvSpPr>
        <p:spPr>
          <a:xfrm>
            <a:off x="3907493" y="1578615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2" type="title"/>
          </p:nvPr>
        </p:nvSpPr>
        <p:spPr>
          <a:xfrm>
            <a:off x="4599561" y="93577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3907493" y="2032690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3" type="title"/>
          </p:nvPr>
        </p:nvSpPr>
        <p:spPr>
          <a:xfrm>
            <a:off x="6350393" y="1578611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7050143" y="93577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6350393" y="2028615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6" type="title"/>
          </p:nvPr>
        </p:nvSpPr>
        <p:spPr>
          <a:xfrm>
            <a:off x="3907493" y="3572193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07243" y="2922761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8" type="subTitle"/>
          </p:nvPr>
        </p:nvSpPr>
        <p:spPr>
          <a:xfrm>
            <a:off x="3907493" y="4026118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9" type="title"/>
          </p:nvPr>
        </p:nvSpPr>
        <p:spPr>
          <a:xfrm>
            <a:off x="6350393" y="3568118"/>
            <a:ext cx="20652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7050143" y="2918686"/>
            <a:ext cx="66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4" type="subTitle"/>
          </p:nvPr>
        </p:nvSpPr>
        <p:spPr>
          <a:xfrm>
            <a:off x="6350393" y="4022043"/>
            <a:ext cx="206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5" type="title"/>
          </p:nvPr>
        </p:nvSpPr>
        <p:spPr>
          <a:xfrm>
            <a:off x="720000" y="734371"/>
            <a:ext cx="2899800" cy="9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20" name="Google Shape;120;p1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1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>
            <p:ph type="title"/>
          </p:nvPr>
        </p:nvSpPr>
        <p:spPr>
          <a:xfrm>
            <a:off x="4475196" y="3245996"/>
            <a:ext cx="38520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4433550" y="1729646"/>
            <a:ext cx="39051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28" name="Google Shape;128;p1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>
            <p:ph type="title"/>
          </p:nvPr>
        </p:nvSpPr>
        <p:spPr>
          <a:xfrm>
            <a:off x="4568826" y="1370925"/>
            <a:ext cx="3405300" cy="19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4568836" y="3411596"/>
            <a:ext cx="3692400" cy="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36" name="Google Shape;136;p1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Google Shape;138;p1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type="title"/>
          </p:nvPr>
        </p:nvSpPr>
        <p:spPr>
          <a:xfrm>
            <a:off x="956747" y="1565529"/>
            <a:ext cx="3471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956747" y="2290654"/>
            <a:ext cx="34710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44" name="Google Shape;144;p1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" name="Google Shape;146;p1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5435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720000" y="1277800"/>
            <a:ext cx="3852000" cy="33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body"/>
          </p:nvPr>
        </p:nvSpPr>
        <p:spPr>
          <a:xfrm>
            <a:off x="4572000" y="1278075"/>
            <a:ext cx="3852000" cy="16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0" name="Google Shape;150;p17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56" name="Google Shape;156;p1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" name="Google Shape;158;p1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720000" y="54178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0000" y="1596525"/>
            <a:ext cx="3597300" cy="26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4826700" y="1596525"/>
            <a:ext cx="3597300" cy="26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2" name="Google Shape;162;p18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163" name="Google Shape;163;p18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68" name="Google Shape;168;p1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1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title"/>
          </p:nvPr>
        </p:nvSpPr>
        <p:spPr>
          <a:xfrm>
            <a:off x="7200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7200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3" type="title"/>
          </p:nvPr>
        </p:nvSpPr>
        <p:spPr>
          <a:xfrm>
            <a:off x="34038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9"/>
          <p:cNvSpPr txBox="1"/>
          <p:nvPr>
            <p:ph idx="4" type="subTitle"/>
          </p:nvPr>
        </p:nvSpPr>
        <p:spPr>
          <a:xfrm>
            <a:off x="34038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5" type="title"/>
          </p:nvPr>
        </p:nvSpPr>
        <p:spPr>
          <a:xfrm>
            <a:off x="6087600" y="227265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idx="6" type="subTitle"/>
          </p:nvPr>
        </p:nvSpPr>
        <p:spPr>
          <a:xfrm>
            <a:off x="6087600" y="271074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0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81" name="Google Shape;181;p20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" name="Google Shape;183;p20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type="title"/>
          </p:nvPr>
        </p:nvSpPr>
        <p:spPr>
          <a:xfrm>
            <a:off x="720000" y="54297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2" type="title"/>
          </p:nvPr>
        </p:nvSpPr>
        <p:spPr>
          <a:xfrm>
            <a:off x="1000226" y="2998125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1000226" y="3584650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3" type="title"/>
          </p:nvPr>
        </p:nvSpPr>
        <p:spPr>
          <a:xfrm>
            <a:off x="3684029" y="3529450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20"/>
          <p:cNvSpPr txBox="1"/>
          <p:nvPr>
            <p:ph idx="4" type="subTitle"/>
          </p:nvPr>
        </p:nvSpPr>
        <p:spPr>
          <a:xfrm>
            <a:off x="3684029" y="4115975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5" type="title"/>
          </p:nvPr>
        </p:nvSpPr>
        <p:spPr>
          <a:xfrm>
            <a:off x="6366586" y="2998125"/>
            <a:ext cx="1776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" name="Google Shape;190;p20"/>
          <p:cNvSpPr txBox="1"/>
          <p:nvPr>
            <p:ph idx="6" type="subTitle"/>
          </p:nvPr>
        </p:nvSpPr>
        <p:spPr>
          <a:xfrm>
            <a:off x="6366586" y="3584650"/>
            <a:ext cx="177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9" name="Google Shape;19;p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" name="Google Shape;21;p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153325" y="2393689"/>
            <a:ext cx="385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153325" y="1551889"/>
            <a:ext cx="325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153325" y="3346239"/>
            <a:ext cx="2598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1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194" name="Google Shape;194;p21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21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720000" y="54201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1886925" y="18944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hasCustomPrompt="1" idx="2" type="title"/>
          </p:nvPr>
        </p:nvSpPr>
        <p:spPr>
          <a:xfrm>
            <a:off x="1137882" y="1684375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1886925" y="2931693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4" type="title"/>
          </p:nvPr>
        </p:nvSpPr>
        <p:spPr>
          <a:xfrm>
            <a:off x="1140453" y="2732610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5" type="subTitle"/>
          </p:nvPr>
        </p:nvSpPr>
        <p:spPr>
          <a:xfrm>
            <a:off x="1886925" y="398733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6" type="title"/>
          </p:nvPr>
        </p:nvSpPr>
        <p:spPr>
          <a:xfrm>
            <a:off x="1140453" y="3776666"/>
            <a:ext cx="4833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7" type="subTitle"/>
          </p:nvPr>
        </p:nvSpPr>
        <p:spPr>
          <a:xfrm>
            <a:off x="1886925" y="14757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8" type="subTitle"/>
          </p:nvPr>
        </p:nvSpPr>
        <p:spPr>
          <a:xfrm>
            <a:off x="1886925" y="2506964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9" type="subTitle"/>
          </p:nvPr>
        </p:nvSpPr>
        <p:spPr>
          <a:xfrm>
            <a:off x="1886925" y="3565880"/>
            <a:ext cx="17430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2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10" name="Google Shape;210;p22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" name="Google Shape;212;p2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type="title"/>
          </p:nvPr>
        </p:nvSpPr>
        <p:spPr>
          <a:xfrm>
            <a:off x="720000" y="54247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" type="title"/>
          </p:nvPr>
        </p:nvSpPr>
        <p:spPr>
          <a:xfrm>
            <a:off x="722883" y="16591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722883" y="22457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3" type="title"/>
          </p:nvPr>
        </p:nvSpPr>
        <p:spPr>
          <a:xfrm>
            <a:off x="5561911" y="16591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7" name="Google Shape;217;p22"/>
          <p:cNvSpPr txBox="1"/>
          <p:nvPr>
            <p:ph idx="4" type="subTitle"/>
          </p:nvPr>
        </p:nvSpPr>
        <p:spPr>
          <a:xfrm>
            <a:off x="5561911" y="22457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5" type="title"/>
          </p:nvPr>
        </p:nvSpPr>
        <p:spPr>
          <a:xfrm>
            <a:off x="722883" y="30925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22"/>
          <p:cNvSpPr txBox="1"/>
          <p:nvPr>
            <p:ph idx="6" type="subTitle"/>
          </p:nvPr>
        </p:nvSpPr>
        <p:spPr>
          <a:xfrm>
            <a:off x="722883" y="36791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7" type="title"/>
          </p:nvPr>
        </p:nvSpPr>
        <p:spPr>
          <a:xfrm>
            <a:off x="5561911" y="3092581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22"/>
          <p:cNvSpPr txBox="1"/>
          <p:nvPr>
            <p:ph idx="8" type="subTitle"/>
          </p:nvPr>
        </p:nvSpPr>
        <p:spPr>
          <a:xfrm>
            <a:off x="5561911" y="3679106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23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25" name="Google Shape;225;p23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7" name="Google Shape;227;p2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>
            <p:ph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2" type="title"/>
          </p:nvPr>
        </p:nvSpPr>
        <p:spPr>
          <a:xfrm>
            <a:off x="720000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3"/>
          <p:cNvSpPr txBox="1"/>
          <p:nvPr>
            <p:ph idx="1" type="subTitle"/>
          </p:nvPr>
        </p:nvSpPr>
        <p:spPr>
          <a:xfrm>
            <a:off x="720000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3" type="title"/>
          </p:nvPr>
        </p:nvSpPr>
        <p:spPr>
          <a:xfrm>
            <a:off x="3419269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3"/>
          <p:cNvSpPr txBox="1"/>
          <p:nvPr>
            <p:ph idx="4" type="subTitle"/>
          </p:nvPr>
        </p:nvSpPr>
        <p:spPr>
          <a:xfrm>
            <a:off x="3419269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5" type="title"/>
          </p:nvPr>
        </p:nvSpPr>
        <p:spPr>
          <a:xfrm>
            <a:off x="720000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23"/>
          <p:cNvSpPr txBox="1"/>
          <p:nvPr>
            <p:ph idx="6" type="subTitle"/>
          </p:nvPr>
        </p:nvSpPr>
        <p:spPr>
          <a:xfrm>
            <a:off x="720000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7" type="title"/>
          </p:nvPr>
        </p:nvSpPr>
        <p:spPr>
          <a:xfrm>
            <a:off x="3419269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23"/>
          <p:cNvSpPr txBox="1"/>
          <p:nvPr>
            <p:ph idx="8" type="subTitle"/>
          </p:nvPr>
        </p:nvSpPr>
        <p:spPr>
          <a:xfrm>
            <a:off x="3419269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9" type="title"/>
          </p:nvPr>
        </p:nvSpPr>
        <p:spPr>
          <a:xfrm>
            <a:off x="6118545" y="165918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23"/>
          <p:cNvSpPr txBox="1"/>
          <p:nvPr>
            <p:ph idx="13" type="subTitle"/>
          </p:nvPr>
        </p:nvSpPr>
        <p:spPr>
          <a:xfrm>
            <a:off x="6118545" y="194611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4" type="title"/>
          </p:nvPr>
        </p:nvSpPr>
        <p:spPr>
          <a:xfrm>
            <a:off x="6118545" y="347754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3"/>
          <p:cNvSpPr txBox="1"/>
          <p:nvPr>
            <p:ph idx="15" type="subTitle"/>
          </p:nvPr>
        </p:nvSpPr>
        <p:spPr>
          <a:xfrm>
            <a:off x="6118545" y="406407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5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44" name="Google Shape;244;p2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idx="1" type="subTitle"/>
          </p:nvPr>
        </p:nvSpPr>
        <p:spPr>
          <a:xfrm>
            <a:off x="2894422" y="1917431"/>
            <a:ext cx="16344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2" type="subTitle"/>
          </p:nvPr>
        </p:nvSpPr>
        <p:spPr>
          <a:xfrm>
            <a:off x="2894425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3" type="subTitle"/>
          </p:nvPr>
        </p:nvSpPr>
        <p:spPr>
          <a:xfrm>
            <a:off x="4835272" y="1917431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4" type="subTitle"/>
          </p:nvPr>
        </p:nvSpPr>
        <p:spPr>
          <a:xfrm>
            <a:off x="4835275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4"/>
          <p:cNvSpPr txBox="1"/>
          <p:nvPr>
            <p:ph idx="5" type="subTitle"/>
          </p:nvPr>
        </p:nvSpPr>
        <p:spPr>
          <a:xfrm>
            <a:off x="2894422" y="3478394"/>
            <a:ext cx="16344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6" type="subTitle"/>
          </p:nvPr>
        </p:nvSpPr>
        <p:spPr>
          <a:xfrm>
            <a:off x="2894425" y="3893705"/>
            <a:ext cx="16344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4"/>
          <p:cNvSpPr txBox="1"/>
          <p:nvPr>
            <p:ph idx="7" type="subTitle"/>
          </p:nvPr>
        </p:nvSpPr>
        <p:spPr>
          <a:xfrm>
            <a:off x="4835272" y="3478395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8" type="subTitle"/>
          </p:nvPr>
        </p:nvSpPr>
        <p:spPr>
          <a:xfrm>
            <a:off x="4835274" y="3893706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9" type="subTitle"/>
          </p:nvPr>
        </p:nvSpPr>
        <p:spPr>
          <a:xfrm>
            <a:off x="6780647" y="1917431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13" type="subTitle"/>
          </p:nvPr>
        </p:nvSpPr>
        <p:spPr>
          <a:xfrm>
            <a:off x="6780650" y="2329331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14" type="subTitle"/>
          </p:nvPr>
        </p:nvSpPr>
        <p:spPr>
          <a:xfrm>
            <a:off x="6780673" y="3478389"/>
            <a:ext cx="16392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ind"/>
              <a:buNone/>
              <a:defRPr b="1" sz="2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15" type="subTitle"/>
          </p:nvPr>
        </p:nvSpPr>
        <p:spPr>
          <a:xfrm>
            <a:off x="6780675" y="3893705"/>
            <a:ext cx="1639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type="title"/>
          </p:nvPr>
        </p:nvSpPr>
        <p:spPr>
          <a:xfrm>
            <a:off x="2894500" y="542381"/>
            <a:ext cx="55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0" name="Google Shape;260;p24"/>
          <p:cNvGrpSpPr/>
          <p:nvPr/>
        </p:nvGrpSpPr>
        <p:grpSpPr>
          <a:xfrm>
            <a:off x="2894274" y="540020"/>
            <a:ext cx="5529558" cy="577207"/>
            <a:chOff x="3667800" y="1583575"/>
            <a:chExt cx="4756200" cy="577207"/>
          </a:xfrm>
        </p:grpSpPr>
        <p:cxnSp>
          <p:nvCxnSpPr>
            <p:cNvPr id="261" name="Google Shape;261;p2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66" name="Google Shape;266;p2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2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>
            <p:ph hasCustomPrompt="1" type="title"/>
          </p:nvPr>
        </p:nvSpPr>
        <p:spPr>
          <a:xfrm>
            <a:off x="1626529" y="2950200"/>
            <a:ext cx="18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1" type="subTitle"/>
          </p:nvPr>
        </p:nvSpPr>
        <p:spPr>
          <a:xfrm>
            <a:off x="1628900" y="4084500"/>
            <a:ext cx="18948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hasCustomPrompt="1" idx="2" type="title"/>
          </p:nvPr>
        </p:nvSpPr>
        <p:spPr>
          <a:xfrm>
            <a:off x="5616071" y="2950200"/>
            <a:ext cx="189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2" name="Google Shape;272;p25"/>
          <p:cNvSpPr txBox="1"/>
          <p:nvPr>
            <p:ph idx="3" type="subTitle"/>
          </p:nvPr>
        </p:nvSpPr>
        <p:spPr>
          <a:xfrm>
            <a:off x="5618426" y="4084500"/>
            <a:ext cx="1892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5"/>
          <p:cNvSpPr txBox="1"/>
          <p:nvPr>
            <p:ph idx="4" type="subTitle"/>
          </p:nvPr>
        </p:nvSpPr>
        <p:spPr>
          <a:xfrm>
            <a:off x="1628893" y="3619200"/>
            <a:ext cx="18948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5" type="subTitle"/>
          </p:nvPr>
        </p:nvSpPr>
        <p:spPr>
          <a:xfrm>
            <a:off x="5618429" y="3619200"/>
            <a:ext cx="1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ind"/>
              <a:buNone/>
              <a:defRPr b="1" sz="20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idx="6"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6" name="Google Shape;276;p25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277" name="Google Shape;277;p25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2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82" name="Google Shape;282;p2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4" name="Google Shape;284;p2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type="title"/>
          </p:nvPr>
        </p:nvSpPr>
        <p:spPr>
          <a:xfrm>
            <a:off x="720000" y="543024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6" name="Google Shape;286;p26"/>
          <p:cNvGrpSpPr/>
          <p:nvPr/>
        </p:nvGrpSpPr>
        <p:grpSpPr>
          <a:xfrm>
            <a:off x="720109" y="540020"/>
            <a:ext cx="3852046" cy="577207"/>
            <a:chOff x="3667800" y="1583575"/>
            <a:chExt cx="4756200" cy="577207"/>
          </a:xfrm>
        </p:grpSpPr>
        <p:cxnSp>
          <p:nvCxnSpPr>
            <p:cNvPr id="287" name="Google Shape;287;p26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6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92" name="Google Shape;292;p2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4" name="Google Shape;294;p2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>
            <p:ph type="title"/>
          </p:nvPr>
        </p:nvSpPr>
        <p:spPr>
          <a:xfrm>
            <a:off x="720000" y="541786"/>
            <a:ext cx="548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6" name="Google Shape;296;p27"/>
          <p:cNvGrpSpPr/>
          <p:nvPr/>
        </p:nvGrpSpPr>
        <p:grpSpPr>
          <a:xfrm>
            <a:off x="719892" y="540045"/>
            <a:ext cx="5481996" cy="577207"/>
            <a:chOff x="3667800" y="1583575"/>
            <a:chExt cx="4756200" cy="577207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02" name="Google Shape;302;p2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2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 txBox="1"/>
          <p:nvPr>
            <p:ph type="ctrTitle"/>
          </p:nvPr>
        </p:nvSpPr>
        <p:spPr>
          <a:xfrm>
            <a:off x="1143250" y="777066"/>
            <a:ext cx="31551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6" name="Google Shape;306;p28"/>
          <p:cNvSpPr txBox="1"/>
          <p:nvPr>
            <p:ph idx="1" type="subTitle"/>
          </p:nvPr>
        </p:nvSpPr>
        <p:spPr>
          <a:xfrm>
            <a:off x="1511379" y="1951275"/>
            <a:ext cx="2400600" cy="13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8"/>
          <p:cNvSpPr txBox="1"/>
          <p:nvPr>
            <p:ph idx="2" type="subTitle"/>
          </p:nvPr>
        </p:nvSpPr>
        <p:spPr>
          <a:xfrm>
            <a:off x="1119100" y="3936671"/>
            <a:ext cx="32034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/>
        </p:nvSpPr>
        <p:spPr>
          <a:xfrm>
            <a:off x="720000" y="4302925"/>
            <a:ext cx="3852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12" name="Google Shape;312;p2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2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28" name="Google Shape;28;p4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" name="Google Shape;30;p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58450"/>
            <a:ext cx="77040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39" name="Google Shape;39;p5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" name="Google Shape;41;p5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435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291075" y="3854700"/>
            <a:ext cx="2907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4945950" y="3854700"/>
            <a:ext cx="2907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291081" y="3308670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45956" y="3308670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6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50" name="Google Shape;50;p6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" name="Google Shape;52;p6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42381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720072" y="540000"/>
            <a:ext cx="7704093" cy="577207"/>
            <a:chOff x="3667800" y="1583575"/>
            <a:chExt cx="4756200" cy="577207"/>
          </a:xfrm>
        </p:grpSpPr>
        <p:cxnSp>
          <p:nvCxnSpPr>
            <p:cNvPr id="55" name="Google Shape;55;p6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7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60" name="Google Shape;60;p7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" name="Google Shape;62;p7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889275" y="540000"/>
            <a:ext cx="453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889275" y="1277800"/>
            <a:ext cx="45348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★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3889553" y="540020"/>
            <a:ext cx="4535037" cy="577207"/>
            <a:chOff x="3667800" y="1583575"/>
            <a:chExt cx="4756200" cy="577207"/>
          </a:xfrm>
        </p:grpSpPr>
        <p:cxnSp>
          <p:nvCxnSpPr>
            <p:cNvPr id="66" name="Google Shape;66;p7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7"/>
            <p:cNvCxnSpPr/>
            <p:nvPr/>
          </p:nvCxnSpPr>
          <p:spPr>
            <a:xfrm>
              <a:off x="3667800" y="2160782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8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71" name="Google Shape;71;p8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Google Shape;73;p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type="title"/>
          </p:nvPr>
        </p:nvSpPr>
        <p:spPr>
          <a:xfrm>
            <a:off x="2353036" y="1857868"/>
            <a:ext cx="4446600" cy="1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78" name="Google Shape;78;p9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1100950" y="1302183"/>
            <a:ext cx="34731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1100950" y="2661472"/>
            <a:ext cx="34731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0"/>
          <p:cNvGrpSpPr/>
          <p:nvPr/>
        </p:nvGrpSpPr>
        <p:grpSpPr>
          <a:xfrm>
            <a:off x="164250" y="145200"/>
            <a:ext cx="8815500" cy="4853100"/>
            <a:chOff x="164250" y="145200"/>
            <a:chExt cx="8815500" cy="4853100"/>
          </a:xfrm>
        </p:grpSpPr>
        <p:sp>
          <p:nvSpPr>
            <p:cNvPr id="86" name="Google Shape;86;p10"/>
            <p:cNvSpPr/>
            <p:nvPr/>
          </p:nvSpPr>
          <p:spPr>
            <a:xfrm>
              <a:off x="164250" y="145200"/>
              <a:ext cx="8815500" cy="48531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61000" y="245100"/>
              <a:ext cx="8622000" cy="46533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4800454" y="3796375"/>
            <a:ext cx="3264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b="1"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0"/>
          <p:cNvGrpSpPr/>
          <p:nvPr/>
        </p:nvGrpSpPr>
        <p:grpSpPr>
          <a:xfrm>
            <a:off x="3628700" y="3498710"/>
            <a:ext cx="4795305" cy="429010"/>
            <a:chOff x="3628700" y="3051039"/>
            <a:chExt cx="4795305" cy="429010"/>
          </a:xfrm>
        </p:grpSpPr>
        <p:sp>
          <p:nvSpPr>
            <p:cNvPr id="320" name="Google Shape;320;p30"/>
            <p:cNvSpPr/>
            <p:nvPr/>
          </p:nvSpPr>
          <p:spPr>
            <a:xfrm>
              <a:off x="3628700" y="3051039"/>
              <a:ext cx="4795305" cy="429010"/>
            </a:xfrm>
            <a:custGeom>
              <a:rect b="b" l="l" r="r" t="t"/>
              <a:pathLst>
                <a:path extrusionOk="0" h="8873" w="99179">
                  <a:moveTo>
                    <a:pt x="0" y="0"/>
                  </a:moveTo>
                  <a:lnTo>
                    <a:pt x="2825" y="4436"/>
                  </a:lnTo>
                  <a:lnTo>
                    <a:pt x="0" y="8872"/>
                  </a:lnTo>
                  <a:lnTo>
                    <a:pt x="99178" y="8872"/>
                  </a:lnTo>
                  <a:lnTo>
                    <a:pt x="95537" y="4436"/>
                  </a:lnTo>
                  <a:lnTo>
                    <a:pt x="99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914775" y="3188675"/>
              <a:ext cx="161517" cy="153748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7963565" y="3188675"/>
              <a:ext cx="160407" cy="153748"/>
            </a:xfrm>
            <a:custGeom>
              <a:rect b="b" l="l" r="r" t="t"/>
              <a:pathLst>
                <a:path extrusionOk="0" h="2909" w="3035">
                  <a:moveTo>
                    <a:pt x="1528" y="0"/>
                  </a:moveTo>
                  <a:lnTo>
                    <a:pt x="1047" y="963"/>
                  </a:lnTo>
                  <a:lnTo>
                    <a:pt x="0" y="1109"/>
                  </a:lnTo>
                  <a:lnTo>
                    <a:pt x="754" y="1841"/>
                  </a:lnTo>
                  <a:lnTo>
                    <a:pt x="565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34" y="1109"/>
                  </a:lnTo>
                  <a:lnTo>
                    <a:pt x="1988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0"/>
          <p:cNvSpPr txBox="1"/>
          <p:nvPr>
            <p:ph type="ctrTitle"/>
          </p:nvPr>
        </p:nvSpPr>
        <p:spPr>
          <a:xfrm>
            <a:off x="3628700" y="1563483"/>
            <a:ext cx="47952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Final Presentation</a:t>
            </a:r>
            <a:endParaRPr sz="2500"/>
          </a:p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4029800" y="3487470"/>
            <a:ext cx="3993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Your go-to guide for everything local - REVIEWER!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325" name="Google Shape;325;p30"/>
          <p:cNvGrpSpPr/>
          <p:nvPr/>
        </p:nvGrpSpPr>
        <p:grpSpPr>
          <a:xfrm>
            <a:off x="3667800" y="1497845"/>
            <a:ext cx="4756200" cy="1513159"/>
            <a:chOff x="3667800" y="1583575"/>
            <a:chExt cx="4756200" cy="1513159"/>
          </a:xfrm>
        </p:grpSpPr>
        <p:cxnSp>
          <p:nvCxnSpPr>
            <p:cNvPr id="326" name="Google Shape;326;p30"/>
            <p:cNvCxnSpPr/>
            <p:nvPr/>
          </p:nvCxnSpPr>
          <p:spPr>
            <a:xfrm>
              <a:off x="3667800" y="1583575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30"/>
            <p:cNvCxnSpPr/>
            <p:nvPr/>
          </p:nvCxnSpPr>
          <p:spPr>
            <a:xfrm>
              <a:off x="3667800" y="3096734"/>
              <a:ext cx="4756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28" name="Google Shape;3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73" y="543300"/>
            <a:ext cx="2707981" cy="405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0"/>
          <p:cNvGrpSpPr/>
          <p:nvPr/>
        </p:nvGrpSpPr>
        <p:grpSpPr>
          <a:xfrm>
            <a:off x="3731598" y="1213877"/>
            <a:ext cx="4558528" cy="199222"/>
            <a:chOff x="3679970" y="1299607"/>
            <a:chExt cx="4558528" cy="199222"/>
          </a:xfrm>
        </p:grpSpPr>
        <p:sp>
          <p:nvSpPr>
            <p:cNvPr id="330" name="Google Shape;330;p30"/>
            <p:cNvSpPr/>
            <p:nvPr/>
          </p:nvSpPr>
          <p:spPr>
            <a:xfrm>
              <a:off x="36799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0145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3491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46836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0182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3528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6874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0219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565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911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257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3602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694870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029445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0"/>
          <p:cNvGrpSpPr/>
          <p:nvPr/>
        </p:nvGrpSpPr>
        <p:grpSpPr>
          <a:xfrm>
            <a:off x="3834023" y="3095752"/>
            <a:ext cx="4558528" cy="199222"/>
            <a:chOff x="3679970" y="1299607"/>
            <a:chExt cx="4558528" cy="199222"/>
          </a:xfrm>
        </p:grpSpPr>
        <p:sp>
          <p:nvSpPr>
            <p:cNvPr id="345" name="Google Shape;345;p30"/>
            <p:cNvSpPr/>
            <p:nvPr/>
          </p:nvSpPr>
          <p:spPr>
            <a:xfrm>
              <a:off x="36799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0145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3491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46836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0182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3528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6874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0219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35657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69114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025720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360295" y="1299607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694870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8029445" y="1299832"/>
              <a:ext cx="209053" cy="198997"/>
            </a:xfrm>
            <a:custGeom>
              <a:rect b="b" l="l" r="r" t="t"/>
              <a:pathLst>
                <a:path extrusionOk="0" h="2909" w="3056">
                  <a:moveTo>
                    <a:pt x="1528" y="0"/>
                  </a:moveTo>
                  <a:lnTo>
                    <a:pt x="1067" y="963"/>
                  </a:lnTo>
                  <a:lnTo>
                    <a:pt x="0" y="1109"/>
                  </a:lnTo>
                  <a:lnTo>
                    <a:pt x="774" y="1841"/>
                  </a:lnTo>
                  <a:lnTo>
                    <a:pt x="586" y="2908"/>
                  </a:lnTo>
                  <a:lnTo>
                    <a:pt x="1528" y="2406"/>
                  </a:lnTo>
                  <a:lnTo>
                    <a:pt x="2469" y="2908"/>
                  </a:lnTo>
                  <a:lnTo>
                    <a:pt x="2281" y="1841"/>
                  </a:lnTo>
                  <a:lnTo>
                    <a:pt x="3055" y="1109"/>
                  </a:lnTo>
                  <a:lnTo>
                    <a:pt x="2009" y="96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0"/>
          <p:cNvSpPr txBox="1"/>
          <p:nvPr/>
        </p:nvSpPr>
        <p:spPr>
          <a:xfrm>
            <a:off x="4485275" y="3996325"/>
            <a:ext cx="12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Sanjeev Kumar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Nayan Yadav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Bisheng Zeng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714225" y="3996325"/>
            <a:ext cx="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Team 4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5850650" y="3996325"/>
            <a:ext cx="16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Kaushal Dobariya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Vaibhav Babariya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Prasad Menda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409650" y="3996325"/>
            <a:ext cx="15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Vignan Kasam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Sai Kiran Bokkola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8261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 (Nayan Yadav)</a:t>
            </a:r>
            <a:endParaRPr/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53601"/>
            <a:ext cx="7631601" cy="2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 (Prasad)</a:t>
            </a:r>
            <a:endParaRPr/>
          </a:p>
        </p:txBody>
      </p: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13" y="1299225"/>
            <a:ext cx="7105377" cy="32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  (Vignan)</a:t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00" y="1174525"/>
            <a:ext cx="3625988" cy="36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Folder (Sai Kiran)</a:t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0" y="1240925"/>
            <a:ext cx="6761550" cy="33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Tests (Kaushal)</a:t>
            </a:r>
            <a:endParaRPr/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213" y="1174475"/>
            <a:ext cx="4009576" cy="36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Execution Log (Vaibhav)</a:t>
            </a:r>
            <a:endParaRPr/>
          </a:p>
        </p:txBody>
      </p:sp>
      <p:pic>
        <p:nvPicPr>
          <p:cNvPr id="398" name="Google Shape;3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50" y="1631423"/>
            <a:ext cx="6944874" cy="1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Progress Report (Bisheng)</a:t>
            </a:r>
            <a:endParaRPr/>
          </a:p>
        </p:txBody>
      </p:sp>
      <p:pic>
        <p:nvPicPr>
          <p:cNvPr id="404" name="Google Shape;4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50" y="1188425"/>
            <a:ext cx="4061226" cy="3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Demo (Sanjeev)</a:t>
            </a:r>
            <a:endParaRPr/>
          </a:p>
        </p:txBody>
      </p:sp>
      <p:pic>
        <p:nvPicPr>
          <p:cNvPr id="410" name="Google Shape;4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62" y="1258450"/>
            <a:ext cx="5530875" cy="3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 Food Restaurant by Slidesgo">
  <a:themeElements>
    <a:clrScheme name="Simple Light">
      <a:dk1>
        <a:srgbClr val="372814"/>
      </a:dk1>
      <a:lt1>
        <a:srgbClr val="F6F0E4"/>
      </a:lt1>
      <a:dk2>
        <a:srgbClr val="BB9F70"/>
      </a:dk2>
      <a:lt2>
        <a:srgbClr val="9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728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