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6" r:id="rId5"/>
    <p:sldId id="271" r:id="rId6"/>
    <p:sldId id="257" r:id="rId7"/>
    <p:sldId id="258" r:id="rId8"/>
    <p:sldId id="263" r:id="rId9"/>
    <p:sldId id="264" r:id="rId10"/>
    <p:sldId id="267" r:id="rId11"/>
    <p:sldId id="259" r:id="rId12"/>
    <p:sldId id="268" r:id="rId13"/>
    <p:sldId id="260" r:id="rId14"/>
    <p:sldId id="269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9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D4AE-049D-4609-BE8F-4960E020BAEB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C122-9CEA-46A9-B15E-822E87E03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771650"/>
            <a:ext cx="74866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EXCEPTION_REGISTRATION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EXCEPTION_REGISTRATION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DWORD handler;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  id;</a:t>
            </a:r>
          </a:p>
          <a:p>
            <a:pPr>
              <a:buNone/>
            </a:pPr>
            <a:r>
              <a:rPr lang="en-US" dirty="0" smtClean="0"/>
              <a:t>   DWORD </a:t>
            </a:r>
            <a:r>
              <a:rPr lang="en-US" dirty="0" err="1" smtClean="0"/>
              <a:t>ebp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676400" y="152400"/>
          <a:ext cx="4572000" cy="6513689"/>
        </p:xfrm>
        <a:graphic>
          <a:graphicData uri="http://schemas.openxmlformats.org/presentationml/2006/ole">
            <p:oleObj spid="_x0000_s3074" name="Bitmap Image" r:id="rId3" imgW="3858164" imgH="54952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fun_exc_handler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MOV </a:t>
            </a:r>
            <a:r>
              <a:rPr lang="en-US" dirty="0" err="1" smtClean="0"/>
              <a:t>EAX,fun_funinfo_ptr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jump __</a:t>
            </a:r>
            <a:r>
              <a:rPr lang="en-US" dirty="0" err="1" smtClean="0"/>
              <a:t>CxxFrameHandler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57150" y="990600"/>
          <a:ext cx="9045145" cy="4648200"/>
        </p:xfrm>
        <a:graphic>
          <a:graphicData uri="http://schemas.openxmlformats.org/presentationml/2006/ole">
            <p:oleObj spid="_x0000_s8194" name="Bitmap Image" r:id="rId3" imgW="5695238" imgH="292458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funinfo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signature;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unwind_count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punwind_table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tryblock_count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ptryblock_table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0"/>
            <a:ext cx="84761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04309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63824" y="2590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file.cpp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1347216"/>
            <a:ext cx="15240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3544824"/>
            <a:ext cx="15240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5334000"/>
            <a:ext cx="15240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3824" y="21640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file.obj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63824" y="441960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Calculate.exe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3824" y="617220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1155192"/>
            <a:ext cx="1676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Predefined header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65264" y="1194816"/>
            <a:ext cx="1703832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defined header files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77456" y="3355848"/>
            <a:ext cx="161544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Libraries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9648" y="5141976"/>
            <a:ext cx="1603248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Libraries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3"/>
            <a:endCxn id="7" idx="1"/>
          </p:cNvCxnSpPr>
          <p:nvPr/>
        </p:nvCxnSpPr>
        <p:spPr>
          <a:xfrm>
            <a:off x="1905000" y="1574292"/>
            <a:ext cx="1752600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7" idx="3"/>
          </p:cNvCxnSpPr>
          <p:nvPr/>
        </p:nvCxnSpPr>
        <p:spPr>
          <a:xfrm rot="10800000">
            <a:off x="5181600" y="1575816"/>
            <a:ext cx="18836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  <a:endCxn id="8" idx="3"/>
          </p:cNvCxnSpPr>
          <p:nvPr/>
        </p:nvCxnSpPr>
        <p:spPr>
          <a:xfrm rot="10800000">
            <a:off x="5181600" y="3773424"/>
            <a:ext cx="1895856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9" idx="3"/>
          </p:cNvCxnSpPr>
          <p:nvPr/>
        </p:nvCxnSpPr>
        <p:spPr>
          <a:xfrm rot="10800000" flipV="1">
            <a:off x="5181600" y="5561076"/>
            <a:ext cx="1908048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7" idx="0"/>
          </p:cNvCxnSpPr>
          <p:nvPr/>
        </p:nvCxnSpPr>
        <p:spPr>
          <a:xfrm rot="5400000">
            <a:off x="4142994" y="1069086"/>
            <a:ext cx="554736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10" idx="0"/>
          </p:cNvCxnSpPr>
          <p:nvPr/>
        </p:nvCxnSpPr>
        <p:spPr>
          <a:xfrm rot="16200000" flipH="1">
            <a:off x="4240530" y="1983486"/>
            <a:ext cx="359664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8" idx="0"/>
          </p:cNvCxnSpPr>
          <p:nvPr/>
        </p:nvCxnSpPr>
        <p:spPr>
          <a:xfrm rot="5400000">
            <a:off x="3996690" y="3120390"/>
            <a:ext cx="847344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  <a:endCxn id="11" idx="0"/>
          </p:cNvCxnSpPr>
          <p:nvPr/>
        </p:nvCxnSpPr>
        <p:spPr>
          <a:xfrm rot="16200000" flipH="1">
            <a:off x="4211574" y="4210050"/>
            <a:ext cx="417576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9" idx="0"/>
          </p:cNvCxnSpPr>
          <p:nvPr/>
        </p:nvCxnSpPr>
        <p:spPr>
          <a:xfrm rot="5400000">
            <a:off x="4229862" y="5142738"/>
            <a:ext cx="381000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  <a:endCxn id="12" idx="0"/>
          </p:cNvCxnSpPr>
          <p:nvPr/>
        </p:nvCxnSpPr>
        <p:spPr>
          <a:xfrm rot="16200000" flipH="1">
            <a:off x="4229862" y="5980938"/>
            <a:ext cx="381000" cy="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29856" y="3508248"/>
            <a:ext cx="161544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Libraries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82256" y="3660648"/>
            <a:ext cx="161544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Libraries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242048" y="5294376"/>
            <a:ext cx="1603248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Libraries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4448" y="5446776"/>
            <a:ext cx="1603248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Libraries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217664" y="1347216"/>
            <a:ext cx="1703832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defined header files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370064" y="1499616"/>
            <a:ext cx="1703832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defined header files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81000" y="1307592"/>
            <a:ext cx="1676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Predefined header files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33400" y="1459992"/>
            <a:ext cx="1676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Predefined header files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16224" y="4114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file.cpp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68624" y="5638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file.cpp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316224" y="23164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file.obj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68624" y="2468880"/>
            <a:ext cx="2514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file.obj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1752594"/>
            <a:ext cx="30480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667000"/>
            <a:ext cx="38862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Runtime Library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733800"/>
            <a:ext cx="73914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API  Library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6482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5715000"/>
            <a:ext cx="8610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5257800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85800"/>
            <a:ext cx="84582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Code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105400"/>
            <a:ext cx="9144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-1485900" y="34671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43694" y="2475706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439194" y="19804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915694" y="1485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020594" y="304720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991894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934494" y="3618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3867944" y="5049044"/>
            <a:ext cx="1295400" cy="36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0" y="2819400"/>
            <a:ext cx="58586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3886200"/>
            <a:ext cx="13019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  <a:r>
              <a:rPr lang="en-US" dirty="0" err="1" smtClean="0"/>
              <a:t>Alloc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5943600"/>
            <a:ext cx="86914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NtAlloc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4648200"/>
            <a:ext cx="7889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 2e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990600"/>
            <a:ext cx="2286000" cy="5410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609600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990600"/>
            <a:ext cx="1981200" cy="541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9600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Segment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990600"/>
            <a:ext cx="1981200" cy="5410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609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990600"/>
            <a:ext cx="1295400" cy="541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6096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4724400"/>
            <a:ext cx="5181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to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505200"/>
            <a:ext cx="5181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5181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Callers EBP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914400"/>
            <a:ext cx="5181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819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219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990600" y="1447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867400" y="3810000"/>
            <a:ext cx="36576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790575"/>
            <a:ext cx="86963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647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0" y="609600"/>
            <a:ext cx="22098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609600"/>
            <a:ext cx="24384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609600"/>
            <a:ext cx="17526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6858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286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28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43840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Segment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228600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12954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 </a:t>
                      </a:r>
                      <a:r>
                        <a:rPr lang="en-US" dirty="0" err="1" smtClean="0"/>
                        <a:t>Vtable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14800" y="28956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CB </a:t>
                      </a:r>
                      <a:r>
                        <a:rPr lang="en-US" dirty="0" err="1" smtClean="0"/>
                        <a:t>Vtable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114800" y="4495800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 </a:t>
                      </a:r>
                      <a:r>
                        <a:rPr lang="en-US" dirty="0" err="1" smtClean="0"/>
                        <a:t>Vtable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62800" y="9906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CA::Fx1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62800" y="22860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CA::Fx2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62800" y="36576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CB::Fx2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62800" y="51054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CC::Fx3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5257800" y="1143000"/>
            <a:ext cx="1905000" cy="762000"/>
          </a:xfrm>
          <a:prstGeom prst="bentConnector3">
            <a:avLst>
              <a:gd name="adj1" fmla="val 5768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5257800" y="2209800"/>
            <a:ext cx="1905000" cy="304800"/>
          </a:xfrm>
          <a:prstGeom prst="bentConnector3">
            <a:avLst>
              <a:gd name="adj1" fmla="val 570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5334000" y="3733800"/>
            <a:ext cx="1828800" cy="152400"/>
          </a:xfrm>
          <a:prstGeom prst="bentConnector3">
            <a:avLst>
              <a:gd name="adj1" fmla="val 54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334000" y="5257800"/>
            <a:ext cx="1828800" cy="533400"/>
          </a:xfrm>
          <a:prstGeom prst="bentConnector3">
            <a:avLst>
              <a:gd name="adj1" fmla="val 68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334000" y="3886200"/>
            <a:ext cx="1828800" cy="1524000"/>
          </a:xfrm>
          <a:prstGeom prst="bentConnector3">
            <a:avLst>
              <a:gd name="adj1" fmla="val 60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676400" y="22098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vptr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81000" y="2438400"/>
          <a:ext cx="45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 flipV="1">
            <a:off x="609600" y="2743200"/>
            <a:ext cx="1066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H="1" flipV="1">
            <a:off x="4762500" y="2400300"/>
            <a:ext cx="1600200" cy="609600"/>
          </a:xfrm>
          <a:prstGeom prst="bentConnector3">
            <a:avLst>
              <a:gd name="adj1" fmla="val 47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 flipH="1" flipV="1">
            <a:off x="4762500" y="4000500"/>
            <a:ext cx="1600200" cy="609600"/>
          </a:xfrm>
          <a:prstGeom prst="bentConnector3">
            <a:avLst>
              <a:gd name="adj1" fmla="val 47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0" y="609600"/>
            <a:ext cx="22098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609600"/>
            <a:ext cx="24384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609600"/>
            <a:ext cx="17526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6858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286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28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43840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Segment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228600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12954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 IX </a:t>
                      </a:r>
                      <a:r>
                        <a:rPr lang="en-US" dirty="0" err="1" smtClean="0"/>
                        <a:t>Vtable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5960828"/>
              </p:ext>
            </p:extLst>
          </p:nvPr>
        </p:nvGraphicFramePr>
        <p:xfrm>
          <a:off x="4114800" y="33528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 IY </a:t>
                      </a:r>
                      <a:r>
                        <a:rPr lang="en-US" dirty="0" err="1" smtClean="0"/>
                        <a:t>Vtable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Fy1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Fy2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62800" y="9906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CA::Fx1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62800" y="22860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CA::Fx2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1429516"/>
              </p:ext>
            </p:extLst>
          </p:nvPr>
        </p:nvGraphicFramePr>
        <p:xfrm>
          <a:off x="7162800" y="36576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CA::Fy1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1927318"/>
              </p:ext>
            </p:extLst>
          </p:nvPr>
        </p:nvGraphicFramePr>
        <p:xfrm>
          <a:off x="7162800" y="51054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CA::</a:t>
                      </a:r>
                      <a:r>
                        <a:rPr lang="en-US" dirty="0" smtClean="0"/>
                        <a:t>Fy2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5257800" y="1143000"/>
            <a:ext cx="1905000" cy="762000"/>
          </a:xfrm>
          <a:prstGeom prst="bentConnector3">
            <a:avLst>
              <a:gd name="adj1" fmla="val 576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5257800" y="2209800"/>
            <a:ext cx="1905000" cy="304800"/>
          </a:xfrm>
          <a:prstGeom prst="bentConnector3">
            <a:avLst>
              <a:gd name="adj1" fmla="val 570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5334000" y="3733800"/>
            <a:ext cx="1828800" cy="152400"/>
          </a:xfrm>
          <a:prstGeom prst="bentConnector3">
            <a:avLst>
              <a:gd name="adj1" fmla="val 54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676400" y="2209800"/>
          <a:ext cx="137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vptr1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Vptr2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IY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81000" y="2438400"/>
          <a:ext cx="45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 flipV="1">
            <a:off x="609600" y="2743200"/>
            <a:ext cx="1066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5334000" y="4267200"/>
            <a:ext cx="1905000" cy="1066800"/>
          </a:xfrm>
          <a:prstGeom prst="bentConnector3">
            <a:avLst>
              <a:gd name="adj1" fmla="val 544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2895600" y="1524000"/>
            <a:ext cx="13716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819400" y="3581400"/>
            <a:ext cx="1371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191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Owner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</dc:creator>
  <cp:keywords>cpp</cp:keywords>
  <cp:lastModifiedBy>ali</cp:lastModifiedBy>
  <cp:revision>15</cp:revision>
  <dcterms:created xsi:type="dcterms:W3CDTF">2008-11-26T04:47:00Z</dcterms:created>
  <dcterms:modified xsi:type="dcterms:W3CDTF">2011-09-15T01:24:22Z</dcterms:modified>
</cp:coreProperties>
</file>