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894E-4042-4E97-B4DC-32A9E4ADDEB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059-370F-4989-9284-4DD4169A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894E-4042-4E97-B4DC-32A9E4ADDEB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059-370F-4989-9284-4DD4169A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894E-4042-4E97-B4DC-32A9E4ADDEB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059-370F-4989-9284-4DD4169A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894E-4042-4E97-B4DC-32A9E4ADDEB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059-370F-4989-9284-4DD4169A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5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894E-4042-4E97-B4DC-32A9E4ADDEB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059-370F-4989-9284-4DD4169A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3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894E-4042-4E97-B4DC-32A9E4ADDEB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059-370F-4989-9284-4DD4169A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894E-4042-4E97-B4DC-32A9E4ADDEB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059-370F-4989-9284-4DD4169A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894E-4042-4E97-B4DC-32A9E4ADDEB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059-370F-4989-9284-4DD4169A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894E-4042-4E97-B4DC-32A9E4ADDEB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059-370F-4989-9284-4DD4169A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894E-4042-4E97-B4DC-32A9E4ADDEB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059-370F-4989-9284-4DD4169A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894E-4042-4E97-B4DC-32A9E4ADDEB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2059-370F-4989-9284-4DD4169A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4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894E-4042-4E97-B4DC-32A9E4ADDEB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2059-370F-4989-9284-4DD4169A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875" y="1899603"/>
            <a:ext cx="9144000" cy="784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149" y="1737360"/>
            <a:ext cx="9144000" cy="52708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87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2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6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1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5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4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642257" y="715282"/>
            <a:ext cx="10515600" cy="5738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5400" dirty="0" smtClean="0"/>
              <a:t>Rule </a:t>
            </a:r>
            <a:r>
              <a:rPr lang="en-US" sz="5400" dirty="0"/>
              <a:t>of thumb </a:t>
            </a:r>
            <a:endParaRPr lang="en-US" sz="5400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design patterns only when you recognize situation which is causing you pain in future and only if there is no other simple OOP way to solve that problem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Design patterns are solutions to problems as they occur, not solutions to problems we think may occur </a:t>
            </a:r>
          </a:p>
        </p:txBody>
      </p:sp>
    </p:spTree>
    <p:extLst>
      <p:ext uri="{BB962C8B-B14F-4D97-AF65-F5344CB8AC3E}">
        <p14:creationId xmlns:p14="http://schemas.microsoft.com/office/powerpoint/2010/main" val="226060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39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2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96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1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2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16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64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9760"/>
            <a:ext cx="10515600" cy="55572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design pattern provides a general reusable solution for the common problems occurs in software design. The patterns typically show relationships and interactions </a:t>
            </a:r>
            <a:r>
              <a:rPr lang="en-US" dirty="0" smtClean="0"/>
              <a:t>between </a:t>
            </a:r>
            <a:r>
              <a:rPr lang="en-US" dirty="0"/>
              <a:t>classes or objects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Design </a:t>
            </a:r>
            <a:r>
              <a:rPr lang="en-US" dirty="0"/>
              <a:t>patterns are programming language independent strategies for solving a common problem. That means a design pattern represents an idea, not a particular implementation. By using the design patterns you can make </a:t>
            </a:r>
            <a:r>
              <a:rPr lang="en-US" dirty="0" smtClean="0"/>
              <a:t>your </a:t>
            </a:r>
            <a:r>
              <a:rPr lang="en-US" dirty="0"/>
              <a:t>code more flexible, reusable and </a:t>
            </a:r>
            <a:r>
              <a:rPr lang="en-US" dirty="0" smtClean="0"/>
              <a:t>maintainable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not mandatory to implement design patterns in your project always. Design patterns are not meant for project development. Design patterns are meant for common problem-solving. Whenever there is a need, you have to implement a suitable pattern to avoid such problems in the future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23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4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51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63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64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8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r>
              <a:rPr lang="en-US" b="1" dirty="0"/>
              <a:t> Goal: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Understand the purpose and usage of each design patterns. So, you will be able to pick and implement the correct pattern as needed.</a:t>
            </a:r>
          </a:p>
        </p:txBody>
      </p:sp>
    </p:spTree>
    <p:extLst>
      <p:ext uri="{BB962C8B-B14F-4D97-AF65-F5344CB8AC3E}">
        <p14:creationId xmlns:p14="http://schemas.microsoft.com/office/powerpoint/2010/main" val="169309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/>
              <a:t> Types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There are mainly three types of design patterns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Creational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Structural</a:t>
            </a:r>
          </a:p>
          <a:p>
            <a:pPr marL="514350" indent="-514350">
              <a:buAutoNum type="arabicPeriod"/>
            </a:pPr>
            <a:r>
              <a:rPr lang="en-US" b="1" dirty="0"/>
              <a:t>Behavioral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Creational </a:t>
            </a:r>
            <a:r>
              <a:rPr lang="en-US" b="1" dirty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These design patterns are all about class instantiation or object creation.</a:t>
            </a:r>
          </a:p>
          <a:p>
            <a:r>
              <a:rPr lang="en-US" dirty="0"/>
              <a:t>These patterns can be further categorized into Class-creational patterns and object-creational patterns. While class-creation patterns use inheritance effectively in the instantiation process, object-creation patterns use delegation effectively to get the job done.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Creational </a:t>
            </a:r>
            <a:r>
              <a:rPr lang="en-US" dirty="0"/>
              <a:t>design patterns are the Factory Method, Abstract Factory, Builder, Singleton, </a:t>
            </a:r>
            <a:r>
              <a:rPr lang="en-US" dirty="0" smtClean="0"/>
              <a:t>Prototype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Object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3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Singleton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Singleton pattern as the name suggests is used to create one and only instance of a class. There are several examples where only a single instance of a class should exist and the constraint be enforced. Caches, thread pools, registries are examples of objects that should only have a single instance.</a:t>
            </a:r>
          </a:p>
          <a:p>
            <a:r>
              <a:rPr lang="en-US" dirty="0"/>
              <a:t>Formally the Singleton pattern is defined as </a:t>
            </a:r>
            <a:r>
              <a:rPr lang="en-US" b="1" i="1" dirty="0"/>
              <a:t>ensuring that only a single instance of a class exists and a global point of access to it exists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42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b="1" dirty="0"/>
              <a:t>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diagram </a:t>
            </a:r>
            <a:r>
              <a:rPr lang="en-US" dirty="0" smtClean="0"/>
              <a:t>consists </a:t>
            </a:r>
            <a:r>
              <a:rPr lang="en-US" dirty="0"/>
              <a:t>of only a single </a:t>
            </a:r>
            <a:r>
              <a:rPr lang="en-US" dirty="0" smtClean="0"/>
              <a:t>entity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2594403"/>
            <a:ext cx="6465812" cy="23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2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 Implementation.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306</Words>
  <Application>Microsoft Office PowerPoint</Application>
  <PresentationFormat>Widescreen</PresentationFormat>
  <Paragraphs>41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Design Pattern</vt:lpstr>
      <vt:lpstr>PowerPoint Presentation</vt:lpstr>
      <vt:lpstr>PowerPoint Presentation</vt:lpstr>
      <vt:lpstr>      Goal:</vt:lpstr>
      <vt:lpstr>   Types of Design Patterns</vt:lpstr>
      <vt:lpstr>  Creational Design Patterns</vt:lpstr>
      <vt:lpstr>  Singleton Design Pattern</vt:lpstr>
      <vt:lpstr>  Class Diagram</vt:lpstr>
      <vt:lpstr>Singleton Pattern Implementation.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Kumar, Sanjeev [Bangalore]</dc:creator>
  <cp:lastModifiedBy>Kumar, Sanjeev [Bangalore]</cp:lastModifiedBy>
  <cp:revision>12</cp:revision>
  <dcterms:created xsi:type="dcterms:W3CDTF">2019-09-18T03:09:36Z</dcterms:created>
  <dcterms:modified xsi:type="dcterms:W3CDTF">2019-09-18T04:06:51Z</dcterms:modified>
</cp:coreProperties>
</file>