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E60B-0590-6A1F-C222-759171DB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20187"/>
            <a:ext cx="12192000" cy="1286540"/>
          </a:xfrm>
          <a:solidFill>
            <a:schemeClr val="bg2">
              <a:lumMod val="90000"/>
              <a:alpha val="58000"/>
            </a:schemeClr>
          </a:solidFill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BENZ - HUB</a:t>
            </a:r>
            <a:endParaRPr lang="LID4096" sz="8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6B91-B8F4-28AA-D840-00F064207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0463" y="3986638"/>
            <a:ext cx="3037369" cy="2777498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Presented By:</a:t>
            </a:r>
          </a:p>
          <a:p>
            <a:pPr algn="l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Muskan Jain</a:t>
            </a:r>
          </a:p>
          <a:p>
            <a:pPr algn="l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Aqsa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Adab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pPr algn="l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Sanjeev Pandey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10000">
        <p14:reveal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E60B-0590-6A1F-C222-759171DB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20187"/>
            <a:ext cx="12192000" cy="1286540"/>
          </a:xfrm>
          <a:solidFill>
            <a:schemeClr val="bg2">
              <a:lumMod val="90000"/>
              <a:alpha val="58000"/>
            </a:schemeClr>
          </a:solidFill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CAR STOCK ANALYSIS</a:t>
            </a:r>
            <a:endParaRPr lang="LID4096" sz="72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alendar">
            <a:extLst>
              <a:ext uri="{FF2B5EF4-FFF2-40B4-BE49-F238E27FC236}">
                <a16:creationId xmlns:a16="http://schemas.microsoft.com/office/drawing/2014/main" id="{5CBA5DD6-F5B2-2452-B183-E74F05231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9" y="160519"/>
            <a:ext cx="10289033" cy="5787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343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0"/>
    </mc:Choice>
    <mc:Fallback>
      <p:transition spd="slow" advClick="0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E60B-0590-6A1F-C222-759171DB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20187"/>
            <a:ext cx="12192000" cy="1286540"/>
          </a:xfrm>
          <a:solidFill>
            <a:schemeClr val="bg2">
              <a:lumMod val="90000"/>
              <a:alpha val="58000"/>
            </a:schemeClr>
          </a:solidFill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CAR SALES ANALYSIS</a:t>
            </a:r>
            <a:endParaRPr lang="LID4096" sz="72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9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pie chart">
            <a:extLst>
              <a:ext uri="{FF2B5EF4-FFF2-40B4-BE49-F238E27FC236}">
                <a16:creationId xmlns:a16="http://schemas.microsoft.com/office/drawing/2014/main" id="{2ADC9D4C-6F92-94C4-512F-EDD4E98BB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 b="7024"/>
          <a:stretch/>
        </p:blipFill>
        <p:spPr>
          <a:xfrm>
            <a:off x="838200" y="233807"/>
            <a:ext cx="10468866" cy="5888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3000"/>
    </mc:Choice>
    <mc:Fallback>
      <p:transition spd="slow" advClick="0" advTm="60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E60B-0590-6A1F-C222-759171DB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20187"/>
            <a:ext cx="12192000" cy="1286540"/>
          </a:xfrm>
          <a:solidFill>
            <a:schemeClr val="bg2">
              <a:lumMod val="90000"/>
              <a:alpha val="58000"/>
            </a:schemeClr>
          </a:solidFill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</a:t>
            </a:r>
            <a:endParaRPr lang="LID4096" sz="72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Broadway</vt:lpstr>
      <vt:lpstr>Calibri</vt:lpstr>
      <vt:lpstr>Calibri Light</vt:lpstr>
      <vt:lpstr>Office Theme</vt:lpstr>
      <vt:lpstr>BENZ - HUB</vt:lpstr>
      <vt:lpstr>CAR STOCK ANALYSIS</vt:lpstr>
      <vt:lpstr>PowerPoint Presentation</vt:lpstr>
      <vt:lpstr>CAR SALES ANALYSIS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Abhinav Khandelwal</cp:lastModifiedBy>
  <cp:revision>8</cp:revision>
  <dcterms:created xsi:type="dcterms:W3CDTF">2023-05-07T13:33:35Z</dcterms:created>
  <dcterms:modified xsi:type="dcterms:W3CDTF">2023-05-07T16:23:28Z</dcterms:modified>
</cp:coreProperties>
</file>