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Source Code Pro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216" y="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tish-pande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ujjawal-kumar-jaiswal-a8598b145/" TargetMode="External"/><Relationship Id="rId4" Type="http://schemas.openxmlformats.org/officeDocument/2006/relationships/hyperlink" Target="http://www.linkedin.com/in/sanjeev-agrawal-0138b01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341050"/>
            <a:ext cx="8282400" cy="236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THOR  :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Big Data Solutions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Guided by Mr. Vimal Daga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72675" y="36765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208820" y="210228"/>
            <a:ext cx="8429458" cy="4476172"/>
            <a:chOff x="7007784" y="466961"/>
            <a:chExt cx="2212049" cy="2504993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84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28429" y="498340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 txBox="1"/>
            <p:nvPr/>
          </p:nvSpPr>
          <p:spPr>
            <a:xfrm>
              <a:off x="7122050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24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Objective: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Lato"/>
                  <a:ea typeface="Lato"/>
                  <a:cs typeface="Lato"/>
                  <a:sym typeface="Lato"/>
                </a:rPr>
                <a:t>Deployment of On-Demand Hadoop Cluster over Cloud Infrastructure for storing Customer’s data and providing the Big data analysis facility.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99" y="162725"/>
            <a:ext cx="64052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Technology Used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2855550" y="1154830"/>
            <a:ext cx="34329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Hadoop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Virtualization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Container Technology (Docker)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Devops ( Ansible )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RDBMS ( MariaDB)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Python-CGI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2675" y="36765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08820" y="210228"/>
            <a:ext cx="8429458" cy="4476172"/>
            <a:chOff x="7007784" y="466961"/>
            <a:chExt cx="2212049" cy="2504993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84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Shape 88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28429" y="498340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Shape 89"/>
            <p:cNvSpPr txBox="1"/>
            <p:nvPr/>
          </p:nvSpPr>
          <p:spPr>
            <a:xfrm>
              <a:off x="7122050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24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Target Audience: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Lato"/>
                  <a:ea typeface="Lato"/>
                  <a:cs typeface="Lato"/>
                  <a:sym typeface="Lato"/>
                </a:rPr>
                <a:t>Administrators  of companies who need to start, stop and configure i.e. manage the clusters for storing the huge  real-time data and process them to get relevant informations i.e. for batch processing.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41960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208820" y="210228"/>
            <a:ext cx="8429458" cy="4476172"/>
            <a:chOff x="7007784" y="466961"/>
            <a:chExt cx="2212049" cy="2504993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84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Shape 9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28429" y="498340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 txBox="1"/>
            <p:nvPr/>
          </p:nvSpPr>
          <p:spPr>
            <a:xfrm>
              <a:off x="7129844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How We Are Different From Others</a:t>
              </a: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are  building the cluster  over cloud using container technology which is yet to be implemented by the Cloud giants like AWS</a:t>
              </a:r>
              <a:r>
                <a:rPr lang="en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are providing  a pre-built Cluster L</a:t>
              </a:r>
              <a:r>
                <a:rPr lang="en-US" sz="1800" dirty="0" err="1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ab</a:t>
              </a:r>
              <a:r>
                <a:rPr lang="en-US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to the Customers which is yet to be implemented by Big Cloud </a:t>
              </a:r>
              <a:r>
                <a:rPr lang="en-US" sz="1800" dirty="0" err="1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Corporates</a:t>
              </a:r>
              <a:r>
                <a:rPr lang="en-US" sz="18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endPara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</a:pPr>
              <a:endPara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41960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208820" y="210228"/>
            <a:ext cx="8429458" cy="4476172"/>
            <a:chOff x="7007784" y="466961"/>
            <a:chExt cx="2212049" cy="2504993"/>
          </a:xfrm>
        </p:grpSpPr>
        <p:pic>
          <p:nvPicPr>
            <p:cNvPr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84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28429" y="498340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 txBox="1"/>
            <p:nvPr/>
          </p:nvSpPr>
          <p:spPr>
            <a:xfrm>
              <a:off x="7129844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4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What we provide</a:t>
              </a:r>
            </a:p>
            <a:p>
              <a:pPr marL="457200" lvl="0" indent="-342900" rtl="0">
                <a:lnSpc>
                  <a:spcPct val="115000"/>
                </a:lnSpc>
                <a:spcBef>
                  <a:spcPts val="500"/>
                </a:spcBef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Facility of creating big data cluster over cloud on the top of HDFS.</a:t>
              </a:r>
            </a:p>
            <a:p>
              <a:pPr marL="457200" lvl="0" indent="-342900" rtl="0">
                <a:lnSpc>
                  <a:spcPct val="115000"/>
                </a:lnSpc>
                <a:spcBef>
                  <a:spcPts val="500"/>
                </a:spcBef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Facility of processing the stored data against user programs.</a:t>
              </a:r>
            </a:p>
            <a:p>
              <a:pPr marL="457200" lvl="0" indent="-342900" rtl="0">
                <a:lnSpc>
                  <a:spcPct val="115000"/>
                </a:lnSpc>
                <a:spcBef>
                  <a:spcPts val="500"/>
                </a:spcBef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User can access our pre-build Cluster Lab to process their data.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0" y="41960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295170" y="291838"/>
            <a:ext cx="8429458" cy="4476188"/>
            <a:chOff x="6991488" y="466952"/>
            <a:chExt cx="2212049" cy="2505001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91488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36216" y="491009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Shape 116"/>
            <p:cNvSpPr txBox="1"/>
            <p:nvPr/>
          </p:nvSpPr>
          <p:spPr>
            <a:xfrm>
              <a:off x="7129844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4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Analysis of IPL matches (ball-by-ball dataset)</a:t>
              </a: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Indian Premier League (IPL) is a highly profitable industry in India.</a:t>
              </a: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have analysed the whole dataset of all IPL matches played yet and this rich dataset can be analysed for numerous valuable queries.</a:t>
              </a: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       </a:t>
              </a:r>
              <a:r>
                <a:rPr lang="en" sz="18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Total number of entries (rows) :  1,36,600  entries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0" y="419600"/>
            <a:ext cx="9019800" cy="44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</a:rPr>
              <a:t>	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357270" y="291838"/>
            <a:ext cx="8429458" cy="4476188"/>
            <a:chOff x="7007784" y="466952"/>
            <a:chExt cx="2212049" cy="2505001"/>
          </a:xfrm>
        </p:grpSpPr>
        <p:pic>
          <p:nvPicPr>
            <p:cNvPr id="123" name="Shape 1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84" y="466961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36216" y="491009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 txBox="1"/>
            <p:nvPr/>
          </p:nvSpPr>
          <p:spPr>
            <a:xfrm>
              <a:off x="7129844" y="7865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24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4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Analysis of IPL matches (ball-by-ball dataset)</a:t>
              </a:r>
            </a:p>
            <a:p>
              <a:pPr marL="457200" lvl="0" indent="-342900" rtl="0"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ct val="100000"/>
                <a:buFont typeface="Lato"/>
                <a:buChar char="➔"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have analysed the dataset for total number of 6’s and 4’s hit by a team in IPL history yet.</a:t>
              </a: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dataset source :  </a:t>
              </a:r>
              <a:r>
                <a:rPr lang="en" sz="1800" u="sng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https://www.kaggle.com/manasgarg/ipl</a:t>
              </a:r>
              <a:r>
                <a:rPr lang="en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Developed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616525" y="1332800"/>
            <a:ext cx="4661100" cy="3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SATISH KUMAR PANDEY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(</a:t>
            </a:r>
            <a:r>
              <a:rPr lang="en" sz="1000" u="sng" dirty="0">
                <a:solidFill>
                  <a:schemeClr val="hlink"/>
                </a:solidFill>
                <a:hlinkClick r:id="rId3"/>
              </a:rPr>
              <a:t>http://www.linkedin.com/in/satish-pandey/</a:t>
            </a:r>
            <a:r>
              <a:rPr lang="en" sz="1000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SANJEEV KUMAR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000" u="sng" dirty="0">
                <a:solidFill>
                  <a:schemeClr val="hlink"/>
                </a:solidFill>
                <a:hlinkClick r:id="rId4"/>
              </a:rPr>
              <a:t>http://www.linkedin.com/in/sanjeev-agrawal-0138b0105/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UJJAWAL KUMAR JAISWAL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</a:t>
            </a:r>
            <a:r>
              <a:rPr lang="en" sz="1000" u="sng" smtClean="0">
                <a:solidFill>
                  <a:schemeClr val="hlink"/>
                </a:solidFill>
                <a:hlinkClick r:id="rId5"/>
              </a:rPr>
              <a:t>www.linkedin.com/in/ujjawal-kumar-jaiswal-a8598b145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/</a:t>
            </a:r>
            <a:r>
              <a:rPr lang="en" sz="1000"/>
              <a:t>)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302</Words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Oswald</vt:lpstr>
      <vt:lpstr>Raleway</vt:lpstr>
      <vt:lpstr>Lato</vt:lpstr>
      <vt:lpstr>Source Code Pro</vt:lpstr>
      <vt:lpstr>modern-writer</vt:lpstr>
      <vt:lpstr>THOR  :  Big Data Solutions</vt:lpstr>
      <vt:lpstr>             </vt:lpstr>
      <vt:lpstr>Slide 3</vt:lpstr>
      <vt:lpstr>             </vt:lpstr>
      <vt:lpstr>             </vt:lpstr>
      <vt:lpstr>             </vt:lpstr>
      <vt:lpstr>             </vt:lpstr>
      <vt:lpstr>             </vt:lpstr>
      <vt:lpstr>Developed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  :  Big Data Solutions</dc:title>
  <cp:lastModifiedBy>Ujjawal Kumar</cp:lastModifiedBy>
  <cp:revision>9</cp:revision>
  <dcterms:modified xsi:type="dcterms:W3CDTF">2017-07-05T01:19:50Z</dcterms:modified>
</cp:coreProperties>
</file>