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78" r:id="rId4"/>
    <p:sldId id="258" r:id="rId5"/>
    <p:sldId id="259" r:id="rId6"/>
    <p:sldId id="260" r:id="rId7"/>
    <p:sldId id="262" r:id="rId8"/>
    <p:sldId id="263" r:id="rId9"/>
    <p:sldId id="266" r:id="rId10"/>
    <p:sldId id="275" r:id="rId11"/>
    <p:sldId id="276" r:id="rId12"/>
    <p:sldId id="267" r:id="rId13"/>
    <p:sldId id="268" r:id="rId14"/>
    <p:sldId id="269" r:id="rId15"/>
    <p:sldId id="270" r:id="rId16"/>
    <p:sldId id="279" r:id="rId17"/>
    <p:sldId id="274" r:id="rId18"/>
    <p:sldId id="27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EEV REDDY" userId="ce6491f9434e77bb" providerId="LiveId" clId="{B3246C8D-48E1-4806-8277-97C48D8F5F41}"/>
    <pc:docChg chg="modSld">
      <pc:chgData name="SANJEEV REDDY" userId="ce6491f9434e77bb" providerId="LiveId" clId="{B3246C8D-48E1-4806-8277-97C48D8F5F41}" dt="2024-07-15T04:55:23.885" v="1" actId="20577"/>
      <pc:docMkLst>
        <pc:docMk/>
      </pc:docMkLst>
      <pc:sldChg chg="modSp mod">
        <pc:chgData name="SANJEEV REDDY" userId="ce6491f9434e77bb" providerId="LiveId" clId="{B3246C8D-48E1-4806-8277-97C48D8F5F41}" dt="2024-07-15T04:55:23.885" v="1" actId="20577"/>
        <pc:sldMkLst>
          <pc:docMk/>
          <pc:sldMk cId="193685854" sldId="264"/>
        </pc:sldMkLst>
        <pc:spChg chg="mod">
          <ac:chgData name="SANJEEV REDDY" userId="ce6491f9434e77bb" providerId="LiveId" clId="{B3246C8D-48E1-4806-8277-97C48D8F5F41}" dt="2024-07-15T04:55:23.885" v="1" actId="20577"/>
          <ac:spMkLst>
            <pc:docMk/>
            <pc:sldMk cId="193685854" sldId="264"/>
            <ac:spMk id="6" creationId="{D4B91BC6-B3FC-397B-C6F5-49C10B7004EB}"/>
          </ac:spMkLst>
        </pc:spChg>
      </pc:sldChg>
    </pc:docChg>
  </pc:docChgLst>
  <pc:docChgLst>
    <pc:chgData name="SANJEEV REDDY" userId="ce6491f9434e77bb" providerId="LiveId" clId="{78E21584-9C1F-41F3-A24D-F8BAB8EB9F45}"/>
    <pc:docChg chg="undo redo custSel addSld delSld modSld sldOrd">
      <pc:chgData name="SANJEEV REDDY" userId="ce6491f9434e77bb" providerId="LiveId" clId="{78E21584-9C1F-41F3-A24D-F8BAB8EB9F45}" dt="2024-06-18T10:03:54.004" v="1516" actId="1076"/>
      <pc:docMkLst>
        <pc:docMk/>
      </pc:docMkLst>
      <pc:sldChg chg="del">
        <pc:chgData name="SANJEEV REDDY" userId="ce6491f9434e77bb" providerId="LiveId" clId="{78E21584-9C1F-41F3-A24D-F8BAB8EB9F45}" dt="2024-06-18T09:37:46.263" v="1374" actId="47"/>
        <pc:sldMkLst>
          <pc:docMk/>
          <pc:sldMk cId="2537646611" sldId="256"/>
        </pc:sldMkLst>
      </pc:sldChg>
      <pc:sldChg chg="addSp modSp mod">
        <pc:chgData name="SANJEEV REDDY" userId="ce6491f9434e77bb" providerId="LiveId" clId="{78E21584-9C1F-41F3-A24D-F8BAB8EB9F45}" dt="2024-06-18T08:11:25.897" v="1329" actId="1076"/>
        <pc:sldMkLst>
          <pc:docMk/>
          <pc:sldMk cId="3678239963" sldId="259"/>
        </pc:sldMkLst>
        <pc:spChg chg="add mod">
          <ac:chgData name="SANJEEV REDDY" userId="ce6491f9434e77bb" providerId="LiveId" clId="{78E21584-9C1F-41F3-A24D-F8BAB8EB9F45}" dt="2024-06-18T08:11:20.052" v="1328" actId="1076"/>
          <ac:spMkLst>
            <pc:docMk/>
            <pc:sldMk cId="3678239963" sldId="259"/>
            <ac:spMk id="2" creationId="{690092AB-1EB7-0EE3-D618-E0ADE8656E92}"/>
          </ac:spMkLst>
        </pc:spChg>
        <pc:spChg chg="mod">
          <ac:chgData name="SANJEEV REDDY" userId="ce6491f9434e77bb" providerId="LiveId" clId="{78E21584-9C1F-41F3-A24D-F8BAB8EB9F45}" dt="2024-06-18T08:11:25.897" v="1329" actId="1076"/>
          <ac:spMkLst>
            <pc:docMk/>
            <pc:sldMk cId="3678239963" sldId="259"/>
            <ac:spMk id="4" creationId="{2250BD54-7C5F-4681-93ED-1867A701D626}"/>
          </ac:spMkLst>
        </pc:spChg>
      </pc:sldChg>
      <pc:sldChg chg="addSp delSp modSp del mod ord">
        <pc:chgData name="SANJEEV REDDY" userId="ce6491f9434e77bb" providerId="LiveId" clId="{78E21584-9C1F-41F3-A24D-F8BAB8EB9F45}" dt="2024-06-18T09:37:46.147" v="1373" actId="2696"/>
        <pc:sldMkLst>
          <pc:docMk/>
          <pc:sldMk cId="1644133471" sldId="261"/>
        </pc:sldMkLst>
        <pc:spChg chg="add mod">
          <ac:chgData name="SANJEEV REDDY" userId="ce6491f9434e77bb" providerId="LiveId" clId="{78E21584-9C1F-41F3-A24D-F8BAB8EB9F45}" dt="2024-06-18T08:15:49.978" v="1368" actId="1076"/>
          <ac:spMkLst>
            <pc:docMk/>
            <pc:sldMk cId="1644133471" sldId="261"/>
            <ac:spMk id="2" creationId="{31822200-4B01-3E00-71F0-06513D200F5A}"/>
          </ac:spMkLst>
        </pc:spChg>
        <pc:spChg chg="add del mod">
          <ac:chgData name="SANJEEV REDDY" userId="ce6491f9434e77bb" providerId="LiveId" clId="{78E21584-9C1F-41F3-A24D-F8BAB8EB9F45}" dt="2024-06-18T09:37:38.423" v="1372"/>
          <ac:spMkLst>
            <pc:docMk/>
            <pc:sldMk cId="1644133471" sldId="261"/>
            <ac:spMk id="3" creationId="{E6812ADC-44F5-439D-5E2F-37CE2067A534}"/>
          </ac:spMkLst>
        </pc:spChg>
        <pc:spChg chg="del mod">
          <ac:chgData name="SANJEEV REDDY" userId="ce6491f9434e77bb" providerId="LiveId" clId="{78E21584-9C1F-41F3-A24D-F8BAB8EB9F45}" dt="2024-06-18T08:11:58.417" v="1333"/>
          <ac:spMkLst>
            <pc:docMk/>
            <pc:sldMk cId="1644133471" sldId="261"/>
            <ac:spMk id="4" creationId="{0225C5D7-E086-4E90-B3C0-45BC6AABE449}"/>
          </ac:spMkLst>
        </pc:spChg>
      </pc:sldChg>
      <pc:sldChg chg="addSp delSp modSp mod">
        <pc:chgData name="SANJEEV REDDY" userId="ce6491f9434e77bb" providerId="LiveId" clId="{78E21584-9C1F-41F3-A24D-F8BAB8EB9F45}" dt="2024-06-18T07:59:42.380" v="1317" actId="20577"/>
        <pc:sldMkLst>
          <pc:docMk/>
          <pc:sldMk cId="193685854" sldId="264"/>
        </pc:sldMkLst>
        <pc:spChg chg="del mod">
          <ac:chgData name="SANJEEV REDDY" userId="ce6491f9434e77bb" providerId="LiveId" clId="{78E21584-9C1F-41F3-A24D-F8BAB8EB9F45}" dt="2024-06-18T07:48:04.128" v="759" actId="478"/>
          <ac:spMkLst>
            <pc:docMk/>
            <pc:sldMk cId="193685854" sldId="264"/>
            <ac:spMk id="2" creationId="{17F2420A-2ACB-41E6-8B5D-D60E36FE9D51}"/>
          </ac:spMkLst>
        </pc:spChg>
        <pc:spChg chg="add del mod">
          <ac:chgData name="SANJEEV REDDY" userId="ce6491f9434e77bb" providerId="LiveId" clId="{78E21584-9C1F-41F3-A24D-F8BAB8EB9F45}" dt="2024-06-18T07:51:28.209" v="859" actId="1076"/>
          <ac:spMkLst>
            <pc:docMk/>
            <pc:sldMk cId="193685854" sldId="264"/>
            <ac:spMk id="3" creationId="{8505302F-3160-1DA7-E42E-6955FDDF8761}"/>
          </ac:spMkLst>
        </pc:spChg>
        <pc:spChg chg="add mod">
          <ac:chgData name="SANJEEV REDDY" userId="ce6491f9434e77bb" providerId="LiveId" clId="{78E21584-9C1F-41F3-A24D-F8BAB8EB9F45}" dt="2024-06-18T07:48:52.625" v="774" actId="20577"/>
          <ac:spMkLst>
            <pc:docMk/>
            <pc:sldMk cId="193685854" sldId="264"/>
            <ac:spMk id="4" creationId="{2EFB888B-43AA-B51A-176E-3F7E14734BB5}"/>
          </ac:spMkLst>
        </pc:spChg>
        <pc:spChg chg="add mod">
          <ac:chgData name="SANJEEV REDDY" userId="ce6491f9434e77bb" providerId="LiveId" clId="{78E21584-9C1F-41F3-A24D-F8BAB8EB9F45}" dt="2024-06-18T07:58:18.787" v="1301" actId="1076"/>
          <ac:spMkLst>
            <pc:docMk/>
            <pc:sldMk cId="193685854" sldId="264"/>
            <ac:spMk id="5" creationId="{34476BD2-68B8-75F6-FD18-F3639399C99C}"/>
          </ac:spMkLst>
        </pc:spChg>
        <pc:spChg chg="add mod">
          <ac:chgData name="SANJEEV REDDY" userId="ce6491f9434e77bb" providerId="LiveId" clId="{78E21584-9C1F-41F3-A24D-F8BAB8EB9F45}" dt="2024-06-18T07:59:42.380" v="1317" actId="20577"/>
          <ac:spMkLst>
            <pc:docMk/>
            <pc:sldMk cId="193685854" sldId="264"/>
            <ac:spMk id="6" creationId="{D4B91BC6-B3FC-397B-C6F5-49C10B7004EB}"/>
          </ac:spMkLst>
        </pc:spChg>
      </pc:sldChg>
      <pc:sldChg chg="modSp mod">
        <pc:chgData name="SANJEEV REDDY" userId="ce6491f9434e77bb" providerId="LiveId" clId="{78E21584-9C1F-41F3-A24D-F8BAB8EB9F45}" dt="2024-06-18T08:07:11.221" v="1319" actId="20577"/>
        <pc:sldMkLst>
          <pc:docMk/>
          <pc:sldMk cId="2594739086" sldId="265"/>
        </pc:sldMkLst>
        <pc:spChg chg="mod">
          <ac:chgData name="SANJEEV REDDY" userId="ce6491f9434e77bb" providerId="LiveId" clId="{78E21584-9C1F-41F3-A24D-F8BAB8EB9F45}" dt="2024-06-18T08:07:11.221" v="1319" actId="20577"/>
          <ac:spMkLst>
            <pc:docMk/>
            <pc:sldMk cId="2594739086" sldId="265"/>
            <ac:spMk id="2" creationId="{79B5C1F8-091E-4A96-B8E1-C49B51ECBB4E}"/>
          </ac:spMkLst>
        </pc:spChg>
      </pc:sldChg>
      <pc:sldChg chg="modSp mod ord">
        <pc:chgData name="SANJEEV REDDY" userId="ce6491f9434e77bb" providerId="LiveId" clId="{78E21584-9C1F-41F3-A24D-F8BAB8EB9F45}" dt="2024-06-18T10:03:00.661" v="1509"/>
        <pc:sldMkLst>
          <pc:docMk/>
          <pc:sldMk cId="3521333531" sldId="274"/>
        </pc:sldMkLst>
        <pc:spChg chg="mod">
          <ac:chgData name="SANJEEV REDDY" userId="ce6491f9434e77bb" providerId="LiveId" clId="{78E21584-9C1F-41F3-A24D-F8BAB8EB9F45}" dt="2024-06-18T09:46:08.778" v="1419" actId="1076"/>
          <ac:spMkLst>
            <pc:docMk/>
            <pc:sldMk cId="3521333531" sldId="274"/>
            <ac:spMk id="5" creationId="{984D752A-EECA-4BDB-8B2D-A87BB0DF94CC}"/>
          </ac:spMkLst>
        </pc:spChg>
      </pc:sldChg>
      <pc:sldChg chg="addSp delSp modSp mod ord">
        <pc:chgData name="SANJEEV REDDY" userId="ce6491f9434e77bb" providerId="LiveId" clId="{78E21584-9C1F-41F3-A24D-F8BAB8EB9F45}" dt="2024-06-18T10:03:54.004" v="1516" actId="1076"/>
        <pc:sldMkLst>
          <pc:docMk/>
          <pc:sldMk cId="1375618573" sldId="275"/>
        </pc:sldMkLst>
        <pc:spChg chg="add del mod">
          <ac:chgData name="SANJEEV REDDY" userId="ce6491f9434e77bb" providerId="LiveId" clId="{78E21584-9C1F-41F3-A24D-F8BAB8EB9F45}" dt="2024-06-18T09:44:03.407" v="1390" actId="478"/>
          <ac:spMkLst>
            <pc:docMk/>
            <pc:sldMk cId="1375618573" sldId="275"/>
            <ac:spMk id="2" creationId="{F180FB73-D365-D46A-C07E-B23741B1F33C}"/>
          </ac:spMkLst>
        </pc:spChg>
        <pc:spChg chg="add del mod">
          <ac:chgData name="SANJEEV REDDY" userId="ce6491f9434e77bb" providerId="LiveId" clId="{78E21584-9C1F-41F3-A24D-F8BAB8EB9F45}" dt="2024-06-18T09:44:03.407" v="1390" actId="478"/>
          <ac:spMkLst>
            <pc:docMk/>
            <pc:sldMk cId="1375618573" sldId="275"/>
            <ac:spMk id="3" creationId="{2F0A4631-9ABB-C1EA-1615-7F5ACA322F4D}"/>
          </ac:spMkLst>
        </pc:spChg>
        <pc:spChg chg="add del mod">
          <ac:chgData name="SANJEEV REDDY" userId="ce6491f9434e77bb" providerId="LiveId" clId="{78E21584-9C1F-41F3-A24D-F8BAB8EB9F45}" dt="2024-06-18T09:44:03.407" v="1390" actId="478"/>
          <ac:spMkLst>
            <pc:docMk/>
            <pc:sldMk cId="1375618573" sldId="275"/>
            <ac:spMk id="4" creationId="{D6C69F06-9B90-B500-2D7A-BDCBD37238BE}"/>
          </ac:spMkLst>
        </pc:spChg>
        <pc:spChg chg="del mod">
          <ac:chgData name="SANJEEV REDDY" userId="ce6491f9434e77bb" providerId="LiveId" clId="{78E21584-9C1F-41F3-A24D-F8BAB8EB9F45}" dt="2024-06-18T09:38:16.657" v="1379"/>
          <ac:spMkLst>
            <pc:docMk/>
            <pc:sldMk cId="1375618573" sldId="275"/>
            <ac:spMk id="5" creationId="{8652D8B7-5F1E-4F24-8A8C-32376509F9D0}"/>
          </ac:spMkLst>
        </pc:spChg>
        <pc:spChg chg="add del mod">
          <ac:chgData name="SANJEEV REDDY" userId="ce6491f9434e77bb" providerId="LiveId" clId="{78E21584-9C1F-41F3-A24D-F8BAB8EB9F45}" dt="2024-06-18T09:44:03.407" v="1390" actId="478"/>
          <ac:spMkLst>
            <pc:docMk/>
            <pc:sldMk cId="1375618573" sldId="275"/>
            <ac:spMk id="6" creationId="{15DE9B35-4309-C3C1-0666-71A27B8A13D8}"/>
          </ac:spMkLst>
        </pc:spChg>
        <pc:spChg chg="add del mod">
          <ac:chgData name="SANJEEV REDDY" userId="ce6491f9434e77bb" providerId="LiveId" clId="{78E21584-9C1F-41F3-A24D-F8BAB8EB9F45}" dt="2024-06-18T09:44:03.407" v="1390" actId="478"/>
          <ac:spMkLst>
            <pc:docMk/>
            <pc:sldMk cId="1375618573" sldId="275"/>
            <ac:spMk id="7" creationId="{540B28C2-B3C9-9532-C97F-639432B57F73}"/>
          </ac:spMkLst>
        </pc:spChg>
        <pc:spChg chg="add del mod">
          <ac:chgData name="SANJEEV REDDY" userId="ce6491f9434e77bb" providerId="LiveId" clId="{78E21584-9C1F-41F3-A24D-F8BAB8EB9F45}" dt="2024-06-18T09:44:03.407" v="1390" actId="478"/>
          <ac:spMkLst>
            <pc:docMk/>
            <pc:sldMk cId="1375618573" sldId="275"/>
            <ac:spMk id="8" creationId="{BE8E9FE7-BC48-0855-D633-50F3FA5A04B8}"/>
          </ac:spMkLst>
        </pc:spChg>
        <pc:spChg chg="add mod">
          <ac:chgData name="SANJEEV REDDY" userId="ce6491f9434e77bb" providerId="LiveId" clId="{78E21584-9C1F-41F3-A24D-F8BAB8EB9F45}" dt="2024-06-18T10:03:54.004" v="1516" actId="1076"/>
          <ac:spMkLst>
            <pc:docMk/>
            <pc:sldMk cId="1375618573" sldId="275"/>
            <ac:spMk id="9" creationId="{171E655A-B336-62E9-F49E-F2C6745696FA}"/>
          </ac:spMkLst>
        </pc:spChg>
        <pc:spChg chg="add del mod">
          <ac:chgData name="SANJEEV REDDY" userId="ce6491f9434e77bb" providerId="LiveId" clId="{78E21584-9C1F-41F3-A24D-F8BAB8EB9F45}" dt="2024-06-18T09:45:56.398" v="1416"/>
          <ac:spMkLst>
            <pc:docMk/>
            <pc:sldMk cId="1375618573" sldId="275"/>
            <ac:spMk id="10" creationId="{CDB1CCF2-047A-C79B-FBEA-D967D5C29709}"/>
          </ac:spMkLst>
        </pc:spChg>
        <pc:spChg chg="add del mod">
          <ac:chgData name="SANJEEV REDDY" userId="ce6491f9434e77bb" providerId="LiveId" clId="{78E21584-9C1F-41F3-A24D-F8BAB8EB9F45}" dt="2024-06-18T09:46:55.166" v="1424"/>
          <ac:spMkLst>
            <pc:docMk/>
            <pc:sldMk cId="1375618573" sldId="275"/>
            <ac:spMk id="11" creationId="{C6C5AD9A-2A26-743C-2A80-5A6D5C0B6E39}"/>
          </ac:spMkLst>
        </pc:spChg>
        <pc:spChg chg="add del mod">
          <ac:chgData name="SANJEEV REDDY" userId="ce6491f9434e77bb" providerId="LiveId" clId="{78E21584-9C1F-41F3-A24D-F8BAB8EB9F45}" dt="2024-06-18T09:49:51.918" v="1449" actId="478"/>
          <ac:spMkLst>
            <pc:docMk/>
            <pc:sldMk cId="1375618573" sldId="275"/>
            <ac:spMk id="12" creationId="{8797BF1A-D81A-2B23-4BCD-57657B9603EC}"/>
          </ac:spMkLst>
        </pc:spChg>
        <pc:spChg chg="add mod">
          <ac:chgData name="SANJEEV REDDY" userId="ce6491f9434e77bb" providerId="LiveId" clId="{78E21584-9C1F-41F3-A24D-F8BAB8EB9F45}" dt="2024-06-18T09:46:53.986" v="1422" actId="1076"/>
          <ac:spMkLst>
            <pc:docMk/>
            <pc:sldMk cId="1375618573" sldId="275"/>
            <ac:spMk id="13" creationId="{9D96D78D-29C3-12E9-B389-6CA02F1DB80C}"/>
          </ac:spMkLst>
        </pc:spChg>
        <pc:spChg chg="add del mod">
          <ac:chgData name="SANJEEV REDDY" userId="ce6491f9434e77bb" providerId="LiveId" clId="{78E21584-9C1F-41F3-A24D-F8BAB8EB9F45}" dt="2024-06-18T09:48:19.429" v="1434"/>
          <ac:spMkLst>
            <pc:docMk/>
            <pc:sldMk cId="1375618573" sldId="275"/>
            <ac:spMk id="14" creationId="{F6C2B6E8-1414-6EA4-066E-72B5397DEBBB}"/>
          </ac:spMkLst>
        </pc:spChg>
        <pc:spChg chg="add del mod">
          <ac:chgData name="SANJEEV REDDY" userId="ce6491f9434e77bb" providerId="LiveId" clId="{78E21584-9C1F-41F3-A24D-F8BAB8EB9F45}" dt="2024-06-18T09:50:39.399" v="1454" actId="478"/>
          <ac:spMkLst>
            <pc:docMk/>
            <pc:sldMk cId="1375618573" sldId="275"/>
            <ac:spMk id="15" creationId="{89D9227F-E0A5-13D6-DF1D-ADDAF25A822C}"/>
          </ac:spMkLst>
        </pc:spChg>
        <pc:spChg chg="add del mod">
          <ac:chgData name="SANJEEV REDDY" userId="ce6491f9434e77bb" providerId="LiveId" clId="{78E21584-9C1F-41F3-A24D-F8BAB8EB9F45}" dt="2024-06-18T10:03:08.203" v="1510" actId="478"/>
          <ac:spMkLst>
            <pc:docMk/>
            <pc:sldMk cId="1375618573" sldId="275"/>
            <ac:spMk id="16" creationId="{A11D3A31-F1D0-3517-647A-802987631F07}"/>
          </ac:spMkLst>
        </pc:spChg>
        <pc:spChg chg="add mod">
          <ac:chgData name="SANJEEV REDDY" userId="ce6491f9434e77bb" providerId="LiveId" clId="{78E21584-9C1F-41F3-A24D-F8BAB8EB9F45}" dt="2024-06-18T09:49:46.220" v="1448" actId="1076"/>
          <ac:spMkLst>
            <pc:docMk/>
            <pc:sldMk cId="1375618573" sldId="275"/>
            <ac:spMk id="17" creationId="{365DFDA8-1168-4A12-A560-62FB51DB3696}"/>
          </ac:spMkLst>
        </pc:spChg>
        <pc:spChg chg="add mod">
          <ac:chgData name="SANJEEV REDDY" userId="ce6491f9434e77bb" providerId="LiveId" clId="{78E21584-9C1F-41F3-A24D-F8BAB8EB9F45}" dt="2024-06-18T09:50:35.642" v="1453"/>
          <ac:spMkLst>
            <pc:docMk/>
            <pc:sldMk cId="1375618573" sldId="275"/>
            <ac:spMk id="18" creationId="{FF177F41-A9AF-6B3E-3332-485FBD2A389D}"/>
          </ac:spMkLst>
        </pc:spChg>
        <pc:picChg chg="add del mod">
          <ac:chgData name="SANJEEV REDDY" userId="ce6491f9434e77bb" providerId="LiveId" clId="{78E21584-9C1F-41F3-A24D-F8BAB8EB9F45}" dt="2024-06-18T09:44:03.407" v="1390" actId="478"/>
          <ac:picMkLst>
            <pc:docMk/>
            <pc:sldMk cId="1375618573" sldId="275"/>
            <ac:picMk id="1025" creationId="{517C27E5-EE79-E844-D892-CA0A3F1B616B}"/>
          </ac:picMkLst>
        </pc:picChg>
        <pc:picChg chg="add del mod">
          <ac:chgData name="SANJEEV REDDY" userId="ce6491f9434e77bb" providerId="LiveId" clId="{78E21584-9C1F-41F3-A24D-F8BAB8EB9F45}" dt="2024-06-18T09:44:03.407" v="1390" actId="478"/>
          <ac:picMkLst>
            <pc:docMk/>
            <pc:sldMk cId="1375618573" sldId="275"/>
            <ac:picMk id="1026" creationId="{2CA1D7CE-9226-912A-2697-EC75D667C391}"/>
          </ac:picMkLst>
        </pc:picChg>
        <pc:picChg chg="add del mod">
          <ac:chgData name="SANJEEV REDDY" userId="ce6491f9434e77bb" providerId="LiveId" clId="{78E21584-9C1F-41F3-A24D-F8BAB8EB9F45}" dt="2024-06-18T09:44:03.407" v="1390" actId="478"/>
          <ac:picMkLst>
            <pc:docMk/>
            <pc:sldMk cId="1375618573" sldId="275"/>
            <ac:picMk id="1027" creationId="{245313B8-9EA4-BF1B-0C24-E4D5B58A1FC7}"/>
          </ac:picMkLst>
        </pc:picChg>
        <pc:picChg chg="add del mod">
          <ac:chgData name="SANJEEV REDDY" userId="ce6491f9434e77bb" providerId="LiveId" clId="{78E21584-9C1F-41F3-A24D-F8BAB8EB9F45}" dt="2024-06-18T09:44:03.407" v="1390" actId="478"/>
          <ac:picMkLst>
            <pc:docMk/>
            <pc:sldMk cId="1375618573" sldId="275"/>
            <ac:picMk id="1028" creationId="{05AFD082-00A5-92A2-A0BE-7562231CEEDC}"/>
          </ac:picMkLst>
        </pc:picChg>
        <pc:picChg chg="add mod">
          <ac:chgData name="SANJEEV REDDY" userId="ce6491f9434e77bb" providerId="LiveId" clId="{78E21584-9C1F-41F3-A24D-F8BAB8EB9F45}" dt="2024-06-18T09:48:59.144" v="1443" actId="1076"/>
          <ac:picMkLst>
            <pc:docMk/>
            <pc:sldMk cId="1375618573" sldId="275"/>
            <ac:picMk id="1034" creationId="{29F7BB9A-5353-606D-178B-69C2A84C7EBA}"/>
          </ac:picMkLst>
        </pc:picChg>
        <pc:picChg chg="add mod">
          <ac:chgData name="SANJEEV REDDY" userId="ce6491f9434e77bb" providerId="LiveId" clId="{78E21584-9C1F-41F3-A24D-F8BAB8EB9F45}" dt="2024-06-18T09:48:47.951" v="1441" actId="1076"/>
          <ac:picMkLst>
            <pc:docMk/>
            <pc:sldMk cId="1375618573" sldId="275"/>
            <ac:picMk id="1037" creationId="{03A6BBA5-06DA-85BD-7816-E3A5EACAC6F4}"/>
          </ac:picMkLst>
        </pc:picChg>
      </pc:sldChg>
      <pc:sldChg chg="addSp delSp modSp add mod ord">
        <pc:chgData name="SANJEEV REDDY" userId="ce6491f9434e77bb" providerId="LiveId" clId="{78E21584-9C1F-41F3-A24D-F8BAB8EB9F45}" dt="2024-06-18T10:03:38.708" v="1514"/>
        <pc:sldMkLst>
          <pc:docMk/>
          <pc:sldMk cId="306941551" sldId="276"/>
        </pc:sldMkLst>
        <pc:spChg chg="add del mod">
          <ac:chgData name="SANJEEV REDDY" userId="ce6491f9434e77bb" providerId="LiveId" clId="{78E21584-9C1F-41F3-A24D-F8BAB8EB9F45}" dt="2024-06-18T09:53:34.786" v="1470" actId="478"/>
          <ac:spMkLst>
            <pc:docMk/>
            <pc:sldMk cId="306941551" sldId="276"/>
            <ac:spMk id="2" creationId="{4D0FBEC5-934E-137E-741B-F7D68E29141F}"/>
          </ac:spMkLst>
        </pc:spChg>
        <pc:spChg chg="add del mod">
          <ac:chgData name="SANJEEV REDDY" userId="ce6491f9434e77bb" providerId="LiveId" clId="{78E21584-9C1F-41F3-A24D-F8BAB8EB9F45}" dt="2024-06-18T09:53:43.691" v="1472" actId="478"/>
          <ac:spMkLst>
            <pc:docMk/>
            <pc:sldMk cId="306941551" sldId="276"/>
            <ac:spMk id="3" creationId="{7B32ACD3-AC25-2467-40B4-4799C425FA33}"/>
          </ac:spMkLst>
        </pc:spChg>
        <pc:spChg chg="add del mod">
          <ac:chgData name="SANJEEV REDDY" userId="ce6491f9434e77bb" providerId="LiveId" clId="{78E21584-9C1F-41F3-A24D-F8BAB8EB9F45}" dt="2024-06-18T09:53:39.500" v="1471" actId="478"/>
          <ac:spMkLst>
            <pc:docMk/>
            <pc:sldMk cId="306941551" sldId="276"/>
            <ac:spMk id="4" creationId="{4A60EE6A-AAFB-81F3-8AB4-96B54B3A865F}"/>
          </ac:spMkLst>
        </pc:spChg>
        <pc:spChg chg="del mod">
          <ac:chgData name="SANJEEV REDDY" userId="ce6491f9434e77bb" providerId="LiveId" clId="{78E21584-9C1F-41F3-A24D-F8BAB8EB9F45}" dt="2024-06-18T09:38:22.355" v="1382"/>
          <ac:spMkLst>
            <pc:docMk/>
            <pc:sldMk cId="306941551" sldId="276"/>
            <ac:spMk id="5" creationId="{8652D8B7-5F1E-4F24-8A8C-32376509F9D0}"/>
          </ac:spMkLst>
        </pc:spChg>
        <pc:spChg chg="add del mod">
          <ac:chgData name="SANJEEV REDDY" userId="ce6491f9434e77bb" providerId="LiveId" clId="{78E21584-9C1F-41F3-A24D-F8BAB8EB9F45}" dt="2024-06-18T09:54:16.814" v="1475" actId="478"/>
          <ac:spMkLst>
            <pc:docMk/>
            <pc:sldMk cId="306941551" sldId="276"/>
            <ac:spMk id="6" creationId="{1F3BCC3C-77E5-8CE6-E6C2-EBBBEAAF40C6}"/>
          </ac:spMkLst>
        </pc:spChg>
        <pc:spChg chg="add mod">
          <ac:chgData name="SANJEEV REDDY" userId="ce6491f9434e77bb" providerId="LiveId" clId="{78E21584-9C1F-41F3-A24D-F8BAB8EB9F45}" dt="2024-06-18T09:55:01.723" v="1480" actId="1076"/>
          <ac:spMkLst>
            <pc:docMk/>
            <pc:sldMk cId="306941551" sldId="276"/>
            <ac:spMk id="7" creationId="{570DB473-8DC0-53DD-44A8-11597BF2DCB0}"/>
          </ac:spMkLst>
        </pc:spChg>
        <pc:spChg chg="add mod">
          <ac:chgData name="SANJEEV REDDY" userId="ce6491f9434e77bb" providerId="LiveId" clId="{78E21584-9C1F-41F3-A24D-F8BAB8EB9F45}" dt="2024-06-18T09:56:07.046" v="1488" actId="1076"/>
          <ac:spMkLst>
            <pc:docMk/>
            <pc:sldMk cId="306941551" sldId="276"/>
            <ac:spMk id="8" creationId="{69F6D54F-4F22-205D-C06D-B301E8E541E6}"/>
          </ac:spMkLst>
        </pc:spChg>
        <pc:picChg chg="add del mod">
          <ac:chgData name="SANJEEV REDDY" userId="ce6491f9434e77bb" providerId="LiveId" clId="{78E21584-9C1F-41F3-A24D-F8BAB8EB9F45}" dt="2024-06-18T09:54:27.291" v="1476" actId="1076"/>
          <ac:picMkLst>
            <pc:docMk/>
            <pc:sldMk cId="306941551" sldId="276"/>
            <ac:picMk id="2049" creationId="{792FB19A-34EE-32A6-F800-D9EF13C87057}"/>
          </ac:picMkLst>
        </pc:picChg>
        <pc:picChg chg="add del mod">
          <ac:chgData name="SANJEEV REDDY" userId="ce6491f9434e77bb" providerId="LiveId" clId="{78E21584-9C1F-41F3-A24D-F8BAB8EB9F45}" dt="2024-06-18T09:55:53.665" v="1486" actId="1076"/>
          <ac:picMkLst>
            <pc:docMk/>
            <pc:sldMk cId="306941551" sldId="276"/>
            <ac:picMk id="2052" creationId="{B0282E63-469A-8C45-AC83-964B8EA53080}"/>
          </ac:picMkLst>
        </pc:picChg>
      </pc:sldChg>
      <pc:sldChg chg="new del">
        <pc:chgData name="SANJEEV REDDY" userId="ce6491f9434e77bb" providerId="LiveId" clId="{78E21584-9C1F-41F3-A24D-F8BAB8EB9F45}" dt="2024-06-18T07:37:02.519" v="224" actId="680"/>
        <pc:sldMkLst>
          <pc:docMk/>
          <pc:sldMk cId="2225198223" sldId="276"/>
        </pc:sldMkLst>
      </pc:sldChg>
      <pc:sldChg chg="add">
        <pc:chgData name="SANJEEV REDDY" userId="ce6491f9434e77bb" providerId="LiveId" clId="{78E21584-9C1F-41F3-A24D-F8BAB8EB9F45}" dt="2024-06-18T09:38:07.588" v="1376" actId="2890"/>
        <pc:sldMkLst>
          <pc:docMk/>
          <pc:sldMk cId="2754722938" sldId="277"/>
        </pc:sldMkLst>
      </pc:sldChg>
      <pc:sldChg chg="addSp delSp modSp add mod">
        <pc:chgData name="SANJEEV REDDY" userId="ce6491f9434e77bb" providerId="LiveId" clId="{78E21584-9C1F-41F3-A24D-F8BAB8EB9F45}" dt="2024-06-18T10:01:53.494" v="1507" actId="14100"/>
        <pc:sldMkLst>
          <pc:docMk/>
          <pc:sldMk cId="2618716269" sldId="278"/>
        </pc:sldMkLst>
        <pc:spChg chg="del mod">
          <ac:chgData name="SANJEEV REDDY" userId="ce6491f9434e77bb" providerId="LiveId" clId="{78E21584-9C1F-41F3-A24D-F8BAB8EB9F45}" dt="2024-06-18T09:57:04.580" v="1496" actId="478"/>
          <ac:spMkLst>
            <pc:docMk/>
            <pc:sldMk cId="2618716269" sldId="278"/>
            <ac:spMk id="2" creationId="{79B5C1F8-091E-4A96-B8E1-C49B51ECBB4E}"/>
          </ac:spMkLst>
        </pc:spChg>
        <pc:spChg chg="del mod">
          <ac:chgData name="SANJEEV REDDY" userId="ce6491f9434e77bb" providerId="LiveId" clId="{78E21584-9C1F-41F3-A24D-F8BAB8EB9F45}" dt="2024-06-18T09:56:55.972" v="1492" actId="478"/>
          <ac:spMkLst>
            <pc:docMk/>
            <pc:sldMk cId="2618716269" sldId="278"/>
            <ac:spMk id="3" creationId="{AD02A1FA-2C50-443B-8E99-2B827622B5F3}"/>
          </ac:spMkLst>
        </pc:spChg>
        <pc:spChg chg="add mod">
          <ac:chgData name="SANJEEV REDDY" userId="ce6491f9434e77bb" providerId="LiveId" clId="{78E21584-9C1F-41F3-A24D-F8BAB8EB9F45}" dt="2024-06-18T10:01:53.494" v="1507" actId="14100"/>
          <ac:spMkLst>
            <pc:docMk/>
            <pc:sldMk cId="2618716269" sldId="278"/>
            <ac:spMk id="5" creationId="{84E3A72B-14AE-C927-B246-2FC8256C73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59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29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972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4687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611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817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076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431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92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79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50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35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25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657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33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2DDF-B4B7-425C-8E92-FBB0F64A8BE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75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0882DDF-B4B7-425C-8E92-FBB0F64A8BEE}" type="datetimeFigureOut">
              <a:rPr lang="en-IN" smtClean="0"/>
              <a:t>15-07-2024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A884F1A-6616-4B98-967A-3E62808DC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709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05302F-3160-1DA7-E42E-6955FDDF8761}"/>
              </a:ext>
            </a:extLst>
          </p:cNvPr>
          <p:cNvSpPr txBox="1"/>
          <p:nvPr/>
        </p:nvSpPr>
        <p:spPr>
          <a:xfrm>
            <a:off x="1828799" y="595993"/>
            <a:ext cx="83112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DIGITISED AND DECENTRALIZED BLOCKCHAIN TECHNOLOGY</a:t>
            </a:r>
            <a:endParaRPr lang="en-IN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476BD2-68B8-75F6-FD18-F3639399C99C}"/>
              </a:ext>
            </a:extLst>
          </p:cNvPr>
          <p:cNvSpPr txBox="1"/>
          <p:nvPr/>
        </p:nvSpPr>
        <p:spPr>
          <a:xfrm>
            <a:off x="2547257" y="1974756"/>
            <a:ext cx="637630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TEAM-CS02</a:t>
            </a:r>
          </a:p>
          <a:p>
            <a:pPr algn="ctr"/>
            <a:r>
              <a:rPr lang="en-US" sz="2000" b="1" dirty="0"/>
              <a:t>TEAM MEMBERS</a:t>
            </a:r>
          </a:p>
          <a:p>
            <a:pPr algn="ctr"/>
            <a:endParaRPr lang="en-US" sz="2000" b="1" dirty="0"/>
          </a:p>
          <a:p>
            <a:pPr algn="ctr"/>
            <a:r>
              <a:rPr lang="en-US" dirty="0"/>
              <a:t>Y.LAXMAN KARTHIK</a:t>
            </a:r>
            <a:r>
              <a:rPr lang="en-IN" dirty="0"/>
              <a:t>                       21S11A6218</a:t>
            </a:r>
          </a:p>
          <a:p>
            <a:pPr algn="ctr"/>
            <a:r>
              <a:rPr lang="en-IN" dirty="0"/>
              <a:t>P.SANJEEV                                    21S11A6249</a:t>
            </a:r>
          </a:p>
          <a:p>
            <a:pPr algn="ctr"/>
            <a:r>
              <a:rPr lang="en-IN" dirty="0"/>
              <a:t>M.ABHINAV                                  21S11A6202</a:t>
            </a:r>
          </a:p>
          <a:p>
            <a:pPr algn="ctr"/>
            <a:r>
              <a:rPr lang="en-IN" dirty="0"/>
              <a:t>E.SANDHIPUDHU                           21S11A6248</a:t>
            </a:r>
          </a:p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91BC6-B3FC-397B-C6F5-49C10B7004EB}"/>
              </a:ext>
            </a:extLst>
          </p:cNvPr>
          <p:cNvSpPr txBox="1"/>
          <p:nvPr/>
        </p:nvSpPr>
        <p:spPr>
          <a:xfrm>
            <a:off x="1298120" y="4430737"/>
            <a:ext cx="103768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2400" b="1" dirty="0"/>
              <a:t>HOD OF CSE-CS</a:t>
            </a:r>
            <a:r>
              <a:rPr lang="en-IN" dirty="0"/>
              <a:t>											</a:t>
            </a:r>
            <a:r>
              <a:rPr lang="en-IN" sz="2400" b="1" dirty="0"/>
              <a:t>UNDER GUIDANCE BY</a:t>
            </a:r>
            <a:endParaRPr lang="en-IN" sz="2000" b="1" dirty="0"/>
          </a:p>
          <a:p>
            <a:pPr marL="0" indent="0">
              <a:buNone/>
            </a:pPr>
            <a:r>
              <a:rPr lang="en-IN" dirty="0"/>
              <a:t>MRS.T.SAI KUMARI												</a:t>
            </a:r>
            <a:r>
              <a:rPr lang="en-IN" dirty="0" err="1"/>
              <a:t>Dr.VAKA</a:t>
            </a:r>
            <a:r>
              <a:rPr lang="en-IN" dirty="0"/>
              <a:t> MURALI MOHAN B.TECH,M.TECH,(PHD),MCSI 										          PRINCIPAL OF MRITS	</a:t>
            </a:r>
          </a:p>
        </p:txBody>
      </p:sp>
    </p:spTree>
    <p:extLst>
      <p:ext uri="{BB962C8B-B14F-4D97-AF65-F5344CB8AC3E}">
        <p14:creationId xmlns:p14="http://schemas.microsoft.com/office/powerpoint/2010/main" val="193685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71E655A-B336-62E9-F49E-F2C6745696FA}"/>
              </a:ext>
            </a:extLst>
          </p:cNvPr>
          <p:cNvSpPr txBox="1"/>
          <p:nvPr/>
        </p:nvSpPr>
        <p:spPr>
          <a:xfrm>
            <a:off x="1289957" y="887910"/>
            <a:ext cx="3551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UML DIAGRAMS</a:t>
            </a:r>
          </a:p>
        </p:txBody>
      </p:sp>
      <p:pic>
        <p:nvPicPr>
          <p:cNvPr id="1034" name="Picture 1">
            <a:extLst>
              <a:ext uri="{FF2B5EF4-FFF2-40B4-BE49-F238E27FC236}">
                <a16:creationId xmlns:a16="http://schemas.microsoft.com/office/drawing/2014/main" id="{29F7BB9A-5353-606D-178B-69C2A84C7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732" y="2643983"/>
            <a:ext cx="3835689" cy="300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D96D78D-29C3-12E9-B389-6CA02F1DB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171" y="570771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37" name="Picture 2">
            <a:extLst>
              <a:ext uri="{FF2B5EF4-FFF2-40B4-BE49-F238E27FC236}">
                <a16:creationId xmlns:a16="http://schemas.microsoft.com/office/drawing/2014/main" id="{03A6BBA5-06DA-85BD-7816-E3A5EACAC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316" y="2704777"/>
            <a:ext cx="3714620" cy="288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65DFDA8-1168-4A12-A560-62FB51DB3696}"/>
              </a:ext>
            </a:extLst>
          </p:cNvPr>
          <p:cNvSpPr txBox="1"/>
          <p:nvPr/>
        </p:nvSpPr>
        <p:spPr>
          <a:xfrm>
            <a:off x="1089622" y="1988083"/>
            <a:ext cx="218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Case Diagram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177F41-A9AF-6B3E-3332-485FBD2A389D}"/>
              </a:ext>
            </a:extLst>
          </p:cNvPr>
          <p:cNvSpPr txBox="1"/>
          <p:nvPr/>
        </p:nvSpPr>
        <p:spPr>
          <a:xfrm>
            <a:off x="7054607" y="2023891"/>
            <a:ext cx="203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 Diagram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618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3">
            <a:extLst>
              <a:ext uri="{FF2B5EF4-FFF2-40B4-BE49-F238E27FC236}">
                <a16:creationId xmlns:a16="http://schemas.microsoft.com/office/drawing/2014/main" id="{792FB19A-34EE-32A6-F800-D9EF13C87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878" y="1784780"/>
            <a:ext cx="5096080" cy="402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0282E63-469A-8C45-AC83-964B8EA53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790" y="1717403"/>
            <a:ext cx="1646098" cy="382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0DB473-8DC0-53DD-44A8-11597BF2DCB0}"/>
              </a:ext>
            </a:extLst>
          </p:cNvPr>
          <p:cNvSpPr txBox="1"/>
          <p:nvPr/>
        </p:nvSpPr>
        <p:spPr>
          <a:xfrm>
            <a:off x="1376413" y="962526"/>
            <a:ext cx="226193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Sequence Diagram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F6D54F-4F22-205D-C06D-B301E8E541E6}"/>
              </a:ext>
            </a:extLst>
          </p:cNvPr>
          <p:cNvSpPr txBox="1"/>
          <p:nvPr/>
        </p:nvSpPr>
        <p:spPr>
          <a:xfrm>
            <a:off x="7911788" y="962526"/>
            <a:ext cx="270487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Activity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41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D845-5F5F-456F-9392-B4C33D9F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451" y="420848"/>
            <a:ext cx="8368146" cy="1293410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/>
              <a:t>ARCHITECTURE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33EF5D-A1E8-7D3D-74DE-750FE6374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11" y="1461167"/>
            <a:ext cx="6987682" cy="437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15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435F-275F-4696-8681-6282533E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COSOLE: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CREATING PEERS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C7A574-3086-ECFD-0156-2FC8C47F5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53" y="2123982"/>
            <a:ext cx="7032812" cy="351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00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8DE6D3-C565-0062-E34D-94723D9AC78F}"/>
              </a:ext>
            </a:extLst>
          </p:cNvPr>
          <p:cNvSpPr txBox="1"/>
          <p:nvPr/>
        </p:nvSpPr>
        <p:spPr>
          <a:xfrm>
            <a:off x="1632856" y="947057"/>
            <a:ext cx="4188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PEERS TO BLOCK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AE3CA0-2C46-1906-B2CD-E2B1A58C2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564" y="1918501"/>
            <a:ext cx="7753258" cy="391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4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A65C-E80A-4125-86E0-A1FBAFDF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157" y="507682"/>
            <a:ext cx="6262879" cy="1154864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9C3456-5B7D-32A9-885E-FBC6F5C07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870" y="1787452"/>
            <a:ext cx="8022052" cy="34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98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A65C-E80A-4125-86E0-A1FBAFDF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157" y="507682"/>
            <a:ext cx="6262879" cy="1154864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successful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CBF01-0765-19D3-4FC5-874F2E96D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516" y="1946665"/>
            <a:ext cx="8440736" cy="317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869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74E9A9-8301-4823-B57D-05E72849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605411"/>
            <a:ext cx="8825971" cy="92278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CONCLUSION</a:t>
            </a:r>
            <a:endParaRPr lang="en-IN" sz="24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4D752A-EECA-4BDB-8B2D-A87BB0DF94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28191"/>
            <a:ext cx="10585186" cy="4140354"/>
          </a:xfrm>
        </p:spPr>
        <p:txBody>
          <a:bodyPr>
            <a:normAutofit fontScale="92500"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  <a:buClrTx/>
              <a:buSzPts val="1440"/>
            </a:pPr>
            <a:r>
              <a:rPr lang="en-US" sz="2200" kern="0" cap="non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rebuchet MS"/>
              </a:rPr>
              <a:t>We have proposed a system for electronic transactions without relying on trust. 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ClrTx/>
              <a:buSzPts val="1440"/>
            </a:pPr>
            <a:r>
              <a:rPr lang="en-US" sz="2200" kern="0" cap="non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rebuchet MS"/>
              </a:rPr>
              <a:t>We started with the usual framework of coins made from digital signatures, which provides strong control of ownership, but is incomplete without a way to prevent double-spending.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ClrTx/>
              <a:buSzPts val="1440"/>
            </a:pPr>
            <a:r>
              <a:rPr lang="en-US" sz="2200" kern="0" cap="non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rebuchet MS"/>
              </a:rPr>
              <a:t> To solve this, we proposed a peer-to-peer network using proof-of-work to record a public history of transactions that quickly becomes computationally impractical for an attacker to change if honest nodes control a majority of CPU power.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ClrTx/>
              <a:buSzPts val="1440"/>
            </a:pPr>
            <a:r>
              <a:rPr lang="en-US" sz="2200" kern="0" cap="non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rebuchet MS"/>
              </a:rPr>
              <a:t> The network is robust in its unstructured simplicity. Nodes work all at once with little coordination. </a:t>
            </a:r>
          </a:p>
          <a:p>
            <a:pPr lvl="0" algn="just">
              <a:lnSpc>
                <a:spcPct val="107000"/>
              </a:lnSpc>
              <a:spcAft>
                <a:spcPts val="800"/>
              </a:spcAft>
              <a:buClrTx/>
              <a:buSzPts val="1440"/>
            </a:pPr>
            <a:r>
              <a:rPr lang="en-US" sz="2200" kern="0" cap="non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Trebuchet MS"/>
              </a:rPr>
              <a:t>They do not need to be identified, since messages are not routed to any particular place and only need to be delivered on a best effort basis.</a:t>
            </a:r>
            <a:endParaRPr lang="en-IN" sz="2200" kern="0" cap="none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Trebuchet MS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1333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652D8B7-5F1E-4F24-8A8C-32376509F9D0}"/>
              </a:ext>
            </a:extLst>
          </p:cNvPr>
          <p:cNvSpPr/>
          <p:nvPr/>
        </p:nvSpPr>
        <p:spPr>
          <a:xfrm>
            <a:off x="3422073" y="2659559"/>
            <a:ext cx="476596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472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5C1F8-091E-4A96-B8E1-C49B51EC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b="1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A1FA-2C50-443B-8E99-2B827622B5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 purely peer-to-peer version of electronic cash would allow online payments to be sent directly from one party to another without going through a financial institution. Digital signatures provide part of the solution, but the main benefits are lost if a trusted third party is still required to prevent double-spending. We propose a solution to the double-spending problem using a peer-to-peer network. The network timestamps transactions by hashing them into an ongoing chain of hash-based proof-of-work, forming a record that cannot be changed without redoing the proof-of-work.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73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E3A72B-14AE-C927-B246-2FC8256C7358}"/>
              </a:ext>
            </a:extLst>
          </p:cNvPr>
          <p:cNvSpPr txBox="1"/>
          <p:nvPr/>
        </p:nvSpPr>
        <p:spPr>
          <a:xfrm>
            <a:off x="1114926" y="1293941"/>
            <a:ext cx="10271760" cy="2945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lang="en-US" dirty="0"/>
          </a:p>
          <a:p>
            <a:pPr marL="285750" lvl="0" indent="-285750" algn="just">
              <a:lnSpc>
                <a:spcPct val="150000"/>
              </a:lnSpc>
              <a:spcBef>
                <a:spcPts val="8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Commerce on the Internet has come to rely almost exclusively on financial institutions serving as  trusted  third parties to process electronic payments.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50000"/>
              </a:lnSpc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While the system works well enough for most transactions, it still suffers from the inherent weaknesses of   the trust based model. Completely non-reversible transactions are not really possible, since financial  institutions cannot avoid mediating disputes. </a:t>
            </a:r>
          </a:p>
        </p:txBody>
      </p:sp>
    </p:spTree>
    <p:extLst>
      <p:ext uri="{BB962C8B-B14F-4D97-AF65-F5344CB8AC3E}">
        <p14:creationId xmlns:p14="http://schemas.microsoft.com/office/powerpoint/2010/main" val="2618716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0838C9-EBE4-46B7-980D-2E3A5D44B330}"/>
              </a:ext>
            </a:extLst>
          </p:cNvPr>
          <p:cNvSpPr/>
          <p:nvPr/>
        </p:nvSpPr>
        <p:spPr>
          <a:xfrm>
            <a:off x="838200" y="1391785"/>
            <a:ext cx="10515600" cy="366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n-US" sz="24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EXISTING SYSTEM</a:t>
            </a:r>
          </a:p>
          <a:p>
            <a:pPr marL="285750" lvl="0" indent="-285750" algn="just"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Now a days the transactions are being processed using Cheques, Net Banking and payment Wallets. Payment wallet transactions involves third party of government. </a:t>
            </a:r>
          </a:p>
          <a:p>
            <a:pPr marL="285750" lvl="0" indent="-285750" algn="just"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These transactions allows centralized platform means power and rights are not to be equally distributed among all the participants in a system. </a:t>
            </a:r>
          </a:p>
          <a:p>
            <a:pPr marL="285750" lvl="0" indent="-285750" algn="just"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Performing transactions through Cheques, Net banking and payment Wallet Entail the receiver effectively authorizing the seller to “Pull” a payment from their account, passing through several financial intermediates in the process. </a:t>
            </a:r>
          </a:p>
          <a:p>
            <a:pPr marL="285750" lvl="0" indent="-285750" algn="just"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 this type 1of transaction, it is necessary to provide personal identification information such as your name and address and this type of transactions are stored physically in a wallet.</a:t>
            </a:r>
          </a:p>
        </p:txBody>
      </p:sp>
    </p:spTree>
    <p:extLst>
      <p:ext uri="{BB962C8B-B14F-4D97-AF65-F5344CB8AC3E}">
        <p14:creationId xmlns:p14="http://schemas.microsoft.com/office/powerpoint/2010/main" val="4161190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50BD54-7C5F-4681-93ED-1867A701D626}"/>
              </a:ext>
            </a:extLst>
          </p:cNvPr>
          <p:cNvSpPr/>
          <p:nvPr/>
        </p:nvSpPr>
        <p:spPr>
          <a:xfrm>
            <a:off x="1061357" y="3737036"/>
            <a:ext cx="9490363" cy="23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n-US" sz="24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DISADVANTAGES</a:t>
            </a:r>
          </a:p>
          <a:p>
            <a:pPr marL="342900" lvl="0" indent="-342900" algn="just">
              <a:lnSpc>
                <a:spcPct val="150000"/>
              </a:lnSpc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These transactions offer less security.</a:t>
            </a:r>
          </a:p>
          <a:p>
            <a:pPr marL="342900" lvl="0" indent="-342900" algn="just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There is a need of documentation.</a:t>
            </a:r>
          </a:p>
          <a:p>
            <a:pPr marL="342900" lvl="0" indent="-342900" algn="just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Due to the involvement of third party there is a problem of “Double spending”.</a:t>
            </a:r>
          </a:p>
          <a:p>
            <a:pPr marL="342900" lvl="0" indent="-342900" algn="just">
              <a:lnSpc>
                <a:spcPct val="150000"/>
              </a:lnSpc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It is not cost effective.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0092AB-1EB7-0EE3-D618-E0ADE8656E92}"/>
              </a:ext>
            </a:extLst>
          </p:cNvPr>
          <p:cNvSpPr txBox="1"/>
          <p:nvPr/>
        </p:nvSpPr>
        <p:spPr>
          <a:xfrm>
            <a:off x="1061357" y="653142"/>
            <a:ext cx="6841672" cy="3026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n-US" sz="20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ADVANTAGES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spcBef>
                <a:spcPts val="800"/>
              </a:spcBef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Block chain  transactions offers more security.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There is no need of documentation.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It is cost effective.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Unlimited transactions in a limited span of time.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07000"/>
              </a:lnSpc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No need of involvement of third party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171450" algn="just">
              <a:lnSpc>
                <a:spcPct val="107000"/>
              </a:lnSpc>
              <a:spcBef>
                <a:spcPts val="800"/>
              </a:spcBef>
              <a:buClr>
                <a:schemeClr val="lt1"/>
              </a:buClr>
              <a:buSzPts val="1800"/>
            </a:pPr>
            <a:endParaRPr lang="en-US" sz="1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23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B0E3DA-F67B-40AF-9DBD-B82077D77C8E}"/>
              </a:ext>
            </a:extLst>
          </p:cNvPr>
          <p:cNvSpPr/>
          <p:nvPr/>
        </p:nvSpPr>
        <p:spPr>
          <a:xfrm>
            <a:off x="1108363" y="1154431"/>
            <a:ext cx="9310254" cy="5459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n-US" sz="24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PROPOSED SYSTEM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285750" lvl="0" indent="-285750" algn="just">
              <a:lnSpc>
                <a:spcPct val="150000"/>
              </a:lnSpc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 this project an electronic payment system based on cryptographic proof instead of trust, allowing any two willing parties to transact directly with each other without the need for a trusted third party. </a:t>
            </a:r>
          </a:p>
          <a:p>
            <a:pPr marL="285750" lvl="0" indent="-285750" algn="just">
              <a:lnSpc>
                <a:spcPct val="150000"/>
              </a:lnSpc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Transactions that are computationally impractical to reverse would protect sellers from fraud, and routine escrow mechanisms could easily be implemented to protect buyers. </a:t>
            </a:r>
          </a:p>
          <a:p>
            <a:pPr marL="285750" lvl="0" indent="-285750" algn="just">
              <a:lnSpc>
                <a:spcPct val="150000"/>
              </a:lnSpc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In this paper, we propose a solution to the double-spending problem using a peer-to-peer distributed timestamp server to generate computational proof of the chronological order of transactions. </a:t>
            </a:r>
          </a:p>
          <a:p>
            <a:pPr marL="285750" lvl="0" indent="-285750" algn="just">
              <a:lnSpc>
                <a:spcPct val="150000"/>
              </a:lnSpc>
              <a:spcBef>
                <a:spcPts val="800"/>
              </a:spcBef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The system is secure as long as honest nodes collectively control more CPU power than any cooperating group of attacker nodes</a:t>
            </a:r>
          </a:p>
        </p:txBody>
      </p:sp>
    </p:spTree>
    <p:extLst>
      <p:ext uri="{BB962C8B-B14F-4D97-AF65-F5344CB8AC3E}">
        <p14:creationId xmlns:p14="http://schemas.microsoft.com/office/powerpoint/2010/main" val="33518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0D7695-BB2D-4BC0-953D-3B29F393B699}"/>
              </a:ext>
            </a:extLst>
          </p:cNvPr>
          <p:cNvSpPr/>
          <p:nvPr/>
        </p:nvSpPr>
        <p:spPr>
          <a:xfrm>
            <a:off x="997526" y="1166750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/>
            <a:r>
              <a:rPr lang="en-US" sz="24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SYSTEM REQUIREMENTS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342900" lvl="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SOFTWARE REQUIREMENTS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Operating System                  : Windows 10</a:t>
            </a:r>
          </a:p>
          <a:p>
            <a:pPr marL="342900" lvl="0" indent="-342900"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Python IDE	                        : python 3.2.7,pycharm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just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HARDWARE REQUIREMENTS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en-US" sz="1600" b="1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just"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RAM            : 4GB and Higher</a:t>
            </a:r>
          </a:p>
          <a:p>
            <a:pPr marL="285750" lvl="0" indent="-285750" algn="just"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Processor  : AMD Dual core processor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Hard Disk   : 500GB Minimum</a:t>
            </a:r>
          </a:p>
          <a:p>
            <a:pPr lvl="0" algn="just"/>
            <a:r>
              <a:rPr lang="en-US" sz="20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  </a:t>
            </a:r>
            <a:endParaRPr lang="en-US" sz="20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974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695A5A-80D4-4B00-915C-931392BA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035" y="554182"/>
            <a:ext cx="9581043" cy="1338416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8DC2E-7E79-469E-901F-A51815708F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62544" y="1590764"/>
            <a:ext cx="7495934" cy="2207889"/>
          </a:xfrm>
        </p:spPr>
        <p:txBody>
          <a:bodyPr/>
          <a:lstStyle/>
          <a:p>
            <a:pPr marL="480060" indent="-342900" algn="just">
              <a:buClrTx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Peer module</a:t>
            </a:r>
          </a:p>
          <a:p>
            <a:pPr marL="480060" indent="-342900" algn="just">
              <a:buClrTx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Block module</a:t>
            </a:r>
          </a:p>
          <a:p>
            <a:pPr marL="480060" indent="-342900" algn="just">
              <a:buClrTx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Transaction module</a:t>
            </a:r>
          </a:p>
          <a:p>
            <a:pPr marL="480060" indent="-342900" algn="just">
              <a:buClrTx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Chain module</a:t>
            </a:r>
          </a:p>
        </p:txBody>
      </p:sp>
    </p:spTree>
    <p:extLst>
      <p:ext uri="{BB962C8B-B14F-4D97-AF65-F5344CB8AC3E}">
        <p14:creationId xmlns:p14="http://schemas.microsoft.com/office/powerpoint/2010/main" val="412662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32D1EB-7030-46A5-BBEB-DD31ED7F20C6}"/>
              </a:ext>
            </a:extLst>
          </p:cNvPr>
          <p:cNvSpPr/>
          <p:nvPr/>
        </p:nvSpPr>
        <p:spPr>
          <a:xfrm>
            <a:off x="498762" y="1399309"/>
            <a:ext cx="9725891" cy="3824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290"/>
              </a:spcBef>
              <a:tabLst>
                <a:tab pos="1106805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MODULES</a:t>
            </a:r>
            <a:r>
              <a:rPr lang="en-US" sz="2400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</a:p>
          <a:p>
            <a:pPr lvl="1">
              <a:spcBef>
                <a:spcPts val="290"/>
              </a:spcBef>
              <a:tabLst>
                <a:tab pos="1106805" algn="l"/>
              </a:tabLst>
            </a:pP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spcBef>
                <a:spcPts val="290"/>
              </a:spcBef>
              <a:buClr>
                <a:schemeClr val="bg1"/>
              </a:buClr>
              <a:buFont typeface="Wingdings" panose="05000000000000000000" pitchFamily="2" charset="2"/>
              <a:buChar char="v"/>
              <a:tabLst>
                <a:tab pos="1106805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Peer Module:</a:t>
            </a:r>
          </a:p>
          <a:p>
            <a:pPr lvl="1">
              <a:spcBef>
                <a:spcPts val="290"/>
              </a:spcBef>
              <a:tabLst>
                <a:tab pos="1106805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Used to create peers for the users involved in transaction</a:t>
            </a:r>
          </a:p>
          <a:p>
            <a:pPr marL="800100" lvl="1" indent="-342900">
              <a:spcBef>
                <a:spcPts val="290"/>
              </a:spcBef>
              <a:buClr>
                <a:schemeClr val="bg1"/>
              </a:buClr>
              <a:buFont typeface="Wingdings" panose="05000000000000000000" pitchFamily="2" charset="2"/>
              <a:buChar char="v"/>
              <a:tabLst>
                <a:tab pos="1106805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Block Module:</a:t>
            </a:r>
          </a:p>
          <a:p>
            <a:pPr lvl="1">
              <a:spcBef>
                <a:spcPts val="290"/>
              </a:spcBef>
              <a:tabLst>
                <a:tab pos="1106805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The created peers stored in blocks.</a:t>
            </a:r>
          </a:p>
          <a:p>
            <a:pPr marL="800100" lvl="1" indent="-342900">
              <a:spcBef>
                <a:spcPts val="290"/>
              </a:spcBef>
              <a:buClr>
                <a:schemeClr val="bg1"/>
              </a:buClr>
              <a:buFont typeface="Wingdings" panose="05000000000000000000" pitchFamily="2" charset="2"/>
              <a:buChar char="v"/>
              <a:tabLst>
                <a:tab pos="1106805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Transaction Module:</a:t>
            </a:r>
          </a:p>
          <a:p>
            <a:pPr lvl="1">
              <a:spcBef>
                <a:spcPts val="290"/>
              </a:spcBef>
              <a:tabLst>
                <a:tab pos="1106805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users make transactions after validation of blocks.</a:t>
            </a:r>
          </a:p>
          <a:p>
            <a:pPr marL="800100" lvl="1" indent="-342900">
              <a:spcBef>
                <a:spcPts val="290"/>
              </a:spcBef>
              <a:buClr>
                <a:schemeClr val="bg1"/>
              </a:buClr>
              <a:buFont typeface="Wingdings" panose="05000000000000000000" pitchFamily="2" charset="2"/>
              <a:buChar char="v"/>
              <a:tabLst>
                <a:tab pos="1106805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Chain Module:        </a:t>
            </a:r>
          </a:p>
          <a:p>
            <a:pPr lvl="1">
              <a:spcBef>
                <a:spcPts val="290"/>
              </a:spcBef>
              <a:tabLst>
                <a:tab pos="1106805" algn="l"/>
              </a:tabLs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Then the valid  blocks are added to the chain making transaction completes.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904721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275</TotalTime>
  <Words>821</Words>
  <Application>Microsoft Office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Tw Cen MT</vt:lpstr>
      <vt:lpstr>Wingdings</vt:lpstr>
      <vt:lpstr>Droplet</vt:lpstr>
      <vt:lpstr>PowerPoint Presentation</vt:lpstr>
      <vt:lpstr>ABSTRACT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MODULES</vt:lpstr>
      <vt:lpstr>PowerPoint Presentation</vt:lpstr>
      <vt:lpstr>PowerPoint Presentation</vt:lpstr>
      <vt:lpstr>PowerPoint Presentation</vt:lpstr>
      <vt:lpstr>ARCHITECTURE</vt:lpstr>
      <vt:lpstr>OUTPUT COSOLE:                               CREATING PEERS</vt:lpstr>
      <vt:lpstr>PowerPoint Presentation</vt:lpstr>
      <vt:lpstr>transAction</vt:lpstr>
      <vt:lpstr>Transaction successful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Digitised and decentralized blockchain technology</dc:title>
  <dc:creator>venkata satish</dc:creator>
  <cp:lastModifiedBy>SANJEEV REDDY</cp:lastModifiedBy>
  <cp:revision>14</cp:revision>
  <dcterms:created xsi:type="dcterms:W3CDTF">2020-03-12T16:16:48Z</dcterms:created>
  <dcterms:modified xsi:type="dcterms:W3CDTF">2024-07-15T04:55:31Z</dcterms:modified>
</cp:coreProperties>
</file>