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Nuni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italic.fntdata"/><Relationship Id="rId25" Type="http://schemas.openxmlformats.org/officeDocument/2006/relationships/font" Target="fonts/Nunito-bold.fntdata"/><Relationship Id="rId27"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cc499ab03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cc499ab03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cc499ab03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cc499ab03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cc499ab03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cc499ab03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cc499ab03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cc499ab03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ceb302056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ceb302056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ceb302056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ceb302056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cc499ab035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cc499ab03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cc499ab03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cc499ab03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cc499ab035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cc499ab035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e3b323f88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e3b323f88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c499ab03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c499ab0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c499ab03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c499ab03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cc499ab03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cc499ab03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cc499ab03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cc499ab03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cc499ab03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cc499ab03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cc499ab03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cc499ab03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cc499ab03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cc499ab03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989100" y="381750"/>
            <a:ext cx="6911700" cy="2441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u="sng">
                <a:solidFill>
                  <a:srgbClr val="000000"/>
                </a:solidFill>
              </a:rPr>
              <a:t>HOSTEL MANAGEMENT SYSTEM</a:t>
            </a:r>
            <a:endParaRPr u="sng">
              <a:solidFill>
                <a:srgbClr val="000000"/>
              </a:solidFill>
            </a:endParaRPr>
          </a:p>
        </p:txBody>
      </p:sp>
      <p:sp>
        <p:nvSpPr>
          <p:cNvPr id="129" name="Google Shape;129;p13"/>
          <p:cNvSpPr txBox="1"/>
          <p:nvPr>
            <p:ph idx="1" type="subTitle"/>
          </p:nvPr>
        </p:nvSpPr>
        <p:spPr>
          <a:xfrm>
            <a:off x="2310875" y="2822850"/>
            <a:ext cx="8520600" cy="2380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                    </a:t>
            </a:r>
            <a:r>
              <a:rPr lang="en-GB" sz="2000"/>
              <a:t>  By-  </a:t>
            </a:r>
            <a:r>
              <a:rPr lang="en-GB" sz="2000"/>
              <a:t>Sanjeev Kumar(1801156)</a:t>
            </a:r>
            <a:endParaRPr sz="2000"/>
          </a:p>
          <a:p>
            <a:pPr indent="0" lvl="0" marL="0" rtl="0" algn="ctr">
              <a:spcBef>
                <a:spcPts val="0"/>
              </a:spcBef>
              <a:spcAft>
                <a:spcPts val="0"/>
              </a:spcAft>
              <a:buNone/>
            </a:pPr>
            <a:r>
              <a:rPr lang="en-GB" sz="2000"/>
              <a:t>                         Prince Kumar(1801131)</a:t>
            </a:r>
            <a:endParaRPr sz="2000"/>
          </a:p>
          <a:p>
            <a:pPr indent="0" lvl="0" marL="0" rtl="0" algn="ctr">
              <a:spcBef>
                <a:spcPts val="0"/>
              </a:spcBef>
              <a:spcAft>
                <a:spcPts val="0"/>
              </a:spcAft>
              <a:buNone/>
            </a:pPr>
            <a:r>
              <a:rPr lang="en-GB" sz="2000"/>
              <a:t>                   Rishu Raj(1801143)</a:t>
            </a:r>
            <a:endParaRPr sz="2000"/>
          </a:p>
          <a:p>
            <a:pPr indent="0" lvl="0" marL="0" rtl="0" algn="ctr">
              <a:spcBef>
                <a:spcPts val="0"/>
              </a:spcBef>
              <a:spcAft>
                <a:spcPts val="0"/>
              </a:spcAft>
              <a:buNone/>
            </a:pPr>
            <a:r>
              <a:rPr lang="en-GB" sz="2000"/>
              <a:t>                           </a:t>
            </a:r>
            <a:endParaRPr sz="2000"/>
          </a:p>
          <a:p>
            <a:pPr indent="0" lvl="0" marL="0" rtl="0" algn="ctr">
              <a:spcBef>
                <a:spcPts val="0"/>
              </a:spcBef>
              <a:spcAft>
                <a:spcPts val="0"/>
              </a:spcAft>
              <a:buNone/>
            </a:pPr>
            <a:r>
              <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MODULE DESCRIPTION</a:t>
            </a:r>
            <a:endParaRPr/>
          </a:p>
        </p:txBody>
      </p:sp>
      <p:sp>
        <p:nvSpPr>
          <p:cNvPr id="183" name="Google Shape;183;p2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25000" lnSpcReduction="20000"/>
          </a:bodyPr>
          <a:lstStyle/>
          <a:p>
            <a:pPr indent="-323850" lvl="0" marL="457200" rtl="0" algn="l">
              <a:spcBef>
                <a:spcPts val="0"/>
              </a:spcBef>
              <a:spcAft>
                <a:spcPts val="0"/>
              </a:spcAft>
              <a:buSzPct val="100000"/>
              <a:buChar char="●"/>
            </a:pPr>
            <a:r>
              <a:rPr b="1" lang="en-GB" sz="6000"/>
              <a:t>Administrator module:</a:t>
            </a:r>
            <a:endParaRPr b="1" sz="6000"/>
          </a:p>
          <a:p>
            <a:pPr indent="0" lvl="0" marL="457200" rtl="0" algn="l">
              <a:spcBef>
                <a:spcPts val="1200"/>
              </a:spcBef>
              <a:spcAft>
                <a:spcPts val="0"/>
              </a:spcAft>
              <a:buNone/>
            </a:pPr>
            <a:r>
              <a:rPr lang="en-GB" sz="6000"/>
              <a:t>In administrator module, administrator manages the master datas like server details and student details. Accept the application of the students, </a:t>
            </a:r>
            <a:r>
              <a:rPr lang="en-GB" sz="6000"/>
              <a:t>view the</a:t>
            </a:r>
            <a:r>
              <a:rPr lang="en-GB" sz="6000"/>
              <a:t> application forms, reject the fake applications, view the complaints in the hostel, accept the fee and medical </a:t>
            </a:r>
            <a:r>
              <a:rPr lang="en-GB" sz="6000"/>
              <a:t>waiver</a:t>
            </a:r>
            <a:r>
              <a:rPr lang="en-GB" sz="6000"/>
              <a:t> application and update mess fees.</a:t>
            </a:r>
            <a:endParaRPr sz="6000"/>
          </a:p>
          <a:p>
            <a:pPr indent="-323850" lvl="0" marL="457200" rtl="0" algn="l">
              <a:spcBef>
                <a:spcPts val="1200"/>
              </a:spcBef>
              <a:spcAft>
                <a:spcPts val="0"/>
              </a:spcAft>
              <a:buSzPct val="100000"/>
              <a:buChar char="●"/>
            </a:pPr>
            <a:r>
              <a:rPr b="1" lang="en-GB" sz="6000"/>
              <a:t>Student Module:</a:t>
            </a:r>
            <a:endParaRPr b="1" sz="6000"/>
          </a:p>
          <a:p>
            <a:pPr indent="0" lvl="0" marL="457200" rtl="0" algn="l">
              <a:spcBef>
                <a:spcPts val="1200"/>
              </a:spcBef>
              <a:spcAft>
                <a:spcPts val="0"/>
              </a:spcAft>
              <a:buNone/>
            </a:pPr>
            <a:r>
              <a:rPr lang="en-GB" sz="6000"/>
              <a:t>In student module, they can request for  room cleaning, food quality </a:t>
            </a:r>
            <a:r>
              <a:rPr lang="en-GB" sz="6000"/>
              <a:t>complaint,apply for waiver, can view monthly mess  fees and provide any suggestion needed.  </a:t>
            </a:r>
            <a:endParaRPr sz="6000"/>
          </a:p>
          <a:p>
            <a:pPr indent="0" lvl="0" marL="914400" rtl="0" algn="l">
              <a:spcBef>
                <a:spcPts val="1200"/>
              </a:spcBef>
              <a:spcAft>
                <a:spcPts val="0"/>
              </a:spcAft>
              <a:buNone/>
            </a:pPr>
            <a:r>
              <a:rPr lang="en-GB"/>
              <a:t> </a:t>
            </a:r>
            <a:endParaRPr/>
          </a:p>
          <a:p>
            <a:pPr indent="0" lvl="0" marL="914400" rtl="0" algn="l">
              <a:spcBef>
                <a:spcPts val="1200"/>
              </a:spcBef>
              <a:spcAft>
                <a:spcPts val="0"/>
              </a:spcAft>
              <a:buNone/>
            </a:pPr>
            <a:r>
              <a:t/>
            </a:r>
            <a:endParaRPr b="1"/>
          </a:p>
          <a:p>
            <a:pPr indent="0" lvl="0" marL="91440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3"/>
          <p:cNvSpPr txBox="1"/>
          <p:nvPr>
            <p:ph type="title"/>
          </p:nvPr>
        </p:nvSpPr>
        <p:spPr>
          <a:xfrm rot="-5400000">
            <a:off x="-501700" y="1949425"/>
            <a:ext cx="3821400" cy="99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ARCHITECTURE</a:t>
            </a:r>
            <a:endParaRPr/>
          </a:p>
        </p:txBody>
      </p:sp>
      <p:pic>
        <p:nvPicPr>
          <p:cNvPr id="189" name="Google Shape;189;p23"/>
          <p:cNvPicPr preferRelativeResize="0"/>
          <p:nvPr/>
        </p:nvPicPr>
        <p:blipFill>
          <a:blip r:embed="rId3">
            <a:alphaModFix/>
          </a:blip>
          <a:stretch>
            <a:fillRect/>
          </a:stretch>
        </p:blipFill>
        <p:spPr>
          <a:xfrm>
            <a:off x="2182557" y="35175"/>
            <a:ext cx="6919018" cy="5108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4"/>
          <p:cNvSpPr txBox="1"/>
          <p:nvPr>
            <p:ph type="title"/>
          </p:nvPr>
        </p:nvSpPr>
        <p:spPr>
          <a:xfrm>
            <a:off x="544475" y="2428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SOME SCREENSHOTS</a:t>
            </a:r>
            <a:endParaRPr/>
          </a:p>
        </p:txBody>
      </p:sp>
      <p:sp>
        <p:nvSpPr>
          <p:cNvPr id="195" name="Google Shape;195;p2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6" name="Google Shape;196;p24"/>
          <p:cNvPicPr preferRelativeResize="0"/>
          <p:nvPr/>
        </p:nvPicPr>
        <p:blipFill>
          <a:blip r:embed="rId3">
            <a:alphaModFix/>
          </a:blip>
          <a:stretch>
            <a:fillRect/>
          </a:stretch>
        </p:blipFill>
        <p:spPr>
          <a:xfrm>
            <a:off x="608188" y="830666"/>
            <a:ext cx="7927627" cy="409182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5"/>
          <p:cNvSpPr txBox="1"/>
          <p:nvPr>
            <p:ph type="title"/>
          </p:nvPr>
        </p:nvSpPr>
        <p:spPr>
          <a:xfrm>
            <a:off x="457525" y="2729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SCREENSHOTS(</a:t>
            </a:r>
            <a:r>
              <a:rPr lang="en-GB" sz="2500"/>
              <a:t>Login Details window</a:t>
            </a:r>
            <a:r>
              <a:rPr lang="en-GB"/>
              <a:t>)</a:t>
            </a:r>
            <a:endParaRPr/>
          </a:p>
        </p:txBody>
      </p:sp>
      <p:sp>
        <p:nvSpPr>
          <p:cNvPr id="202" name="Google Shape;202;p2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3" name="Google Shape;203;p25"/>
          <p:cNvPicPr preferRelativeResize="0"/>
          <p:nvPr/>
        </p:nvPicPr>
        <p:blipFill>
          <a:blip r:embed="rId3">
            <a:alphaModFix/>
          </a:blip>
          <a:stretch>
            <a:fillRect/>
          </a:stretch>
        </p:blipFill>
        <p:spPr>
          <a:xfrm>
            <a:off x="457525" y="1079677"/>
            <a:ext cx="7609349" cy="393942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6"/>
          <p:cNvSpPr txBox="1"/>
          <p:nvPr>
            <p:ph type="title"/>
          </p:nvPr>
        </p:nvSpPr>
        <p:spPr>
          <a:xfrm>
            <a:off x="517775" y="1926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SCREENSHOTS(function req)</a:t>
            </a:r>
            <a:endParaRPr/>
          </a:p>
        </p:txBody>
      </p:sp>
      <p:sp>
        <p:nvSpPr>
          <p:cNvPr id="209" name="Google Shape;209;p2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0" name="Google Shape;210;p26"/>
          <p:cNvPicPr preferRelativeResize="0"/>
          <p:nvPr/>
        </p:nvPicPr>
        <p:blipFill>
          <a:blip r:embed="rId3">
            <a:alphaModFix/>
          </a:blip>
          <a:stretch>
            <a:fillRect/>
          </a:stretch>
        </p:blipFill>
        <p:spPr>
          <a:xfrm>
            <a:off x="440825" y="843850"/>
            <a:ext cx="8262352" cy="4148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7"/>
          <p:cNvSpPr txBox="1"/>
          <p:nvPr>
            <p:ph type="title"/>
          </p:nvPr>
        </p:nvSpPr>
        <p:spPr>
          <a:xfrm>
            <a:off x="638325" y="3031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SCREENSHOTS (Functional req)</a:t>
            </a:r>
            <a:endParaRPr/>
          </a:p>
        </p:txBody>
      </p:sp>
      <p:sp>
        <p:nvSpPr>
          <p:cNvPr id="216" name="Google Shape;216;p2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7" name="Google Shape;217;p27"/>
          <p:cNvPicPr preferRelativeResize="0"/>
          <p:nvPr/>
        </p:nvPicPr>
        <p:blipFill>
          <a:blip r:embed="rId3">
            <a:alphaModFix/>
          </a:blip>
          <a:stretch>
            <a:fillRect/>
          </a:stretch>
        </p:blipFill>
        <p:spPr>
          <a:xfrm>
            <a:off x="532425" y="1034725"/>
            <a:ext cx="7936277" cy="3927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8"/>
          <p:cNvSpPr txBox="1"/>
          <p:nvPr>
            <p:ph type="title"/>
          </p:nvPr>
        </p:nvSpPr>
        <p:spPr>
          <a:xfrm>
            <a:off x="437400" y="2328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TESTING </a:t>
            </a:r>
            <a:endParaRPr/>
          </a:p>
        </p:txBody>
      </p:sp>
      <p:sp>
        <p:nvSpPr>
          <p:cNvPr id="223" name="Google Shape;223;p28"/>
          <p:cNvSpPr txBox="1"/>
          <p:nvPr>
            <p:ph idx="1" type="body"/>
          </p:nvPr>
        </p:nvSpPr>
        <p:spPr>
          <a:xfrm>
            <a:off x="738800" y="713250"/>
            <a:ext cx="7505700" cy="269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This is one of the example of testing on the login page where other than using webmail no one can login in this website.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24" name="Google Shape;224;p28"/>
          <p:cNvPicPr preferRelativeResize="0"/>
          <p:nvPr/>
        </p:nvPicPr>
        <p:blipFill>
          <a:blip r:embed="rId3">
            <a:alphaModFix/>
          </a:blip>
          <a:stretch>
            <a:fillRect/>
          </a:stretch>
        </p:blipFill>
        <p:spPr>
          <a:xfrm>
            <a:off x="586513" y="1336125"/>
            <a:ext cx="7810276" cy="36768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CONCLUSION</a:t>
            </a:r>
            <a:endParaRPr/>
          </a:p>
        </p:txBody>
      </p:sp>
      <p:sp>
        <p:nvSpPr>
          <p:cNvPr id="230" name="Google Shape;230;p29"/>
          <p:cNvSpPr txBox="1"/>
          <p:nvPr>
            <p:ph idx="1" type="body"/>
          </p:nvPr>
        </p:nvSpPr>
        <p:spPr>
          <a:xfrm>
            <a:off x="819150" y="1598925"/>
            <a:ext cx="7505700" cy="2560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GB" sz="1500"/>
              <a:t>HOSTEL MANAGEMENT SYSTEM is very useful for </a:t>
            </a:r>
            <a:r>
              <a:rPr lang="en-GB" sz="1500"/>
              <a:t>complaint</a:t>
            </a:r>
            <a:r>
              <a:rPr lang="en-GB" sz="1500"/>
              <a:t> management and mess fee calculation. This  hostel management software is designed for people who will manage various </a:t>
            </a:r>
            <a:r>
              <a:rPr lang="en-GB" sz="1500"/>
              <a:t>activities in the hostel. The number of hostel in the campus will increase in the future for the accommodation of students studying in the institute.And hence there is and will be a lot of strain on the person who is running the hostel and any software is not used in this context. This particular project deals with the problems on managing a hostel and avoids the problems which occur when carried manually.</a:t>
            </a:r>
            <a:endParaRPr sz="1500"/>
          </a:p>
          <a:p>
            <a:pPr indent="-323850" lvl="0" marL="457200" rtl="0" algn="l">
              <a:spcBef>
                <a:spcPts val="0"/>
              </a:spcBef>
              <a:spcAft>
                <a:spcPts val="0"/>
              </a:spcAft>
              <a:buSzPts val="1500"/>
              <a:buChar char="●"/>
            </a:pPr>
            <a:r>
              <a:rPr lang="en-GB" sz="1500"/>
              <a:t>Identification of the drawbacks of the existing system leads to the designing of computerised system which is more user friendly and more GUI oriented.</a:t>
            </a:r>
            <a:endParaRPr sz="15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0"/>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580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Table of contents</a:t>
            </a:r>
            <a:endParaRPr/>
          </a:p>
        </p:txBody>
      </p:sp>
      <p:sp>
        <p:nvSpPr>
          <p:cNvPr id="135" name="Google Shape;135;p14"/>
          <p:cNvSpPr txBox="1"/>
          <p:nvPr>
            <p:ph idx="1" type="body"/>
          </p:nvPr>
        </p:nvSpPr>
        <p:spPr>
          <a:xfrm>
            <a:off x="819150" y="1506875"/>
            <a:ext cx="7505700" cy="2931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Introduction</a:t>
            </a:r>
            <a:endParaRPr/>
          </a:p>
          <a:p>
            <a:pPr indent="-311150" lvl="0" marL="457200" rtl="0" algn="l">
              <a:spcBef>
                <a:spcPts val="0"/>
              </a:spcBef>
              <a:spcAft>
                <a:spcPts val="0"/>
              </a:spcAft>
              <a:buSzPts val="1300"/>
              <a:buChar char="●"/>
            </a:pPr>
            <a:r>
              <a:rPr lang="en-GB"/>
              <a:t>Problem </a:t>
            </a:r>
            <a:r>
              <a:rPr lang="en-GB"/>
              <a:t>Definition</a:t>
            </a:r>
            <a:endParaRPr/>
          </a:p>
          <a:p>
            <a:pPr indent="-311150" lvl="0" marL="457200" rtl="0" algn="l">
              <a:spcBef>
                <a:spcPts val="0"/>
              </a:spcBef>
              <a:spcAft>
                <a:spcPts val="0"/>
              </a:spcAft>
              <a:buSzPts val="1300"/>
              <a:buChar char="●"/>
            </a:pPr>
            <a:r>
              <a:rPr lang="en-GB"/>
              <a:t>Project Objective</a:t>
            </a:r>
            <a:endParaRPr/>
          </a:p>
          <a:p>
            <a:pPr indent="-311150" lvl="0" marL="457200" rtl="0" algn="l">
              <a:spcBef>
                <a:spcPts val="0"/>
              </a:spcBef>
              <a:spcAft>
                <a:spcPts val="0"/>
              </a:spcAft>
              <a:buSzPts val="1300"/>
              <a:buChar char="●"/>
            </a:pPr>
            <a:r>
              <a:rPr lang="en-GB"/>
              <a:t>Existing System</a:t>
            </a:r>
            <a:endParaRPr/>
          </a:p>
          <a:p>
            <a:pPr indent="-311150" lvl="0" marL="457200" rtl="0" algn="l">
              <a:spcBef>
                <a:spcPts val="0"/>
              </a:spcBef>
              <a:spcAft>
                <a:spcPts val="0"/>
              </a:spcAft>
              <a:buSzPts val="1300"/>
              <a:buChar char="●"/>
            </a:pPr>
            <a:r>
              <a:rPr lang="en-GB"/>
              <a:t>Proposed System</a:t>
            </a:r>
            <a:endParaRPr/>
          </a:p>
          <a:p>
            <a:pPr indent="-311150" lvl="0" marL="457200" rtl="0" algn="l">
              <a:spcBef>
                <a:spcPts val="0"/>
              </a:spcBef>
              <a:spcAft>
                <a:spcPts val="0"/>
              </a:spcAft>
              <a:buSzPts val="1300"/>
              <a:buChar char="●"/>
            </a:pPr>
            <a:r>
              <a:rPr lang="en-GB"/>
              <a:t>Software Requirements</a:t>
            </a:r>
            <a:endParaRPr/>
          </a:p>
          <a:p>
            <a:pPr indent="-311150" lvl="0" marL="457200" rtl="0" algn="l">
              <a:spcBef>
                <a:spcPts val="0"/>
              </a:spcBef>
              <a:spcAft>
                <a:spcPts val="0"/>
              </a:spcAft>
              <a:buSzPts val="1300"/>
              <a:buChar char="●"/>
            </a:pPr>
            <a:r>
              <a:rPr lang="en-GB"/>
              <a:t>Hardware Requirements</a:t>
            </a:r>
            <a:endParaRPr/>
          </a:p>
          <a:p>
            <a:pPr indent="-311150" lvl="0" marL="457200" rtl="0" algn="l">
              <a:spcBef>
                <a:spcPts val="0"/>
              </a:spcBef>
              <a:spcAft>
                <a:spcPts val="0"/>
              </a:spcAft>
              <a:buSzPts val="1300"/>
              <a:buChar char="●"/>
            </a:pPr>
            <a:r>
              <a:rPr lang="en-GB"/>
              <a:t>Module Description</a:t>
            </a:r>
            <a:endParaRPr/>
          </a:p>
          <a:p>
            <a:pPr indent="-311150" lvl="0" marL="457200" rtl="0" algn="l">
              <a:spcBef>
                <a:spcPts val="0"/>
              </a:spcBef>
              <a:spcAft>
                <a:spcPts val="0"/>
              </a:spcAft>
              <a:buSzPts val="1300"/>
              <a:buChar char="●"/>
            </a:pPr>
            <a:r>
              <a:rPr lang="en-GB"/>
              <a:t>Architecture</a:t>
            </a:r>
            <a:endParaRPr/>
          </a:p>
          <a:p>
            <a:pPr indent="-311150" lvl="0" marL="457200" rtl="0" algn="l">
              <a:spcBef>
                <a:spcPts val="0"/>
              </a:spcBef>
              <a:spcAft>
                <a:spcPts val="0"/>
              </a:spcAft>
              <a:buSzPts val="1300"/>
              <a:buChar char="●"/>
            </a:pPr>
            <a:r>
              <a:rPr lang="en-GB"/>
              <a:t>Screenshots</a:t>
            </a:r>
            <a:endParaRPr/>
          </a:p>
          <a:p>
            <a:pPr indent="-311150" lvl="0" marL="457200" rtl="0" algn="l">
              <a:spcBef>
                <a:spcPts val="0"/>
              </a:spcBef>
              <a:spcAft>
                <a:spcPts val="0"/>
              </a:spcAft>
              <a:buSzPts val="1300"/>
              <a:buChar char="●"/>
            </a:pPr>
            <a:r>
              <a:rPr lang="en-GB"/>
              <a:t>Testing example</a:t>
            </a:r>
            <a:endParaRPr/>
          </a:p>
          <a:p>
            <a:pPr indent="-311150" lvl="0" marL="457200" rtl="0" algn="l">
              <a:spcBef>
                <a:spcPts val="0"/>
              </a:spcBef>
              <a:spcAft>
                <a:spcPts val="0"/>
              </a:spcAft>
              <a:buSzPts val="1300"/>
              <a:buChar char="●"/>
            </a:pPr>
            <a:r>
              <a:rPr lang="en-GB"/>
              <a:t>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59350" y="885800"/>
            <a:ext cx="7505700" cy="110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INTRODUCTION</a:t>
            </a:r>
            <a:endParaRPr/>
          </a:p>
        </p:txBody>
      </p:sp>
      <p:sp>
        <p:nvSpPr>
          <p:cNvPr id="141" name="Google Shape;141;p15"/>
          <p:cNvSpPr txBox="1"/>
          <p:nvPr>
            <p:ph idx="1" type="body"/>
          </p:nvPr>
        </p:nvSpPr>
        <p:spPr>
          <a:xfrm>
            <a:off x="758875" y="1918775"/>
            <a:ext cx="7505700" cy="2451600"/>
          </a:xfrm>
          <a:prstGeom prst="rect">
            <a:avLst/>
          </a:prstGeom>
        </p:spPr>
        <p:txBody>
          <a:bodyPr anchorCtr="0" anchor="t" bIns="91425" lIns="91425" spcFirstLastPara="1" rIns="91425" wrap="square" tIns="91425">
            <a:noAutofit/>
          </a:bodyPr>
          <a:lstStyle/>
          <a:p>
            <a:pPr indent="-330200" lvl="0" marL="457200" rtl="0" algn="l">
              <a:lnSpc>
                <a:spcPct val="95000"/>
              </a:lnSpc>
              <a:spcBef>
                <a:spcPts val="0"/>
              </a:spcBef>
              <a:spcAft>
                <a:spcPts val="0"/>
              </a:spcAft>
              <a:buSzPts val="1600"/>
              <a:buChar char="●"/>
            </a:pPr>
            <a:r>
              <a:rPr lang="en-GB" sz="1600"/>
              <a:t>The main motive of our project is to manage various activities in the hostel.</a:t>
            </a:r>
            <a:endParaRPr sz="1600"/>
          </a:p>
          <a:p>
            <a:pPr indent="-330200" lvl="0" marL="457200" rtl="0" algn="l">
              <a:lnSpc>
                <a:spcPct val="95000"/>
              </a:lnSpc>
              <a:spcBef>
                <a:spcPts val="0"/>
              </a:spcBef>
              <a:spcAft>
                <a:spcPts val="0"/>
              </a:spcAft>
              <a:buSzPts val="1600"/>
              <a:buChar char="●"/>
            </a:pPr>
            <a:r>
              <a:rPr lang="en-GB" sz="1600"/>
              <a:t>The project deals with the problem of managing a hostel.</a:t>
            </a:r>
            <a:endParaRPr sz="1600"/>
          </a:p>
          <a:p>
            <a:pPr indent="-330200" lvl="0" marL="457200" rtl="0" algn="l">
              <a:lnSpc>
                <a:spcPct val="95000"/>
              </a:lnSpc>
              <a:spcBef>
                <a:spcPts val="0"/>
              </a:spcBef>
              <a:spcAft>
                <a:spcPts val="0"/>
              </a:spcAft>
              <a:buSzPts val="1600"/>
              <a:buChar char="●"/>
            </a:pPr>
            <a:r>
              <a:rPr lang="en-GB" sz="1600"/>
              <a:t> It avoids the problems that occurred manually, thereby reducing the warden’s workloads in the smooth running.</a:t>
            </a:r>
            <a:endParaRPr sz="1600"/>
          </a:p>
          <a:p>
            <a:pPr indent="-330200" lvl="0" marL="457200" rtl="0" algn="l">
              <a:lnSpc>
                <a:spcPct val="95000"/>
              </a:lnSpc>
              <a:spcBef>
                <a:spcPts val="0"/>
              </a:spcBef>
              <a:spcAft>
                <a:spcPts val="0"/>
              </a:spcAft>
              <a:buSzPts val="1600"/>
              <a:buChar char="●"/>
            </a:pPr>
            <a:r>
              <a:rPr lang="en-GB" sz="1600"/>
              <a:t>This project keep all the details of register students. </a:t>
            </a:r>
            <a:endParaRPr sz="1600"/>
          </a:p>
          <a:p>
            <a:pPr indent="-330200" lvl="0" marL="457200" rtl="0" algn="l">
              <a:lnSpc>
                <a:spcPct val="95000"/>
              </a:lnSpc>
              <a:spcBef>
                <a:spcPts val="0"/>
              </a:spcBef>
              <a:spcAft>
                <a:spcPts val="0"/>
              </a:spcAft>
              <a:buSzPts val="1600"/>
              <a:buChar char="●"/>
            </a:pPr>
            <a:r>
              <a:rPr lang="en-GB" sz="1600"/>
              <a:t>It also keeps details of all the various clubs and ongoing </a:t>
            </a:r>
            <a:r>
              <a:rPr lang="en-GB" sz="1600"/>
              <a:t>activities.</a:t>
            </a:r>
            <a:endParaRPr sz="1600"/>
          </a:p>
          <a:p>
            <a:pPr indent="-330200" lvl="0" marL="457200" rtl="0" algn="l">
              <a:lnSpc>
                <a:spcPct val="95000"/>
              </a:lnSpc>
              <a:spcBef>
                <a:spcPts val="0"/>
              </a:spcBef>
              <a:spcAft>
                <a:spcPts val="0"/>
              </a:spcAft>
              <a:buSzPts val="1600"/>
              <a:buChar char="●"/>
            </a:pPr>
            <a:r>
              <a:rPr lang="en-GB" sz="1600"/>
              <a:t>This project in the hostel can reduce all the problems faced in the current manual hostel management system. </a:t>
            </a:r>
            <a:endParaRPr sz="1600"/>
          </a:p>
          <a:p>
            <a:pPr indent="0" lvl="0" marL="457200" rtl="0" algn="l">
              <a:lnSpc>
                <a:spcPct val="95000"/>
              </a:lnSpc>
              <a:spcBef>
                <a:spcPts val="1200"/>
              </a:spcBef>
              <a:spcAft>
                <a:spcPts val="0"/>
              </a:spcAft>
              <a:buNone/>
            </a:pPr>
            <a:r>
              <a:t/>
            </a:r>
            <a:endParaRPr sz="1600"/>
          </a:p>
          <a:p>
            <a:pPr indent="0" lvl="0" marL="0" rtl="0" algn="l">
              <a:lnSpc>
                <a:spcPct val="95000"/>
              </a:lnSpc>
              <a:spcBef>
                <a:spcPts val="1200"/>
              </a:spcBef>
              <a:spcAft>
                <a:spcPts val="1200"/>
              </a:spcAft>
              <a:buNone/>
            </a:pPr>
            <a:r>
              <a:rPr lang="en-GB" sz="1600"/>
              <a:t>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PROBLEM DEFINITION</a:t>
            </a:r>
            <a:endParaRPr/>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sz="1400"/>
              <a:t>It is very </a:t>
            </a:r>
            <a:r>
              <a:rPr lang="en-GB" sz="1400"/>
              <a:t>demandin</a:t>
            </a:r>
            <a:r>
              <a:rPr lang="en-GB" sz="1400"/>
              <a:t>g job which requires you to be on your toes 24*7.</a:t>
            </a:r>
            <a:endParaRPr sz="1400"/>
          </a:p>
          <a:p>
            <a:pPr indent="-317500" lvl="0" marL="457200" rtl="0" algn="l">
              <a:spcBef>
                <a:spcPts val="0"/>
              </a:spcBef>
              <a:spcAft>
                <a:spcPts val="0"/>
              </a:spcAft>
              <a:buSzPts val="1400"/>
              <a:buChar char="●"/>
            </a:pPr>
            <a:r>
              <a:rPr lang="en-GB" sz="1400"/>
              <a:t>The deadlines and checking up every facility to keep up with the demands of the students.</a:t>
            </a:r>
            <a:endParaRPr sz="1400"/>
          </a:p>
          <a:p>
            <a:pPr indent="-317500" lvl="0" marL="457200" rtl="0" algn="l">
              <a:spcBef>
                <a:spcPts val="0"/>
              </a:spcBef>
              <a:spcAft>
                <a:spcPts val="0"/>
              </a:spcAft>
              <a:buSzPts val="1400"/>
              <a:buChar char="●"/>
            </a:pPr>
            <a:r>
              <a:rPr lang="en-GB" sz="1400"/>
              <a:t>It requires constant learning and keeping yourself up to date with the </a:t>
            </a:r>
            <a:r>
              <a:rPr lang="en-GB" sz="1400"/>
              <a:t>latest</a:t>
            </a:r>
            <a:r>
              <a:rPr lang="en-GB" sz="1400"/>
              <a:t> tools and facilities in the market.</a:t>
            </a:r>
            <a:endParaRPr sz="1400"/>
          </a:p>
          <a:p>
            <a:pPr indent="-317500" lvl="0" marL="457200" rtl="0" algn="l">
              <a:spcBef>
                <a:spcPts val="0"/>
              </a:spcBef>
              <a:spcAft>
                <a:spcPts val="0"/>
              </a:spcAft>
              <a:buSzPts val="1400"/>
              <a:buChar char="●"/>
            </a:pPr>
            <a:r>
              <a:rPr lang="en-GB" sz="1400"/>
              <a:t>The work schedule is not fixed in such job profiles and requires you to be flexible in terms of timings.</a:t>
            </a:r>
            <a:endParaRPr sz="1400"/>
          </a:p>
          <a:p>
            <a:pPr indent="-317500" lvl="0" marL="457200" rtl="0" algn="l">
              <a:spcBef>
                <a:spcPts val="0"/>
              </a:spcBef>
              <a:spcAft>
                <a:spcPts val="0"/>
              </a:spcAft>
              <a:buSzPts val="1400"/>
              <a:buChar char="●"/>
            </a:pPr>
            <a:r>
              <a:rPr lang="en-GB" sz="1400"/>
              <a:t>Managing each each entry of </a:t>
            </a:r>
            <a:r>
              <a:rPr lang="en-GB" sz="1400"/>
              <a:t>complaint</a:t>
            </a:r>
            <a:r>
              <a:rPr lang="en-GB" sz="1400"/>
              <a:t>  on notebook is taxing and takes lots of time and needs to manage multiple </a:t>
            </a:r>
            <a:r>
              <a:rPr lang="en-GB" sz="1400"/>
              <a:t>notebooks</a:t>
            </a:r>
            <a:r>
              <a:rPr lang="en-GB" sz="1400"/>
              <a:t> to deal with different kind of </a:t>
            </a:r>
            <a:r>
              <a:rPr lang="en-GB" sz="1400"/>
              <a:t>complaint</a:t>
            </a:r>
            <a:r>
              <a:rPr lang="en-GB" sz="1400"/>
              <a:t>.</a:t>
            </a:r>
            <a:endParaRPr sz="1400"/>
          </a:p>
          <a:p>
            <a:pPr indent="-317500" lvl="0" marL="457200" rtl="0" algn="l">
              <a:spcBef>
                <a:spcPts val="0"/>
              </a:spcBef>
              <a:spcAft>
                <a:spcPts val="0"/>
              </a:spcAft>
              <a:buSzPts val="1400"/>
              <a:buChar char="●"/>
            </a:pPr>
            <a:r>
              <a:rPr lang="en-GB" sz="1400"/>
              <a:t>Hostellers often not raise complaint and communicate with warden as they need to go specific place to fill the complaint on </a:t>
            </a:r>
            <a:r>
              <a:rPr lang="en-GB" sz="1400"/>
              <a:t>complaint</a:t>
            </a:r>
            <a:r>
              <a:rPr lang="en-GB" sz="1400"/>
              <a:t> </a:t>
            </a:r>
            <a:r>
              <a:rPr lang="en-GB" sz="1400"/>
              <a:t>notebook</a:t>
            </a:r>
            <a:r>
              <a:rPr lang="en-GB" sz="1400"/>
              <a:t>.</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PROBLEM OBJECTIVE</a:t>
            </a:r>
            <a:endParaRPr/>
          </a:p>
        </p:txBody>
      </p:sp>
      <p:sp>
        <p:nvSpPr>
          <p:cNvPr id="153" name="Google Shape;153;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20000"/>
          </a:bodyPr>
          <a:lstStyle/>
          <a:p>
            <a:pPr indent="-330200" lvl="0" marL="457200" rtl="0" algn="l">
              <a:spcBef>
                <a:spcPts val="0"/>
              </a:spcBef>
              <a:spcAft>
                <a:spcPts val="0"/>
              </a:spcAft>
              <a:buSzPts val="1600"/>
              <a:buChar char="●"/>
            </a:pPr>
            <a:r>
              <a:rPr lang="en-GB" sz="1600"/>
              <a:t>The purpose of developing this software is to manage various activities in the hostel.</a:t>
            </a:r>
            <a:endParaRPr sz="1600"/>
          </a:p>
          <a:p>
            <a:pPr indent="-330200" lvl="0" marL="457200" rtl="0" algn="l">
              <a:spcBef>
                <a:spcPts val="0"/>
              </a:spcBef>
              <a:spcAft>
                <a:spcPts val="0"/>
              </a:spcAft>
              <a:buSzPts val="1600"/>
              <a:buChar char="●"/>
            </a:pPr>
            <a:r>
              <a:rPr lang="en-GB" sz="1600"/>
              <a:t>The project deals with the problem of managing a hostel.</a:t>
            </a:r>
            <a:endParaRPr sz="1600"/>
          </a:p>
          <a:p>
            <a:pPr indent="-330200" lvl="0" marL="457200" rtl="0" algn="l">
              <a:spcBef>
                <a:spcPts val="0"/>
              </a:spcBef>
              <a:spcAft>
                <a:spcPts val="0"/>
              </a:spcAft>
              <a:buSzPts val="1600"/>
              <a:buChar char="●"/>
            </a:pPr>
            <a:r>
              <a:rPr lang="en-GB" sz="1600"/>
              <a:t>It avoids the problems that occurred manually, thereby reducing the warden’s workloads in the smooth running.</a:t>
            </a:r>
            <a:endParaRPr sz="1600"/>
          </a:p>
          <a:p>
            <a:pPr indent="-330200" lvl="0" marL="457200" rtl="0" algn="l">
              <a:spcBef>
                <a:spcPts val="0"/>
              </a:spcBef>
              <a:spcAft>
                <a:spcPts val="0"/>
              </a:spcAft>
              <a:buSzPts val="1600"/>
              <a:buChar char="●"/>
            </a:pPr>
            <a:r>
              <a:rPr lang="en-GB" sz="1600"/>
              <a:t>Provide easier means of communication </a:t>
            </a:r>
            <a:r>
              <a:rPr lang="en-GB" sz="1600"/>
              <a:t>between</a:t>
            </a:r>
            <a:r>
              <a:rPr lang="en-GB" sz="1600"/>
              <a:t> students and warden.</a:t>
            </a:r>
            <a:endParaRPr sz="1600"/>
          </a:p>
          <a:p>
            <a:pPr indent="-330200" lvl="0" marL="457200" rtl="0" algn="l">
              <a:spcBef>
                <a:spcPts val="0"/>
              </a:spcBef>
              <a:spcAft>
                <a:spcPts val="0"/>
              </a:spcAft>
              <a:buSzPts val="1600"/>
              <a:buChar char="●"/>
            </a:pPr>
            <a:r>
              <a:rPr lang="en-GB" sz="1600"/>
              <a:t>Provide a platform to register various complaint easily by students.</a:t>
            </a:r>
            <a:endParaRPr sz="1600"/>
          </a:p>
          <a:p>
            <a:pPr indent="-330200" lvl="0" marL="457200" rtl="0" algn="l">
              <a:spcBef>
                <a:spcPts val="0"/>
              </a:spcBef>
              <a:spcAft>
                <a:spcPts val="0"/>
              </a:spcAft>
              <a:buSzPts val="1600"/>
              <a:buChar char="●"/>
            </a:pPr>
            <a:r>
              <a:rPr lang="en-GB" sz="1600"/>
              <a:t>Students can also apply for mess and hospital bill waiver. </a:t>
            </a:r>
            <a:endParaRPr sz="1600"/>
          </a:p>
          <a:p>
            <a:pPr indent="0" lvl="0" marL="457200" rtl="0" algn="l">
              <a:spcBef>
                <a:spcPts val="1200"/>
              </a:spcBef>
              <a:spcAft>
                <a:spcPts val="1200"/>
              </a:spcAft>
              <a:buNone/>
            </a:pPr>
            <a:r>
              <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EXISTING SYSTEM</a:t>
            </a:r>
            <a:endParaRPr/>
          </a:p>
        </p:txBody>
      </p:sp>
      <p:sp>
        <p:nvSpPr>
          <p:cNvPr id="159" name="Google Shape;159;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GB" sz="1600"/>
              <a:t>To get mess bill compensation, all the students have to go for various paperwork which takes lots of time.</a:t>
            </a:r>
            <a:endParaRPr sz="1700"/>
          </a:p>
          <a:p>
            <a:pPr indent="-330200" lvl="0" marL="457200" rtl="0" algn="l">
              <a:spcBef>
                <a:spcPts val="0"/>
              </a:spcBef>
              <a:spcAft>
                <a:spcPts val="0"/>
              </a:spcAft>
              <a:buSzPts val="1600"/>
              <a:buChar char="●"/>
            </a:pPr>
            <a:r>
              <a:rPr lang="en-GB" sz="1600"/>
              <a:t>Emergency medical facilities are always an issue.</a:t>
            </a:r>
            <a:endParaRPr sz="1600"/>
          </a:p>
          <a:p>
            <a:pPr indent="-330200" lvl="0" marL="457200" rtl="0" algn="l">
              <a:spcBef>
                <a:spcPts val="0"/>
              </a:spcBef>
              <a:spcAft>
                <a:spcPts val="0"/>
              </a:spcAft>
              <a:buSzPts val="1600"/>
              <a:buChar char="●"/>
            </a:pPr>
            <a:r>
              <a:rPr lang="en-GB" sz="1600"/>
              <a:t>Schedule of room cleaning and class lecture coincides, thus making the room uncleaned.</a:t>
            </a:r>
            <a:endParaRPr sz="1500"/>
          </a:p>
          <a:p>
            <a:pPr indent="-330200" lvl="0" marL="457200" rtl="0" algn="l">
              <a:spcBef>
                <a:spcPts val="0"/>
              </a:spcBef>
              <a:spcAft>
                <a:spcPts val="0"/>
              </a:spcAft>
              <a:buSzPts val="1600"/>
              <a:buChar char="●"/>
            </a:pPr>
            <a:r>
              <a:rPr lang="en-GB" sz="1600"/>
              <a:t>Mess complain issue</a:t>
            </a:r>
            <a:endParaRPr sz="1600"/>
          </a:p>
          <a:p>
            <a:pPr indent="-330200" lvl="0" marL="457200" rtl="0" algn="l">
              <a:spcBef>
                <a:spcPts val="0"/>
              </a:spcBef>
              <a:spcAft>
                <a:spcPts val="0"/>
              </a:spcAft>
              <a:buSzPts val="1600"/>
              <a:buChar char="●"/>
            </a:pPr>
            <a:r>
              <a:rPr lang="en-GB" sz="1600"/>
              <a:t>Any suggestion by students has to go through various people before  reaching facility members.</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PROPOSED SYSTEM</a:t>
            </a:r>
            <a:endParaRPr/>
          </a:p>
        </p:txBody>
      </p:sp>
      <p:sp>
        <p:nvSpPr>
          <p:cNvPr id="165" name="Google Shape;165;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20000"/>
          </a:bodyPr>
          <a:lstStyle/>
          <a:p>
            <a:pPr indent="-323850" lvl="0" marL="457200" rtl="0" algn="l">
              <a:spcBef>
                <a:spcPts val="0"/>
              </a:spcBef>
              <a:spcAft>
                <a:spcPts val="0"/>
              </a:spcAft>
              <a:buSzPts val="1500"/>
              <a:buChar char="●"/>
            </a:pPr>
            <a:r>
              <a:rPr lang="en-GB" sz="1500"/>
              <a:t>Student Registration: Administrator can register a student</a:t>
            </a:r>
            <a:endParaRPr sz="1500"/>
          </a:p>
          <a:p>
            <a:pPr indent="-323850" lvl="0" marL="457200" rtl="0" algn="l">
              <a:spcBef>
                <a:spcPts val="0"/>
              </a:spcBef>
              <a:spcAft>
                <a:spcPts val="0"/>
              </a:spcAft>
              <a:buSzPts val="1500"/>
              <a:buChar char="●"/>
            </a:pPr>
            <a:r>
              <a:rPr lang="en-GB" sz="1500"/>
              <a:t>Login System: Users and administrator have to log in using webmail only.</a:t>
            </a:r>
            <a:endParaRPr sz="1500"/>
          </a:p>
          <a:p>
            <a:pPr indent="-323850" lvl="0" marL="457200" rtl="0" algn="l">
              <a:spcBef>
                <a:spcPts val="0"/>
              </a:spcBef>
              <a:spcAft>
                <a:spcPts val="0"/>
              </a:spcAft>
              <a:buSzPts val="1500"/>
              <a:buChar char="●"/>
            </a:pPr>
            <a:r>
              <a:rPr lang="en-GB" sz="1500"/>
              <a:t>Waiver: Student can apply for mess and hospital bill waiver.</a:t>
            </a:r>
            <a:endParaRPr sz="1500"/>
          </a:p>
          <a:p>
            <a:pPr indent="-323850" lvl="0" marL="457200" rtl="0" algn="l">
              <a:spcBef>
                <a:spcPts val="0"/>
              </a:spcBef>
              <a:spcAft>
                <a:spcPts val="0"/>
              </a:spcAft>
              <a:buSzPts val="1500"/>
              <a:buChar char="●"/>
            </a:pPr>
            <a:r>
              <a:rPr lang="en-GB" sz="1500"/>
              <a:t>Mess bill: Student check their mess bill.</a:t>
            </a:r>
            <a:endParaRPr sz="1500"/>
          </a:p>
          <a:p>
            <a:pPr indent="-323850" lvl="0" marL="457200" rtl="0" algn="l">
              <a:spcBef>
                <a:spcPts val="0"/>
              </a:spcBef>
              <a:spcAft>
                <a:spcPts val="0"/>
              </a:spcAft>
              <a:buSzPts val="1500"/>
              <a:buChar char="●"/>
            </a:pPr>
            <a:r>
              <a:rPr lang="en-GB" sz="1500"/>
              <a:t>Medical: Contains necessary information regarding a medical emergency, services and medicines</a:t>
            </a:r>
            <a:endParaRPr sz="1500"/>
          </a:p>
          <a:p>
            <a:pPr indent="-323850" lvl="0" marL="457200" rtl="0" algn="l">
              <a:spcBef>
                <a:spcPts val="0"/>
              </a:spcBef>
              <a:spcAft>
                <a:spcPts val="0"/>
              </a:spcAft>
              <a:buSzPts val="1500"/>
              <a:buChar char="●"/>
            </a:pPr>
            <a:r>
              <a:rPr lang="en-GB" sz="1500"/>
              <a:t>News: Administrator</a:t>
            </a:r>
            <a:endParaRPr sz="1500"/>
          </a:p>
          <a:p>
            <a:pPr indent="-323850" lvl="0" marL="457200" rtl="0" algn="l">
              <a:spcBef>
                <a:spcPts val="0"/>
              </a:spcBef>
              <a:spcAft>
                <a:spcPts val="0"/>
              </a:spcAft>
              <a:buSzPts val="1500"/>
              <a:buChar char="●"/>
            </a:pPr>
            <a:r>
              <a:rPr lang="en-GB" sz="1500"/>
              <a:t>Complain Management: Lodge a complaint regarding cleaning, mess food etc.</a:t>
            </a:r>
            <a:endParaRPr sz="1500"/>
          </a:p>
          <a:p>
            <a:pPr indent="0" lvl="0" marL="45720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SOFTWARE REQUIREMENTS</a:t>
            </a:r>
            <a:endParaRPr/>
          </a:p>
        </p:txBody>
      </p:sp>
      <p:sp>
        <p:nvSpPr>
          <p:cNvPr id="171" name="Google Shape;171;p2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GB" sz="1600"/>
              <a:t>Scripting Language: HTML, CSS, Bootstrap, JavaScript</a:t>
            </a:r>
            <a:endParaRPr sz="1600"/>
          </a:p>
          <a:p>
            <a:pPr indent="-330200" lvl="0" marL="457200" rtl="0" algn="l">
              <a:spcBef>
                <a:spcPts val="0"/>
              </a:spcBef>
              <a:spcAft>
                <a:spcPts val="0"/>
              </a:spcAft>
              <a:buSzPts val="1600"/>
              <a:buChar char="●"/>
            </a:pPr>
            <a:r>
              <a:rPr lang="en-GB" sz="1600"/>
              <a:t>Frontend Framework: React.js</a:t>
            </a:r>
            <a:endParaRPr sz="1600"/>
          </a:p>
          <a:p>
            <a:pPr indent="-330200" lvl="0" marL="457200" rtl="0" algn="l">
              <a:spcBef>
                <a:spcPts val="0"/>
              </a:spcBef>
              <a:spcAft>
                <a:spcPts val="0"/>
              </a:spcAft>
              <a:buSzPts val="1600"/>
              <a:buChar char="●"/>
            </a:pPr>
            <a:r>
              <a:rPr lang="en-GB" sz="1600"/>
              <a:t>Database: MongoDB</a:t>
            </a:r>
            <a:endParaRPr sz="1600"/>
          </a:p>
          <a:p>
            <a:pPr indent="-330200" lvl="0" marL="457200" rtl="0" algn="l">
              <a:spcBef>
                <a:spcPts val="0"/>
              </a:spcBef>
              <a:spcAft>
                <a:spcPts val="0"/>
              </a:spcAft>
              <a:buSzPts val="1600"/>
              <a:buChar char="●"/>
            </a:pPr>
            <a:r>
              <a:rPr lang="en-GB" sz="1600"/>
              <a:t>Backend: Node.js</a:t>
            </a:r>
            <a:endParaRPr sz="1600"/>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HARDWARE REQUIREMENTS</a:t>
            </a:r>
            <a:endParaRPr/>
          </a:p>
        </p:txBody>
      </p:sp>
      <p:sp>
        <p:nvSpPr>
          <p:cNvPr id="177" name="Google Shape;177;p2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GB" sz="1600"/>
              <a:t>Processor: Intel Core i5</a:t>
            </a:r>
            <a:endParaRPr sz="1600"/>
          </a:p>
          <a:p>
            <a:pPr indent="-330200" lvl="0" marL="457200" rtl="0" algn="l">
              <a:spcBef>
                <a:spcPts val="0"/>
              </a:spcBef>
              <a:spcAft>
                <a:spcPts val="0"/>
              </a:spcAft>
              <a:buSzPts val="1600"/>
              <a:buChar char="●"/>
            </a:pPr>
            <a:r>
              <a:rPr lang="en-GB" sz="1600"/>
              <a:t>Ram: Minimum 4GB</a:t>
            </a:r>
            <a:endParaRPr sz="1600"/>
          </a:p>
          <a:p>
            <a:pPr indent="-330200" lvl="0" marL="457200" rtl="0" algn="l">
              <a:spcBef>
                <a:spcPts val="0"/>
              </a:spcBef>
              <a:spcAft>
                <a:spcPts val="0"/>
              </a:spcAft>
              <a:buSzPts val="1600"/>
              <a:buChar char="●"/>
            </a:pPr>
            <a:r>
              <a:rPr lang="en-GB" sz="1600"/>
              <a:t>Hard Disk: 500GB +</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