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EE50-91B0-574F-9A95-BDCACF198C18}" type="datetimeFigureOut">
              <a:rPr lang="es-ES" smtClean="0"/>
              <a:t>18/05/14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39D9-A7EA-204F-9345-82ED22788E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9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EE50-91B0-574F-9A95-BDCACF198C18}" type="datetimeFigureOut">
              <a:rPr lang="es-ES" smtClean="0"/>
              <a:t>18/05/14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39D9-A7EA-204F-9345-82ED22788E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8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EE50-91B0-574F-9A95-BDCACF198C18}" type="datetimeFigureOut">
              <a:rPr lang="es-ES" smtClean="0"/>
              <a:t>18/05/14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39D9-A7EA-204F-9345-82ED22788E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EE50-91B0-574F-9A95-BDCACF198C18}" type="datetimeFigureOut">
              <a:rPr lang="es-ES" smtClean="0"/>
              <a:t>18/05/14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39D9-A7EA-204F-9345-82ED22788E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5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EE50-91B0-574F-9A95-BDCACF198C18}" type="datetimeFigureOut">
              <a:rPr lang="es-ES" smtClean="0"/>
              <a:t>18/05/14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39D9-A7EA-204F-9345-82ED22788E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2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EE50-91B0-574F-9A95-BDCACF198C18}" type="datetimeFigureOut">
              <a:rPr lang="es-ES" smtClean="0"/>
              <a:t>18/05/14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39D9-A7EA-204F-9345-82ED22788E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EE50-91B0-574F-9A95-BDCACF198C18}" type="datetimeFigureOut">
              <a:rPr lang="es-ES" smtClean="0"/>
              <a:t>18/05/14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39D9-A7EA-204F-9345-82ED22788E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0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EE50-91B0-574F-9A95-BDCACF198C18}" type="datetimeFigureOut">
              <a:rPr lang="es-ES" smtClean="0"/>
              <a:t>18/05/14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39D9-A7EA-204F-9345-82ED22788E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EE50-91B0-574F-9A95-BDCACF198C18}" type="datetimeFigureOut">
              <a:rPr lang="es-ES" smtClean="0"/>
              <a:t>18/05/14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39D9-A7EA-204F-9345-82ED22788E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EE50-91B0-574F-9A95-BDCACF198C18}" type="datetimeFigureOut">
              <a:rPr lang="es-ES" smtClean="0"/>
              <a:t>18/05/14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39D9-A7EA-204F-9345-82ED22788E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8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EE50-91B0-574F-9A95-BDCACF198C18}" type="datetimeFigureOut">
              <a:rPr lang="es-ES" smtClean="0"/>
              <a:t>18/05/14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39D9-A7EA-204F-9345-82ED22788E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EE50-91B0-574F-9A95-BDCACF198C18}" type="datetimeFigureOut">
              <a:rPr lang="es-ES" smtClean="0"/>
              <a:t>18/05/14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39D9-A7EA-204F-9345-82ED22788E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3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Agrupar 56"/>
          <p:cNvGrpSpPr/>
          <p:nvPr/>
        </p:nvGrpSpPr>
        <p:grpSpPr>
          <a:xfrm>
            <a:off x="2470592" y="2909515"/>
            <a:ext cx="1914264" cy="1262299"/>
            <a:chOff x="2470592" y="2909515"/>
            <a:chExt cx="1914264" cy="1262299"/>
          </a:xfrm>
        </p:grpSpPr>
        <p:grpSp>
          <p:nvGrpSpPr>
            <p:cNvPr id="17" name="Agrupar 16"/>
            <p:cNvGrpSpPr/>
            <p:nvPr/>
          </p:nvGrpSpPr>
          <p:grpSpPr>
            <a:xfrm>
              <a:off x="2470592" y="2909515"/>
              <a:ext cx="1914264" cy="1262299"/>
              <a:chOff x="2470592" y="2909515"/>
              <a:chExt cx="2069132" cy="1262299"/>
            </a:xfrm>
          </p:grpSpPr>
          <p:grpSp>
            <p:nvGrpSpPr>
              <p:cNvPr id="3" name="Agrupar 2"/>
              <p:cNvGrpSpPr/>
              <p:nvPr/>
            </p:nvGrpSpPr>
            <p:grpSpPr>
              <a:xfrm>
                <a:off x="2470592" y="2909515"/>
                <a:ext cx="2069132" cy="1262299"/>
                <a:chOff x="2046814" y="2872432"/>
                <a:chExt cx="2069132" cy="934486"/>
              </a:xfrm>
            </p:grpSpPr>
            <p:sp>
              <p:nvSpPr>
                <p:cNvPr id="22" name="Rectángulo 21"/>
                <p:cNvSpPr/>
                <p:nvPr/>
              </p:nvSpPr>
              <p:spPr>
                <a:xfrm>
                  <a:off x="2046814" y="2872432"/>
                  <a:ext cx="2069132" cy="934486"/>
                </a:xfrm>
                <a:prstGeom prst="rect">
                  <a:avLst/>
                </a:prstGeom>
                <a:solidFill>
                  <a:schemeClr val="accent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2949742" y="3075431"/>
                  <a:ext cx="599282" cy="103831"/>
                </a:xfrm>
                <a:prstGeom prst="rect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Conector recto 26"/>
                <p:cNvCxnSpPr>
                  <a:stCxn id="22" idx="0"/>
                  <a:endCxn id="22" idx="0"/>
                </p:cNvCxnSpPr>
                <p:nvPr/>
              </p:nvCxnSpPr>
              <p:spPr>
                <a:xfrm>
                  <a:off x="3081380" y="2872432"/>
                  <a:ext cx="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de flecha 47"/>
              <p:cNvCxnSpPr/>
              <p:nvPr/>
            </p:nvCxnSpPr>
            <p:spPr>
              <a:xfrm>
                <a:off x="2942400" y="2909516"/>
                <a:ext cx="0" cy="33244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>
              <a:xfrm flipH="1">
                <a:off x="2986828" y="3239348"/>
                <a:ext cx="386692" cy="2611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uadroTexto 51"/>
              <p:cNvSpPr txBox="1"/>
              <p:nvPr/>
            </p:nvSpPr>
            <p:spPr>
              <a:xfrm>
                <a:off x="2516925" y="3338818"/>
                <a:ext cx="1292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Border Offset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CuadroTexto 54"/>
            <p:cNvSpPr txBox="1"/>
            <p:nvPr/>
          </p:nvSpPr>
          <p:spPr>
            <a:xfrm>
              <a:off x="3133368" y="2909515"/>
              <a:ext cx="991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Transducer</a:t>
              </a:r>
            </a:p>
            <a:p>
              <a:endParaRPr lang="en-US" sz="1200" dirty="0" smtClean="0">
                <a:solidFill>
                  <a:schemeClr val="bg1"/>
                </a:solidFill>
              </a:endParaRPr>
            </a:p>
            <a:p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111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7092</TotalTime>
  <Words>3</Words>
  <Application>Microsoft Macintosh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Molero</dc:creator>
  <cp:lastModifiedBy>Miguel Molero</cp:lastModifiedBy>
  <cp:revision>11</cp:revision>
  <dcterms:created xsi:type="dcterms:W3CDTF">2014-05-18T16:37:17Z</dcterms:created>
  <dcterms:modified xsi:type="dcterms:W3CDTF">2014-05-23T14:52:27Z</dcterms:modified>
</cp:coreProperties>
</file>