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7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5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76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9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7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7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56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BE44-543F-AB44-97DC-3C5F57CB4A28}" type="datetimeFigureOut">
              <a:rPr lang="es-ES" smtClean="0"/>
              <a:t>10/09/13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A15A-72B9-4A41-976B-4CDA3E4116B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9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1451300" y="1253017"/>
            <a:ext cx="4104086" cy="3876874"/>
            <a:chOff x="1451300" y="1253017"/>
            <a:chExt cx="4104086" cy="387687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300" y="1253017"/>
              <a:ext cx="3683000" cy="3657600"/>
            </a:xfrm>
            <a:prstGeom prst="rect">
              <a:avLst/>
            </a:prstGeom>
          </p:spPr>
        </p:pic>
        <p:grpSp>
          <p:nvGrpSpPr>
            <p:cNvPr id="7" name="Agrupar 6"/>
            <p:cNvGrpSpPr/>
            <p:nvPr/>
          </p:nvGrpSpPr>
          <p:grpSpPr>
            <a:xfrm>
              <a:off x="3673132" y="3273872"/>
              <a:ext cx="1882254" cy="1856019"/>
              <a:chOff x="6012242" y="3401781"/>
              <a:chExt cx="1882254" cy="1856019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6012242" y="3401781"/>
                <a:ext cx="1882254" cy="18560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ruz 4"/>
              <p:cNvSpPr/>
              <p:nvPr/>
            </p:nvSpPr>
            <p:spPr>
              <a:xfrm>
                <a:off x="6012242" y="3429189"/>
                <a:ext cx="1882253" cy="1790732"/>
              </a:xfrm>
              <a:prstGeom prst="plus">
                <a:avLst>
                  <a:gd name="adj" fmla="val 41328"/>
                </a:avLst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79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CSIC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Molero</dc:creator>
  <cp:lastModifiedBy>Miguel Molero</cp:lastModifiedBy>
  <cp:revision>2</cp:revision>
  <dcterms:created xsi:type="dcterms:W3CDTF">2013-09-10T11:00:00Z</dcterms:created>
  <dcterms:modified xsi:type="dcterms:W3CDTF">2013-09-10T13:40:21Z</dcterms:modified>
</cp:coreProperties>
</file>