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2" r:id="rId8"/>
    <p:sldId id="273" r:id="rId9"/>
    <p:sldId id="261" r:id="rId10"/>
    <p:sldId id="265" r:id="rId11"/>
    <p:sldId id="260" r:id="rId12"/>
    <p:sldId id="266" r:id="rId13"/>
    <p:sldId id="27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1A5B0-77AA-4CD5-A15A-BB675FBB12DA}" v="8" dt="2022-12-29T10:03:10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0704" autoAdjust="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nyk.io/lessons/prototype-pollution/javascript" TargetMode="External"/><Relationship Id="rId2" Type="http://schemas.openxmlformats.org/officeDocument/2006/relationships/hyperlink" Target="https://portswigger.net/web-security/prototype-pollution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bugcrowd.com/disclosures/57b28008-4653-4dec-88c3-4d38e40023ff/toolbox-teslamotors-com-html-injection-via-prototype-pollution-potential-xss" TargetMode="External"/><Relationship Id="rId5" Type="http://schemas.openxmlformats.org/officeDocument/2006/relationships/hyperlink" Target="https://github.com/BlackFan/client-side-prototype-pollution" TargetMode="External"/><Relationship Id="rId4" Type="http://schemas.openxmlformats.org/officeDocument/2006/relationships/hyperlink" Target="https://blog.s1r1us.ninja/research/P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ndianhunter/" TargetMode="External"/><Relationship Id="rId2" Type="http://schemas.openxmlformats.org/officeDocument/2006/relationships/hyperlink" Target="mailto:Sanjeevrathoreiseries@gmail.com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IN" sz="1800" b="1" dirty="0">
                <a:solidFill>
                  <a:srgbClr val="FF66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Client-side prototype pollution (CSPP)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Sanjeev Kumar (OSCP,CEH)</a:t>
            </a:r>
            <a:br>
              <a:rPr lang="en-US" dirty="0"/>
            </a:br>
            <a:r>
              <a:rPr lang="en-US" dirty="0"/>
              <a:t>Senior Consultant, The </a:t>
            </a:r>
            <a:r>
              <a:rPr lang="en-US" dirty="0" err="1"/>
              <a:t>Secops</a:t>
            </a: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2027583"/>
            <a:ext cx="9769453" cy="393824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u="sng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https://portswigger.net/web-security/prototype-pollution</a:t>
            </a:r>
            <a:endParaRPr lang="en-IN" u="sng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u="sng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https://www.acunetix.com/vulnerabilities/web/prototype-pollution/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u="sng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https://learn.snyk.io/lessons/prototype-pollution/javascript</a:t>
            </a:r>
            <a:endParaRPr lang="en-IN" u="sng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u="sng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https://blog.s1r1us.ninja/research/PP</a:t>
            </a:r>
            <a:endParaRPr lang="en-IN" u="sng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u="sng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https://github.com/HoLyVieR/prototype-pollution-nsec18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u="sng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https://github.com/BlackFan/client-side-prototype-pollution</a:t>
            </a:r>
            <a:endParaRPr lang="en-IN" u="sng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u="sng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https://bugcrowd.com/disclosures/57b28008-4653-4dec-88c3-4d38e40023ff/toolbox-teslamotors-com-html-injection-via-prototype-pollution-potential-xss</a:t>
            </a:r>
            <a:endParaRPr lang="en-IN" u="sng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u="sng" dirty="0">
              <a:latin typeface="+mj-lt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CSPP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4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Any questions and 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Sanjeev Kumar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Sanjeevrathoreiseries@gmail.com</a:t>
            </a:r>
            <a:endParaRPr lang="en-US" dirty="0"/>
          </a:p>
          <a:p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IN" dirty="0">
                <a:hlinkClick r:id="rId3"/>
              </a:rPr>
              <a:t>S</a:t>
            </a:r>
            <a:r>
              <a:rPr lang="el-GR" dirty="0">
                <a:hlinkClick r:id="rId3"/>
              </a:rPr>
              <a:t>ᾄ</a:t>
            </a:r>
            <a:r>
              <a:rPr lang="en-IN" dirty="0" err="1">
                <a:hlinkClick r:id="rId3"/>
              </a:rPr>
              <a:t>ṇj</a:t>
            </a:r>
            <a:r>
              <a:rPr lang="el-GR" dirty="0">
                <a:hlinkClick r:id="rId3"/>
              </a:rPr>
              <a:t>ἒἒ</a:t>
            </a:r>
            <a:r>
              <a:rPr lang="en-IN" dirty="0">
                <a:hlinkClick r:id="rId3"/>
              </a:rPr>
              <a:t>v </a:t>
            </a:r>
            <a:r>
              <a:rPr lang="en-IN" dirty="0" err="1">
                <a:hlinkClick r:id="rId3"/>
              </a:rPr>
              <a:t>Ķúｍḁr</a:t>
            </a:r>
            <a:r>
              <a:rPr lang="en-IN" dirty="0">
                <a:hlinkClick r:id="rId3"/>
              </a:rPr>
              <a:t> </a:t>
            </a:r>
            <a:r>
              <a:rPr lang="en-IN" dirty="0" err="1">
                <a:hlinkClick r:id="rId3"/>
              </a:rPr>
              <a:t>Räthörê</a:t>
            </a:r>
            <a:r>
              <a:rPr lang="en-IN" dirty="0">
                <a:hlinkClick r:id="rId3"/>
              </a:rPr>
              <a:t> | LinkedIn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CSPP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 to CSPP</a:t>
            </a:r>
          </a:p>
          <a:p>
            <a:r>
              <a:rPr lang="en-US" dirty="0"/>
              <a:t>Basics of JavaScript</a:t>
            </a:r>
          </a:p>
          <a:p>
            <a:r>
              <a:rPr lang="en-US" dirty="0"/>
              <a:t>Impact of CSPP</a:t>
            </a:r>
          </a:p>
          <a:p>
            <a:r>
              <a:rPr lang="en-US" dirty="0"/>
              <a:t>Exploitation of CSPP</a:t>
            </a:r>
          </a:p>
          <a:p>
            <a:r>
              <a:rPr lang="en-US" dirty="0"/>
              <a:t>Mitigation</a:t>
            </a:r>
          </a:p>
          <a:p>
            <a:r>
              <a:rPr lang="en-US" dirty="0"/>
              <a:t>Conclusion</a:t>
            </a:r>
            <a:br>
              <a:rPr lang="en-US" dirty="0"/>
            </a:br>
            <a:r>
              <a:rPr lang="en-US" dirty="0"/>
              <a:t>References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CSPP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133" y="432561"/>
            <a:ext cx="7357855" cy="1204912"/>
          </a:xfrm>
        </p:spPr>
        <p:txBody>
          <a:bodyPr>
            <a:normAutofit fontScale="90000"/>
          </a:bodyPr>
          <a:lstStyle/>
          <a:p>
            <a:r>
              <a:rPr lang="en-IN" dirty="0"/>
              <a:t>Client-side prototype pollution (CSPP)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246244"/>
            <a:ext cx="7904922" cy="3054626"/>
          </a:xfrm>
        </p:spPr>
        <p:txBody>
          <a:bodyPr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 attacker might add any properties to global prototypes via the JavaScript vulnerability known as prototype pollution, and user-defined objects could subsequently inherit those properties. The vulnerability affects prototype-based languages.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 a result, we must first comprehend the JavaScript characteristics that contribute to the vulnerability before addressing 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CSPP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8400" y="2148840"/>
            <a:ext cx="5824330" cy="1715531"/>
          </a:xfrm>
        </p:spPr>
        <p:txBody>
          <a:bodyPr/>
          <a:lstStyle/>
          <a:p>
            <a:r>
              <a:rPr lang="en-US" dirty="0"/>
              <a:t>Basics of JavaScript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096" y="0"/>
            <a:ext cx="7357855" cy="1204912"/>
          </a:xfrm>
        </p:spPr>
        <p:txBody>
          <a:bodyPr>
            <a:normAutofit/>
          </a:bodyPr>
          <a:lstStyle/>
          <a:p>
            <a:r>
              <a:rPr lang="en-US" dirty="0"/>
              <a:t>Back to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2103642"/>
            <a:ext cx="9676986" cy="1881949"/>
          </a:xfrm>
        </p:spPr>
        <p:txBody>
          <a:bodyPr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What is Object in </a:t>
            </a:r>
            <a:r>
              <a:rPr lang="en-IN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IN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What is prototype ?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What is prototype pollution 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CSPP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2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2716697"/>
            <a:ext cx="9769453" cy="2153478"/>
          </a:xfrm>
        </p:spPr>
        <p:txBody>
          <a:bodyPr>
            <a:normAutofit fontScale="92500" lnSpcReduction="20000"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could result in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Denial of Service and 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vulnerabilities, including RCE (Remote Code Execution), IDOR (Insecure Direct Object References), and Authentication Bypass.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CSPP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/>
          <a:lstStyle/>
          <a:p>
            <a:r>
              <a:rPr lang="en-IN" sz="1800" b="1" dirty="0">
                <a:solidFill>
                  <a:srgbClr val="FF66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 try to find prototype pollution on a vulnerable site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CSPP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MITIGATION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014330"/>
            <a:ext cx="8151743" cy="3818143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IN" sz="16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Object.create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(null) to completely avoid utilising prototypes or </a:t>
            </a:r>
            <a:r>
              <a:rPr lang="en-IN" sz="16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Object.freeze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Object.prototype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to stop any alterations to the shared prototype to better secure your code.</a:t>
            </a: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Updating libraries with new patches</a:t>
            </a: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Sanitizing user input is important since client-side vulnerabilities are the main source of vulnerability.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data structure map, which was added in </a:t>
            </a:r>
            <a:r>
              <a:rPr lang="en-IN" sz="16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EcmaScript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6 (ES6), is now widely supported and is a superior choice over objects because it functions as a </a:t>
            </a:r>
            <a:r>
              <a:rPr lang="en-IN" sz="16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hashmap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(key value pairs) without all the security risks.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Make use of a JavaScript package that uses a safe merge or extend method to recursively replicate properties from an unreliable source object</a:t>
            </a:r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+mj-lt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JavaScript prototype pollution is a highly hazardous vulnerability that needs to be further researched in order to discover new vectors and devices (exploitation).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F07722137B34689268C0E2AE29A42" ma:contentTypeVersion="2" ma:contentTypeDescription="Create a new document." ma:contentTypeScope="" ma:versionID="c6daf0ce9c8d542d68b5ca018bc475fa">
  <xsd:schema xmlns:xsd="http://www.w3.org/2001/XMLSchema" xmlns:xs="http://www.w3.org/2001/XMLSchema" xmlns:p="http://schemas.microsoft.com/office/2006/metadata/properties" xmlns:ns3="60f12a9c-ea4c-4f54-a84b-ad0773921635" targetNamespace="http://schemas.microsoft.com/office/2006/metadata/properties" ma:root="true" ma:fieldsID="86766c2df05d70793f82ba619e14179a" ns3:_="">
    <xsd:import namespace="60f12a9c-ea4c-4f54-a84b-ad07739216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f12a9c-ea4c-4f54-a84b-ad07739216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79060F-EDC0-4FE6-AB92-E6C6176BD5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f12a9c-ea4c-4f54-a84b-ad07739216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www.w3.org/XML/1998/namespace"/>
    <ds:schemaRef ds:uri="60f12a9c-ea4c-4f54-a84b-ad0773921635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{21E201A0-6DAB-4CE2-B177-69DD2FCF11B0}tf67328976_win32</Template>
  <TotalTime>24</TotalTime>
  <Words>444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Symbol</vt:lpstr>
      <vt:lpstr>Tenorite</vt:lpstr>
      <vt:lpstr>Wingdings</vt:lpstr>
      <vt:lpstr>Office Theme</vt:lpstr>
      <vt:lpstr>Client-side prototype pollution (CSPP) </vt:lpstr>
      <vt:lpstr>AGENDA</vt:lpstr>
      <vt:lpstr>Client-side prototype pollution (CSPP) </vt:lpstr>
      <vt:lpstr>Basics of JavaScript</vt:lpstr>
      <vt:lpstr>Back to basics</vt:lpstr>
      <vt:lpstr>IMPACT</vt:lpstr>
      <vt:lpstr>PowerPoint Presentation</vt:lpstr>
      <vt:lpstr>MITIGATION</vt:lpstr>
      <vt:lpstr>conclusion</vt:lpstr>
      <vt:lpstr>references</vt:lpstr>
      <vt:lpstr>Any questions and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prototype pollution (CSPP)</dc:title>
  <dc:creator>Sanjeev Rathore</dc:creator>
  <cp:lastModifiedBy>Sanjeev Rathore</cp:lastModifiedBy>
  <cp:revision>2</cp:revision>
  <dcterms:created xsi:type="dcterms:W3CDTF">2022-12-29T09:32:54Z</dcterms:created>
  <dcterms:modified xsi:type="dcterms:W3CDTF">2022-12-29T10:03:11Z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0x010100BF2F07722137B34689268C0E2AE29A42</vt:lpwstr>
  </property>
</Properties>
</file>