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FCF"/>
    <a:srgbClr val="009E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D9F7A-9C43-40CD-90AC-AC86AFCBA1D3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074A7-61CF-4D86-8B5D-81F2885B6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74A7-61CF-4D86-8B5D-81F2885B6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6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04E1-1310-4AE2-AF6E-FF1529C2E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46793-1B05-4461-939A-54B45DF0F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04780-577F-413F-80EF-5B68B6E2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C45B-A72F-4B11-91AF-84C86FF05273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97904-7E74-4922-98B3-A23054AC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4A03-0F13-45BA-8329-462DCA35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CDAF-914E-4141-B295-CB32ADDA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2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5C37-BFAC-42F2-A100-4B2A1E29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411C6-8415-4BE6-A4ED-FBC19B5E1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B6790-FF10-4ABA-8250-622EEE2D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C45B-A72F-4B11-91AF-84C86FF05273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2EC0-63E4-47AE-BD63-05F46DF1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252F8-5145-4F00-B2CB-DB3746B0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CDAF-914E-4141-B295-CB32ADDA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96869-A5E5-4D19-946B-9E9755944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E8A59-75C8-4C42-914D-D38DBC3D1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A142C-93B3-45EE-8DD9-67FDE7F4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C45B-A72F-4B11-91AF-84C86FF05273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8E7FD-6A41-4205-A202-EDB07F63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AE56-37D1-4B71-9AAE-B57285AB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CDAF-914E-4141-B295-CB32ADDA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7801-71E4-4E14-9D66-86B814C9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21786-BAC4-42E9-82EB-B087EC90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7AD4A-4F11-45AA-9C75-B28BD319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C45B-A72F-4B11-91AF-84C86FF05273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1D563-A657-4E87-A42B-2512A0A3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A4C25-3313-47B7-AED2-03BBB45D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CDAF-914E-4141-B295-CB32ADDA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B457-912B-47CA-98D6-0C06F2C5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CCC62-4C1E-4FEC-BD20-ECC533CBD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DF5A3-137D-4350-AC3B-DDE39A17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C45B-A72F-4B11-91AF-84C86FF05273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E9AFF-A9A6-4DF5-B076-3A405F2F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3BE9-459B-457E-8872-6114D690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CDAF-914E-4141-B295-CB32ADDA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955A-9761-4B4D-8C3E-B3086B8D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7E3B-2D5A-4FB6-AB34-E59E4AA05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CFC7-31CC-4D9F-9D53-EB67AC52C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3ECE7-F2B3-4C54-942C-5B145F35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C45B-A72F-4B11-91AF-84C86FF05273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7EFD8-F69D-45F4-9237-236BA05B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264A-1C66-4639-A0C5-831D702F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CDAF-914E-4141-B295-CB32ADDA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6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4CF7-6910-4862-9669-BAF50F08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51143-1B38-4C55-BF11-51A1A39F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2DC0E-F621-4FB2-8099-BA6307517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6E6C4-4728-46E7-9012-4F1752C1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38623-9A0C-4083-8F9A-39EE0BF99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7D3AC-8EB3-4406-9A01-84FC0963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C45B-A72F-4B11-91AF-84C86FF05273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D5FDA-1CB6-4879-B734-3A337C97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34BAF-53AA-4237-8A0A-F45E17EB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CDAF-914E-4141-B295-CB32ADDA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0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D486-2CB1-46AD-9BCF-14C259FA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F7F53-329C-4C21-86B0-63E89ED5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C45B-A72F-4B11-91AF-84C86FF05273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06CAD-15D9-408C-879D-B304141E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0C746-6C73-48FA-9B82-DA3B27CD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CDAF-914E-4141-B295-CB32ADDA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2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EEAC2-50CA-4160-B091-EB540821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C45B-A72F-4B11-91AF-84C86FF05273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5E17A-523C-4674-BA86-FF9A8B10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E4F14-A076-45B3-8388-835530C8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CDAF-914E-4141-B295-CB32ADDA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4F58-635F-40E7-9C79-1D791528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E3CD-5653-4EAF-85C8-C54F46985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C311E-3A4B-44A5-939B-80C489E04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A966B-85BC-4AE3-B4CC-F978DC7E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C45B-A72F-4B11-91AF-84C86FF05273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E0AA0-23BA-40CB-84CB-83E13A96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BC074-D211-49E4-9D23-7A84218B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CDAF-914E-4141-B295-CB32ADDA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1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6264-0A29-4386-8BD9-D3042A17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BE8A5-592D-4409-8A8E-77C085155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0A1A2-8515-456F-BAA6-F1B1DA7B9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8674F-7FD2-4300-8A9D-36E31A2E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C45B-A72F-4B11-91AF-84C86FF05273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F9194-E337-4F5F-BF14-F858C0BA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4EB46-8D42-4594-8293-1AD7C507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CDAF-914E-4141-B295-CB32ADDA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6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CC95B-BB00-495D-A738-842232DC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21689-E11F-4A06-A2E6-93E069D08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E5409-A723-4CB4-84BA-75BB56C2B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3C45B-A72F-4B11-91AF-84C86FF05273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E71DD-510D-4424-88DC-AC0530BDF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78CC6-5DCB-40C4-9EE9-59F147872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ECDAF-914E-4141-B295-CB32ADDA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9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65C1FC9C-4BA4-4C49-BCA3-A7717E0F2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83" y="3485825"/>
            <a:ext cx="9202434" cy="10574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36EADC-9E81-42B5-8EBD-142AEC401C70}"/>
              </a:ext>
            </a:extLst>
          </p:cNvPr>
          <p:cNvSpPr/>
          <p:nvPr/>
        </p:nvSpPr>
        <p:spPr>
          <a:xfrm>
            <a:off x="2638925" y="3545304"/>
            <a:ext cx="2951747" cy="429125"/>
          </a:xfrm>
          <a:prstGeom prst="rect">
            <a:avLst/>
          </a:prstGeom>
          <a:solidFill>
            <a:srgbClr val="009E49"/>
          </a:solidFill>
          <a:ln>
            <a:solidFill>
              <a:srgbClr val="009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X-Industry Team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166A69-C7AB-49A1-82C5-E4E6508AB12F}"/>
              </a:ext>
            </a:extLst>
          </p:cNvPr>
          <p:cNvSpPr/>
          <p:nvPr/>
        </p:nvSpPr>
        <p:spPr>
          <a:xfrm>
            <a:off x="1494784" y="3485825"/>
            <a:ext cx="1031848" cy="1057423"/>
          </a:xfrm>
          <a:prstGeom prst="rect">
            <a:avLst/>
          </a:prstGeom>
          <a:solidFill>
            <a:srgbClr val="006FCF"/>
          </a:solidFill>
          <a:ln>
            <a:solidFill>
              <a:srgbClr val="006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CSE</a:t>
            </a:r>
          </a:p>
        </p:txBody>
      </p:sp>
    </p:spTree>
    <p:extLst>
      <p:ext uri="{BB962C8B-B14F-4D97-AF65-F5344CB8AC3E}">
        <p14:creationId xmlns:p14="http://schemas.microsoft.com/office/powerpoint/2010/main" val="351682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Dwivedi</dc:creator>
  <cp:lastModifiedBy>Sanjeev Dwivedi</cp:lastModifiedBy>
  <cp:revision>3</cp:revision>
  <dcterms:created xsi:type="dcterms:W3CDTF">2017-10-13T20:46:44Z</dcterms:created>
  <dcterms:modified xsi:type="dcterms:W3CDTF">2017-10-13T20:52:35Z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Sanjeevd@microsoft.com</vt:lpwstr>
  </property>
  <property fmtid="{D5CDD505-2E9C-101B-9397-08002B2CF9AE}" pid="6" name="MSIP_Label_f42aa342-8706-4288-bd11-ebb85995028c_SetDate">
    <vt:lpwstr>2017-10-13T13:48:37.0264159-07:00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