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9D1-A86C-4F69-93B0-4D2EAF065D2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33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LOCATION BASED AUGMENTED REALITY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62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Team </a:t>
            </a:r>
            <a:r>
              <a:rPr lang="en-US" dirty="0" smtClean="0">
                <a:latin typeface="Times New Roman"/>
                <a:cs typeface="Times New Roman"/>
              </a:rPr>
              <a:t>Members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1.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2. 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3.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4. 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419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Under the Guidance of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Name of the Guide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Name of the Co-Guide (if any)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Designation, , </a:t>
            </a:r>
            <a:r>
              <a:rPr lang="en-US" dirty="0" err="1" smtClean="0">
                <a:latin typeface="Times New Roman"/>
                <a:cs typeface="Times New Roman"/>
              </a:rPr>
              <a:t>Dept</a:t>
            </a:r>
            <a:r>
              <a:rPr lang="en-US" dirty="0" smtClean="0">
                <a:latin typeface="Times New Roman"/>
                <a:cs typeface="Times New Roman"/>
              </a:rPr>
              <a:t> of Computer Science and Engineering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75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57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cv</vt:lpstr>
      <vt:lpstr>cv</vt:lpstr>
    </vt:vector>
  </TitlesOfParts>
  <Company>DSCE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Vindhya M</cp:lastModifiedBy>
  <cp:revision>22</cp:revision>
  <dcterms:created xsi:type="dcterms:W3CDTF">2013-03-22T06:20:01Z</dcterms:created>
  <dcterms:modified xsi:type="dcterms:W3CDTF">2018-09-14T04:11:20Z</dcterms:modified>
</cp:coreProperties>
</file>