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8FF9798-6CEF-4674-8C50-F5F424C214EA}" type="datetimeFigureOut">
              <a:rPr lang="en-IN" smtClean="0"/>
              <a:t>02-11-2022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B2E430-04E7-445A-BFA0-8D7C5EFFF34E}" type="slidenum">
              <a:rPr lang="en-IN" smtClean="0"/>
              <a:t>‹#›</a:t>
            </a:fld>
            <a:endParaRPr lang="en-IN"/>
          </a:p>
        </p:txBody>
      </p:sp>
    </p:spTree>
    <p:extLst>
      <p:ext uri="{BB962C8B-B14F-4D97-AF65-F5344CB8AC3E}">
        <p14:creationId xmlns:p14="http://schemas.microsoft.com/office/powerpoint/2010/main" val="327714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8FF9798-6CEF-4674-8C50-F5F424C214EA}" type="datetimeFigureOut">
              <a:rPr lang="en-IN" smtClean="0"/>
              <a:t>02-11-2022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B2E430-04E7-445A-BFA0-8D7C5EFFF34E}" type="slidenum">
              <a:rPr lang="en-IN" smtClean="0"/>
              <a:t>‹#›</a:t>
            </a:fld>
            <a:endParaRPr lang="en-IN"/>
          </a:p>
        </p:txBody>
      </p:sp>
    </p:spTree>
    <p:extLst>
      <p:ext uri="{BB962C8B-B14F-4D97-AF65-F5344CB8AC3E}">
        <p14:creationId xmlns:p14="http://schemas.microsoft.com/office/powerpoint/2010/main" val="2773299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8FF9798-6CEF-4674-8C50-F5F424C214EA}" type="datetimeFigureOut">
              <a:rPr lang="en-IN" smtClean="0"/>
              <a:t>02-11-2022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B2E430-04E7-445A-BFA0-8D7C5EFFF34E}" type="slidenum">
              <a:rPr lang="en-IN" smtClean="0"/>
              <a:t>‹#›</a:t>
            </a:fld>
            <a:endParaRPr lang="en-IN"/>
          </a:p>
        </p:txBody>
      </p:sp>
    </p:spTree>
    <p:extLst>
      <p:ext uri="{BB962C8B-B14F-4D97-AF65-F5344CB8AC3E}">
        <p14:creationId xmlns:p14="http://schemas.microsoft.com/office/powerpoint/2010/main" val="1747318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8FF9798-6CEF-4674-8C50-F5F424C214EA}" type="datetimeFigureOut">
              <a:rPr lang="en-IN" smtClean="0"/>
              <a:t>02-11-2022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B2E430-04E7-445A-BFA0-8D7C5EFFF34E}" type="slidenum">
              <a:rPr lang="en-IN" smtClean="0"/>
              <a:t>‹#›</a:t>
            </a:fld>
            <a:endParaRPr lang="en-IN"/>
          </a:p>
        </p:txBody>
      </p:sp>
    </p:spTree>
    <p:extLst>
      <p:ext uri="{BB962C8B-B14F-4D97-AF65-F5344CB8AC3E}">
        <p14:creationId xmlns:p14="http://schemas.microsoft.com/office/powerpoint/2010/main" val="1778637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FF9798-6CEF-4674-8C50-F5F424C214EA}" type="datetimeFigureOut">
              <a:rPr lang="en-IN" smtClean="0"/>
              <a:t>02-11-2022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B2E430-04E7-445A-BFA0-8D7C5EFFF34E}" type="slidenum">
              <a:rPr lang="en-IN" smtClean="0"/>
              <a:t>‹#›</a:t>
            </a:fld>
            <a:endParaRPr lang="en-IN"/>
          </a:p>
        </p:txBody>
      </p:sp>
    </p:spTree>
    <p:extLst>
      <p:ext uri="{BB962C8B-B14F-4D97-AF65-F5344CB8AC3E}">
        <p14:creationId xmlns:p14="http://schemas.microsoft.com/office/powerpoint/2010/main" val="1061729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8FF9798-6CEF-4674-8C50-F5F424C214EA}" type="datetimeFigureOut">
              <a:rPr lang="en-IN" smtClean="0"/>
              <a:t>02-11-2022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B2E430-04E7-445A-BFA0-8D7C5EFFF34E}" type="slidenum">
              <a:rPr lang="en-IN" smtClean="0"/>
              <a:t>‹#›</a:t>
            </a:fld>
            <a:endParaRPr lang="en-IN"/>
          </a:p>
        </p:txBody>
      </p:sp>
    </p:spTree>
    <p:extLst>
      <p:ext uri="{BB962C8B-B14F-4D97-AF65-F5344CB8AC3E}">
        <p14:creationId xmlns:p14="http://schemas.microsoft.com/office/powerpoint/2010/main" val="3739553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8FF9798-6CEF-4674-8C50-F5F424C214EA}" type="datetimeFigureOut">
              <a:rPr lang="en-IN" smtClean="0"/>
              <a:t>02-11-2022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B2E430-04E7-445A-BFA0-8D7C5EFFF34E}" type="slidenum">
              <a:rPr lang="en-IN" smtClean="0"/>
              <a:t>‹#›</a:t>
            </a:fld>
            <a:endParaRPr lang="en-IN"/>
          </a:p>
        </p:txBody>
      </p:sp>
    </p:spTree>
    <p:extLst>
      <p:ext uri="{BB962C8B-B14F-4D97-AF65-F5344CB8AC3E}">
        <p14:creationId xmlns:p14="http://schemas.microsoft.com/office/powerpoint/2010/main" val="3250480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8FF9798-6CEF-4674-8C50-F5F424C214EA}" type="datetimeFigureOut">
              <a:rPr lang="en-IN" smtClean="0"/>
              <a:t>02-11-2022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B2E430-04E7-445A-BFA0-8D7C5EFFF34E}" type="slidenum">
              <a:rPr lang="en-IN" smtClean="0"/>
              <a:t>‹#›</a:t>
            </a:fld>
            <a:endParaRPr lang="en-IN"/>
          </a:p>
        </p:txBody>
      </p:sp>
    </p:spTree>
    <p:extLst>
      <p:ext uri="{BB962C8B-B14F-4D97-AF65-F5344CB8AC3E}">
        <p14:creationId xmlns:p14="http://schemas.microsoft.com/office/powerpoint/2010/main" val="48531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FF9798-6CEF-4674-8C50-F5F424C214EA}" type="datetimeFigureOut">
              <a:rPr lang="en-IN" smtClean="0"/>
              <a:t>02-11-2022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B2E430-04E7-445A-BFA0-8D7C5EFFF34E}" type="slidenum">
              <a:rPr lang="en-IN" smtClean="0"/>
              <a:t>‹#›</a:t>
            </a:fld>
            <a:endParaRPr lang="en-IN"/>
          </a:p>
        </p:txBody>
      </p:sp>
    </p:spTree>
    <p:extLst>
      <p:ext uri="{BB962C8B-B14F-4D97-AF65-F5344CB8AC3E}">
        <p14:creationId xmlns:p14="http://schemas.microsoft.com/office/powerpoint/2010/main" val="1232706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FF9798-6CEF-4674-8C50-F5F424C214EA}" type="datetimeFigureOut">
              <a:rPr lang="en-IN" smtClean="0"/>
              <a:t>02-11-2022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B2E430-04E7-445A-BFA0-8D7C5EFFF34E}" type="slidenum">
              <a:rPr lang="en-IN" smtClean="0"/>
              <a:t>‹#›</a:t>
            </a:fld>
            <a:endParaRPr lang="en-IN"/>
          </a:p>
        </p:txBody>
      </p:sp>
    </p:spTree>
    <p:extLst>
      <p:ext uri="{BB962C8B-B14F-4D97-AF65-F5344CB8AC3E}">
        <p14:creationId xmlns:p14="http://schemas.microsoft.com/office/powerpoint/2010/main" val="176379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FF9798-6CEF-4674-8C50-F5F424C214EA}" type="datetimeFigureOut">
              <a:rPr lang="en-IN" smtClean="0"/>
              <a:t>02-11-2022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B2E430-04E7-445A-BFA0-8D7C5EFFF34E}" type="slidenum">
              <a:rPr lang="en-IN" smtClean="0"/>
              <a:t>‹#›</a:t>
            </a:fld>
            <a:endParaRPr lang="en-IN"/>
          </a:p>
        </p:txBody>
      </p:sp>
    </p:spTree>
    <p:extLst>
      <p:ext uri="{BB962C8B-B14F-4D97-AF65-F5344CB8AC3E}">
        <p14:creationId xmlns:p14="http://schemas.microsoft.com/office/powerpoint/2010/main" val="1658404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FF9798-6CEF-4674-8C50-F5F424C214EA}" type="datetimeFigureOut">
              <a:rPr lang="en-IN" smtClean="0"/>
              <a:t>02-11-2022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B2E430-04E7-445A-BFA0-8D7C5EFFF34E}" type="slidenum">
              <a:rPr lang="en-IN" smtClean="0"/>
              <a:t>‹#›</a:t>
            </a:fld>
            <a:endParaRPr lang="en-IN"/>
          </a:p>
        </p:txBody>
      </p:sp>
    </p:spTree>
    <p:extLst>
      <p:ext uri="{BB962C8B-B14F-4D97-AF65-F5344CB8AC3E}">
        <p14:creationId xmlns:p14="http://schemas.microsoft.com/office/powerpoint/2010/main" val="31252642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Ranking, Number Test and Time Sequence</a:t>
            </a:r>
            <a:endParaRPr lang="en-IN" dirty="0"/>
          </a:p>
        </p:txBody>
      </p:sp>
      <p:sp>
        <p:nvSpPr>
          <p:cNvPr id="3" name="Subtitle 2"/>
          <p:cNvSpPr>
            <a:spLocks noGrp="1"/>
          </p:cNvSpPr>
          <p:nvPr>
            <p:ph type="subTitle" idx="1"/>
          </p:nvPr>
        </p:nvSpPr>
        <p:spPr/>
        <p:txBody>
          <a:bodyPr/>
          <a:lstStyle/>
          <a:p>
            <a:r>
              <a:rPr lang="en-US" dirty="0" smtClean="0"/>
              <a:t>Concept </a:t>
            </a:r>
            <a:r>
              <a:rPr lang="en-US" smtClean="0"/>
              <a:t>and Example</a:t>
            </a:r>
            <a:endParaRPr lang="en-IN" dirty="0"/>
          </a:p>
        </p:txBody>
      </p:sp>
    </p:spTree>
    <p:extLst>
      <p:ext uri="{BB962C8B-B14F-4D97-AF65-F5344CB8AC3E}">
        <p14:creationId xmlns:p14="http://schemas.microsoft.com/office/powerpoint/2010/main" val="2347296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marL="0" indent="0">
              <a:buNone/>
            </a:pPr>
            <a:r>
              <a:rPr lang="en-IN" b="1" dirty="0"/>
              <a:t>Extra Questions : Order and Ranking Reasoning</a:t>
            </a:r>
          </a:p>
          <a:p>
            <a:pPr marL="0" indent="0">
              <a:buNone/>
            </a:pPr>
            <a:r>
              <a:rPr lang="en-IN" b="1" dirty="0"/>
              <a:t>Q.1: In a class of 35 students, Vishal is in </a:t>
            </a:r>
            <a:r>
              <a:rPr lang="en-IN" b="1" dirty="0" smtClean="0"/>
              <a:t>7th </a:t>
            </a:r>
            <a:r>
              <a:rPr lang="en-IN" b="1" dirty="0"/>
              <a:t>position from the last. </a:t>
            </a:r>
            <a:r>
              <a:rPr lang="en-IN" b="1" dirty="0" err="1"/>
              <a:t>Rinki</a:t>
            </a:r>
            <a:r>
              <a:rPr lang="en-IN" b="1" dirty="0"/>
              <a:t> is at </a:t>
            </a:r>
            <a:r>
              <a:rPr lang="en-IN" b="1" dirty="0" smtClean="0"/>
              <a:t>9th </a:t>
            </a:r>
            <a:r>
              <a:rPr lang="en-IN" b="1" dirty="0"/>
              <a:t>place from the above. </a:t>
            </a:r>
            <a:r>
              <a:rPr lang="en-IN" b="1" dirty="0" err="1"/>
              <a:t>Satish</a:t>
            </a:r>
            <a:r>
              <a:rPr lang="en-IN" b="1" dirty="0"/>
              <a:t> is exactly in between them. Find the position of Vishal from the </a:t>
            </a:r>
            <a:r>
              <a:rPr lang="en-IN" b="1" dirty="0" err="1"/>
              <a:t>Satish</a:t>
            </a:r>
            <a:r>
              <a:rPr lang="en-IN" b="1" dirty="0" smtClean="0"/>
              <a:t>.</a:t>
            </a:r>
          </a:p>
          <a:p>
            <a:pPr marL="0" indent="0">
              <a:buNone/>
            </a:pPr>
            <a:r>
              <a:rPr lang="en-IN" dirty="0"/>
              <a:t>Number of students in between them = 35 – (9+7) = 19</a:t>
            </a:r>
            <a:r>
              <a:rPr lang="en-IN" dirty="0" smtClean="0"/>
              <a:t/>
            </a:r>
            <a:br>
              <a:rPr lang="en-IN" dirty="0" smtClean="0"/>
            </a:br>
            <a:r>
              <a:rPr lang="en-IN" dirty="0"/>
              <a:t>Middle Position 10 </a:t>
            </a:r>
            <a:r>
              <a:rPr lang="en-IN" dirty="0" err="1"/>
              <a:t>th</a:t>
            </a:r>
            <a:r>
              <a:rPr lang="en-IN" dirty="0"/>
              <a:t> position.</a:t>
            </a:r>
            <a:r>
              <a:rPr lang="en-IN" dirty="0" smtClean="0"/>
              <a:t/>
            </a:r>
            <a:br>
              <a:rPr lang="en-IN" dirty="0" smtClean="0"/>
            </a:br>
            <a:r>
              <a:rPr lang="en-IN" dirty="0"/>
              <a:t>Therefore, Vishal is in 10 </a:t>
            </a:r>
            <a:r>
              <a:rPr lang="en-IN" dirty="0" err="1"/>
              <a:t>th</a:t>
            </a:r>
            <a:r>
              <a:rPr lang="en-IN" dirty="0"/>
              <a:t> position from the </a:t>
            </a:r>
            <a:r>
              <a:rPr lang="en-IN" dirty="0" err="1"/>
              <a:t>Satish</a:t>
            </a:r>
            <a:r>
              <a:rPr lang="en-IN" dirty="0"/>
              <a:t>.</a:t>
            </a:r>
          </a:p>
        </p:txBody>
      </p:sp>
    </p:spTree>
    <p:extLst>
      <p:ext uri="{BB962C8B-B14F-4D97-AF65-F5344CB8AC3E}">
        <p14:creationId xmlns:p14="http://schemas.microsoft.com/office/powerpoint/2010/main" val="745060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t>Q.2: In the list of Pass students. </a:t>
            </a:r>
            <a:r>
              <a:rPr lang="en-IN" b="1" dirty="0" err="1"/>
              <a:t>karan</a:t>
            </a:r>
            <a:r>
              <a:rPr lang="en-IN" b="1" dirty="0"/>
              <a:t> is in </a:t>
            </a:r>
            <a:r>
              <a:rPr lang="en-IN" b="1" dirty="0" smtClean="0"/>
              <a:t>14th </a:t>
            </a:r>
            <a:r>
              <a:rPr lang="en-IN" b="1" dirty="0"/>
              <a:t>position from top and </a:t>
            </a:r>
            <a:r>
              <a:rPr lang="en-IN" b="1" dirty="0" smtClean="0"/>
              <a:t>27th </a:t>
            </a:r>
            <a:r>
              <a:rPr lang="en-IN" b="1" dirty="0"/>
              <a:t>position from the bottom. 6 students have been failed. How many </a:t>
            </a:r>
            <a:r>
              <a:rPr lang="en-IN" b="1" dirty="0" smtClean="0"/>
              <a:t>students </a:t>
            </a:r>
            <a:r>
              <a:rPr lang="en-IN" b="1" dirty="0"/>
              <a:t>were appeared in the exam</a:t>
            </a:r>
            <a:r>
              <a:rPr lang="en-IN" b="1" dirty="0" smtClean="0"/>
              <a:t>.</a:t>
            </a:r>
          </a:p>
          <a:p>
            <a:pPr marL="0" indent="0">
              <a:buNone/>
            </a:pPr>
            <a:r>
              <a:rPr lang="en-IN" dirty="0"/>
              <a:t>Total Pass Students = 14 + 27 – 1 = 40</a:t>
            </a:r>
            <a:r>
              <a:rPr lang="en-IN" dirty="0" smtClean="0"/>
              <a:t/>
            </a:r>
            <a:br>
              <a:rPr lang="en-IN" dirty="0" smtClean="0"/>
            </a:br>
            <a:r>
              <a:rPr lang="en-IN" dirty="0"/>
              <a:t>Failed Students = 6</a:t>
            </a:r>
            <a:r>
              <a:rPr lang="en-IN" dirty="0" smtClean="0"/>
              <a:t/>
            </a:r>
            <a:br>
              <a:rPr lang="en-IN" dirty="0" smtClean="0"/>
            </a:br>
            <a:r>
              <a:rPr lang="en-IN" dirty="0"/>
              <a:t>Total Students = 40 + 6 = 46</a:t>
            </a:r>
          </a:p>
        </p:txBody>
      </p:sp>
    </p:spTree>
    <p:extLst>
      <p:ext uri="{BB962C8B-B14F-4D97-AF65-F5344CB8AC3E}">
        <p14:creationId xmlns:p14="http://schemas.microsoft.com/office/powerpoint/2010/main" val="212336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Sequence</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            1 </a:t>
            </a:r>
            <a:r>
              <a:rPr lang="en-IN" dirty="0"/>
              <a:t>Minute = 60 seconds</a:t>
            </a:r>
          </a:p>
          <a:p>
            <a:r>
              <a:rPr lang="en-IN" dirty="0"/>
              <a:t>            1 Hour = 60 minutes</a:t>
            </a:r>
          </a:p>
          <a:p>
            <a:r>
              <a:rPr lang="en-IN" dirty="0"/>
              <a:t>            1 Day = 24 hours</a:t>
            </a:r>
          </a:p>
          <a:p>
            <a:r>
              <a:rPr lang="en-IN" dirty="0"/>
              <a:t>            1 Week = 7 days</a:t>
            </a:r>
          </a:p>
          <a:p>
            <a:r>
              <a:rPr lang="en-IN" dirty="0"/>
              <a:t>            1 Month = 4 weeks</a:t>
            </a:r>
          </a:p>
          <a:p>
            <a:r>
              <a:rPr lang="en-IN" dirty="0"/>
              <a:t>            1 Year = 12 months</a:t>
            </a:r>
          </a:p>
          <a:p>
            <a:r>
              <a:rPr lang="en-IN" dirty="0"/>
              <a:t>            1 Ordinary year = 365 days</a:t>
            </a:r>
          </a:p>
          <a:p>
            <a:r>
              <a:rPr lang="en-IN" dirty="0"/>
              <a:t>            1 Leap year = </a:t>
            </a:r>
            <a:r>
              <a:rPr lang="en-IN" dirty="0" smtClean="0"/>
              <a:t>366 </a:t>
            </a:r>
            <a:r>
              <a:rPr lang="en-IN" dirty="0"/>
              <a:t>days</a:t>
            </a:r>
          </a:p>
          <a:p>
            <a:r>
              <a:rPr lang="en-IN" dirty="0"/>
              <a:t>            1 Century =100 years</a:t>
            </a:r>
          </a:p>
          <a:p>
            <a:pPr marL="0" indent="0">
              <a:buNone/>
            </a:pPr>
            <a:endParaRPr lang="en-IN" dirty="0"/>
          </a:p>
        </p:txBody>
      </p:sp>
    </p:spTree>
    <p:extLst>
      <p:ext uri="{BB962C8B-B14F-4D97-AF65-F5344CB8AC3E}">
        <p14:creationId xmlns:p14="http://schemas.microsoft.com/office/powerpoint/2010/main" val="2199675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b="1" dirty="0"/>
              <a:t> Other facts to be remembered</a:t>
            </a:r>
            <a:endParaRPr lang="en-IN" dirty="0"/>
          </a:p>
          <a:p>
            <a:r>
              <a:rPr lang="en-IN" dirty="0"/>
              <a:t>A day is the period of the earth’s revolution on its axis.</a:t>
            </a:r>
          </a:p>
          <a:p>
            <a:r>
              <a:rPr lang="en-IN" dirty="0"/>
              <a:t>A ‘Solar year’ is the time taken the earth to travel round the sun. It is equal to 365 days, 5 hours, 48 minutes and 47-  seconds nearly.</a:t>
            </a:r>
          </a:p>
          <a:p>
            <a:r>
              <a:rPr lang="en-IN" dirty="0"/>
              <a:t>A ‘Lunar month’ is the time taken the moon to travel round the earth. It is equal to nearly 28 days.</a:t>
            </a:r>
          </a:p>
          <a:p>
            <a:pPr marL="0" indent="0">
              <a:buNone/>
            </a:pPr>
            <a:endParaRPr lang="en-IN" dirty="0"/>
          </a:p>
        </p:txBody>
      </p:sp>
    </p:spTree>
    <p:extLst>
      <p:ext uri="{BB962C8B-B14F-4D97-AF65-F5344CB8AC3E}">
        <p14:creationId xmlns:p14="http://schemas.microsoft.com/office/powerpoint/2010/main" val="3481474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 Leap Year</a:t>
            </a:r>
            <a:endParaRPr lang="en-IN" dirty="0"/>
          </a:p>
          <a:p>
            <a:r>
              <a:rPr lang="en-IN" dirty="0"/>
              <a:t>If the number of a given year is divisible by 4, it is a leap year. Hence, the years like 1996,2008,2012 are leap years. But years like 1997,1991, 2005,2007 are not divisible by 4 and therefore, such years are not leap years.</a:t>
            </a:r>
          </a:p>
          <a:p>
            <a:r>
              <a:rPr lang="en-IN" dirty="0"/>
              <a:t>In a leap year, February has 29 days.</a:t>
            </a:r>
          </a:p>
          <a:p>
            <a:r>
              <a:rPr lang="en-IN" dirty="0"/>
              <a:t>A leap year has 52 weeks and 2 days.</a:t>
            </a:r>
          </a:p>
          <a:p>
            <a:pPr marL="0" indent="0">
              <a:buNone/>
            </a:pPr>
            <a:endParaRPr lang="en-IN" dirty="0"/>
          </a:p>
        </p:txBody>
      </p:sp>
    </p:spTree>
    <p:extLst>
      <p:ext uri="{BB962C8B-B14F-4D97-AF65-F5344CB8AC3E}">
        <p14:creationId xmlns:p14="http://schemas.microsoft.com/office/powerpoint/2010/main" val="798030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EXAMPLE 1. </a:t>
            </a:r>
            <a:r>
              <a:rPr lang="en-IN" dirty="0" err="1"/>
              <a:t>Neena</a:t>
            </a:r>
            <a:r>
              <a:rPr lang="en-IN" dirty="0"/>
              <a:t> returned house after 3 days earlier than the time she had told her mother. </a:t>
            </a:r>
            <a:r>
              <a:rPr lang="en-IN" dirty="0" err="1"/>
              <a:t>Neena’s</a:t>
            </a:r>
            <a:r>
              <a:rPr lang="en-IN" dirty="0"/>
              <a:t> sister </a:t>
            </a:r>
            <a:r>
              <a:rPr lang="en-IN" dirty="0" err="1"/>
              <a:t>Veena</a:t>
            </a:r>
            <a:r>
              <a:rPr lang="en-IN" dirty="0"/>
              <a:t> reached five days later than the day </a:t>
            </a:r>
            <a:r>
              <a:rPr lang="en-IN" dirty="0" err="1"/>
              <a:t>Neena</a:t>
            </a:r>
            <a:r>
              <a:rPr lang="en-IN" dirty="0"/>
              <a:t> was supposed to return. If </a:t>
            </a:r>
            <a:r>
              <a:rPr lang="en-IN" dirty="0" err="1"/>
              <a:t>Neena</a:t>
            </a:r>
            <a:r>
              <a:rPr lang="en-IN" dirty="0"/>
              <a:t> returned on Thursday, on what day did  </a:t>
            </a:r>
            <a:r>
              <a:rPr lang="en-IN" dirty="0" err="1" smtClean="0"/>
              <a:t>Veena</a:t>
            </a:r>
            <a:r>
              <a:rPr lang="en-IN" dirty="0" smtClean="0"/>
              <a:t> </a:t>
            </a:r>
            <a:r>
              <a:rPr lang="en-IN" dirty="0"/>
              <a:t>return</a:t>
            </a:r>
            <a:r>
              <a:rPr lang="en-IN" dirty="0" smtClean="0"/>
              <a:t>?</a:t>
            </a:r>
          </a:p>
          <a:p>
            <a:pPr marL="514350" indent="-514350">
              <a:buAutoNum type="alphaLcPeriod"/>
            </a:pPr>
            <a:r>
              <a:rPr lang="en-US" dirty="0" smtClean="0"/>
              <a:t>Friday                    c. Wednesday</a:t>
            </a:r>
          </a:p>
          <a:p>
            <a:pPr marL="514350" indent="-514350">
              <a:buAutoNum type="alphaLcPeriod"/>
            </a:pPr>
            <a:r>
              <a:rPr lang="en-US" dirty="0" smtClean="0"/>
              <a:t>Saturday                d. Sunday</a:t>
            </a:r>
            <a:endParaRPr lang="en-IN" dirty="0"/>
          </a:p>
        </p:txBody>
      </p:sp>
    </p:spTree>
    <p:extLst>
      <p:ext uri="{BB962C8B-B14F-4D97-AF65-F5344CB8AC3E}">
        <p14:creationId xmlns:p14="http://schemas.microsoft.com/office/powerpoint/2010/main" val="2345493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buNone/>
            </a:pPr>
            <a:r>
              <a:rPr lang="en-IN" dirty="0"/>
              <a:t>EXAMPLE 2. </a:t>
            </a:r>
            <a:r>
              <a:rPr lang="en-IN" dirty="0" err="1"/>
              <a:t>Vandana</a:t>
            </a:r>
            <a:r>
              <a:rPr lang="en-IN" dirty="0"/>
              <a:t> remembers that her father’s birthday is between 13th and 16th of June. Whereas her brother remembers that their Father’s birthday is between 14th and 18th of June. On which day is their Fathers birthday</a:t>
            </a:r>
            <a:r>
              <a:rPr lang="en-IN" dirty="0" smtClean="0"/>
              <a:t>?</a:t>
            </a:r>
          </a:p>
          <a:p>
            <a:pPr marL="514350" indent="-514350">
              <a:buAutoNum type="alphaLcPeriod"/>
            </a:pPr>
            <a:r>
              <a:rPr lang="en-US" dirty="0" smtClean="0"/>
              <a:t>14</a:t>
            </a:r>
            <a:r>
              <a:rPr lang="en-US" baseline="30000" dirty="0" smtClean="0"/>
              <a:t>th</a:t>
            </a:r>
            <a:r>
              <a:rPr lang="en-US" dirty="0" smtClean="0"/>
              <a:t> June</a:t>
            </a:r>
          </a:p>
          <a:p>
            <a:pPr marL="514350" indent="-514350">
              <a:buAutoNum type="alphaLcPeriod"/>
            </a:pPr>
            <a:r>
              <a:rPr lang="en-US" dirty="0" smtClean="0"/>
              <a:t>16</a:t>
            </a:r>
            <a:r>
              <a:rPr lang="en-US" baseline="30000" dirty="0" smtClean="0"/>
              <a:t>th</a:t>
            </a:r>
            <a:r>
              <a:rPr lang="en-US" dirty="0" smtClean="0"/>
              <a:t> June</a:t>
            </a:r>
          </a:p>
          <a:p>
            <a:pPr marL="514350" indent="-514350">
              <a:buAutoNum type="alphaLcPeriod"/>
            </a:pPr>
            <a:r>
              <a:rPr lang="en-US" dirty="0"/>
              <a:t> </a:t>
            </a:r>
            <a:r>
              <a:rPr lang="en-US" dirty="0" smtClean="0"/>
              <a:t>15</a:t>
            </a:r>
            <a:r>
              <a:rPr lang="en-US" baseline="30000" dirty="0" smtClean="0"/>
              <a:t>th</a:t>
            </a:r>
            <a:r>
              <a:rPr lang="en-US" dirty="0" smtClean="0"/>
              <a:t> June</a:t>
            </a:r>
          </a:p>
          <a:p>
            <a:pPr marL="514350" indent="-514350">
              <a:buAutoNum type="alphaLcPeriod"/>
            </a:pPr>
            <a:r>
              <a:rPr lang="en-US" dirty="0"/>
              <a:t> </a:t>
            </a:r>
            <a:r>
              <a:rPr lang="en-US" dirty="0" smtClean="0"/>
              <a:t>18</a:t>
            </a:r>
            <a:r>
              <a:rPr lang="en-US" baseline="30000" dirty="0" smtClean="0"/>
              <a:t>th</a:t>
            </a:r>
            <a:r>
              <a:rPr lang="en-US" dirty="0" smtClean="0"/>
              <a:t> June</a:t>
            </a:r>
            <a:endParaRPr lang="en-IN" dirty="0"/>
          </a:p>
        </p:txBody>
      </p:sp>
    </p:spTree>
    <p:extLst>
      <p:ext uri="{BB962C8B-B14F-4D97-AF65-F5344CB8AC3E}">
        <p14:creationId xmlns:p14="http://schemas.microsoft.com/office/powerpoint/2010/main" val="3400147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Test</a:t>
            </a:r>
            <a:endParaRPr lang="en-IN" dirty="0"/>
          </a:p>
        </p:txBody>
      </p:sp>
      <p:sp>
        <p:nvSpPr>
          <p:cNvPr id="3" name="Content Placeholder 2"/>
          <p:cNvSpPr>
            <a:spLocks noGrp="1"/>
          </p:cNvSpPr>
          <p:nvPr>
            <p:ph idx="1"/>
          </p:nvPr>
        </p:nvSpPr>
        <p:spPr/>
        <p:txBody>
          <a:bodyPr/>
          <a:lstStyle/>
          <a:p>
            <a:pPr marL="0" indent="0">
              <a:buNone/>
            </a:pPr>
            <a:r>
              <a:rPr lang="en-IN" dirty="0"/>
              <a:t>In such test, generally you are given a long series of numbers the candidate is required to find out how many times a number satisfying the conditions specified in the question occurs</a:t>
            </a:r>
            <a:r>
              <a:rPr lang="en-IN" dirty="0" smtClean="0"/>
              <a:t>.</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044163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pPr marL="0" indent="0">
              <a:buNone/>
            </a:pPr>
            <a:r>
              <a:rPr lang="en-IN" dirty="0"/>
              <a:t>EXAMPLE 3. How many 8s are there in the following number sequence which are immediately preceded by 5 but not immediately followed by 3</a:t>
            </a:r>
            <a:r>
              <a:rPr lang="en-IN" dirty="0" smtClean="0"/>
              <a:t>?</a:t>
            </a:r>
          </a:p>
          <a:p>
            <a:pPr marL="0" indent="0">
              <a:buNone/>
            </a:pPr>
            <a:r>
              <a:rPr lang="en-IN" dirty="0"/>
              <a:t> </a:t>
            </a:r>
            <a:r>
              <a:rPr lang="en-IN" dirty="0" smtClean="0"/>
              <a:t>38584583988588893</a:t>
            </a:r>
          </a:p>
          <a:p>
            <a:pPr marL="514350" indent="-514350">
              <a:buAutoNum type="alphaLcPeriod"/>
            </a:pPr>
            <a:r>
              <a:rPr lang="en-US" dirty="0" smtClean="0"/>
              <a:t>1</a:t>
            </a:r>
          </a:p>
          <a:p>
            <a:pPr marL="514350" indent="-514350">
              <a:buAutoNum type="alphaLcPeriod"/>
            </a:pPr>
            <a:r>
              <a:rPr lang="en-US" dirty="0" smtClean="0"/>
              <a:t>4</a:t>
            </a:r>
          </a:p>
          <a:p>
            <a:pPr marL="514350" indent="-514350">
              <a:buAutoNum type="alphaLcPeriod"/>
            </a:pPr>
            <a:r>
              <a:rPr lang="en-US" dirty="0" smtClean="0"/>
              <a:t>3</a:t>
            </a:r>
          </a:p>
          <a:p>
            <a:pPr marL="514350" indent="-514350">
              <a:buAutoNum type="alphaLcPeriod"/>
            </a:pPr>
            <a:r>
              <a:rPr lang="en-US" dirty="0"/>
              <a:t>2</a:t>
            </a:r>
            <a:endParaRPr lang="en-IN" dirty="0"/>
          </a:p>
        </p:txBody>
      </p:sp>
    </p:spTree>
    <p:extLst>
      <p:ext uri="{BB962C8B-B14F-4D97-AF65-F5344CB8AC3E}">
        <p14:creationId xmlns:p14="http://schemas.microsoft.com/office/powerpoint/2010/main" val="2959217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marL="0" indent="0">
              <a:buNone/>
            </a:pPr>
            <a:r>
              <a:rPr lang="en-IN" dirty="0"/>
              <a:t>EXAMPLE 4. What will be last digit of the 3rd number from top when the numbers given below are arranged in descending order after reversing the position of the digits within each number</a:t>
            </a:r>
            <a:r>
              <a:rPr lang="en-IN" dirty="0" smtClean="0"/>
              <a:t>?</a:t>
            </a:r>
          </a:p>
          <a:p>
            <a:pPr marL="0" indent="0">
              <a:buNone/>
            </a:pPr>
            <a:r>
              <a:rPr lang="en-IN" dirty="0"/>
              <a:t>517 325 639 841 </a:t>
            </a:r>
            <a:r>
              <a:rPr lang="en-IN" dirty="0" smtClean="0"/>
              <a:t>792</a:t>
            </a:r>
          </a:p>
          <a:p>
            <a:pPr marL="514350" indent="-514350">
              <a:buAutoNum type="alphaLcPeriod"/>
            </a:pPr>
            <a:r>
              <a:rPr lang="en-US" dirty="0" smtClean="0"/>
              <a:t>2</a:t>
            </a:r>
          </a:p>
          <a:p>
            <a:pPr marL="514350" indent="-514350">
              <a:buAutoNum type="alphaLcPeriod"/>
            </a:pPr>
            <a:r>
              <a:rPr lang="en-US" dirty="0" smtClean="0"/>
              <a:t>5</a:t>
            </a:r>
          </a:p>
          <a:p>
            <a:pPr marL="514350" indent="-514350">
              <a:buAutoNum type="alphaLcPeriod"/>
            </a:pPr>
            <a:r>
              <a:rPr lang="en-US" dirty="0" smtClean="0"/>
              <a:t>7</a:t>
            </a:r>
          </a:p>
          <a:p>
            <a:pPr marL="514350" indent="-514350">
              <a:buAutoNum type="alphaLcPeriod"/>
            </a:pPr>
            <a:r>
              <a:rPr lang="en-US" dirty="0"/>
              <a:t>3</a:t>
            </a:r>
            <a:endParaRPr lang="en-IN" dirty="0"/>
          </a:p>
        </p:txBody>
      </p:sp>
    </p:spTree>
    <p:extLst>
      <p:ext uri="{BB962C8B-B14F-4D97-AF65-F5344CB8AC3E}">
        <p14:creationId xmlns:p14="http://schemas.microsoft.com/office/powerpoint/2010/main" val="1671388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Tips for Ranking</a:t>
            </a:r>
            <a:endParaRPr lang="en-IN" dirty="0"/>
          </a:p>
        </p:txBody>
      </p:sp>
      <p:sp>
        <p:nvSpPr>
          <p:cNvPr id="3" name="Content Placeholder 2"/>
          <p:cNvSpPr>
            <a:spLocks noGrp="1"/>
          </p:cNvSpPr>
          <p:nvPr>
            <p:ph idx="1"/>
          </p:nvPr>
        </p:nvSpPr>
        <p:spPr>
          <a:xfrm>
            <a:off x="457200" y="1628800"/>
            <a:ext cx="8229600" cy="4497363"/>
          </a:xfrm>
        </p:spPr>
        <p:txBody>
          <a:bodyPr/>
          <a:lstStyle/>
          <a:p>
            <a:pPr fontAlgn="base"/>
            <a:r>
              <a:rPr lang="en-IN" b="1" dirty="0"/>
              <a:t>Type 1 : Position of one person from Both end</a:t>
            </a:r>
          </a:p>
          <a:p>
            <a:pPr fontAlgn="base"/>
            <a:r>
              <a:rPr lang="en-IN" b="1" dirty="0"/>
              <a:t>Formula: </a:t>
            </a:r>
            <a:r>
              <a:rPr lang="en-IN" dirty="0"/>
              <a:t>The position of one person is L from Left side and R from Right side. To find the Total Number of person (T)</a:t>
            </a:r>
          </a:p>
          <a:p>
            <a:pPr fontAlgn="base"/>
            <a:r>
              <a:rPr lang="en-IN" dirty="0"/>
              <a:t>T = Total Number</a:t>
            </a:r>
            <a:br>
              <a:rPr lang="en-IN" dirty="0"/>
            </a:br>
            <a:r>
              <a:rPr lang="en-IN" dirty="0"/>
              <a:t>L = Position from Left/ Front/ Upside/ Top</a:t>
            </a:r>
            <a:br>
              <a:rPr lang="en-IN" dirty="0"/>
            </a:br>
            <a:r>
              <a:rPr lang="en-IN" dirty="0"/>
              <a:t>R= Position from Right/ Back/ Down/ Bottom</a:t>
            </a:r>
          </a:p>
          <a:p>
            <a:pPr marL="0" indent="0">
              <a:buNone/>
            </a:pPr>
            <a:endParaRPr lang="en-IN" dirty="0"/>
          </a:p>
        </p:txBody>
      </p:sp>
    </p:spTree>
    <p:extLst>
      <p:ext uri="{BB962C8B-B14F-4D97-AF65-F5344CB8AC3E}">
        <p14:creationId xmlns:p14="http://schemas.microsoft.com/office/powerpoint/2010/main" val="918941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marL="0" indent="0">
              <a:buNone/>
            </a:pPr>
            <a:r>
              <a:rPr lang="en-IN" b="1" dirty="0"/>
              <a:t>How many such 5s are there in the following number sequence each of which is immediately preceded by 3 or 4 but not immediately followed by 8 or 9</a:t>
            </a:r>
            <a:r>
              <a:rPr lang="en-IN" b="1" dirty="0" smtClean="0"/>
              <a:t>?</a:t>
            </a:r>
          </a:p>
          <a:p>
            <a:pPr marL="0" indent="0">
              <a:buNone/>
            </a:pPr>
            <a:r>
              <a:rPr lang="en-IN" b="1" dirty="0"/>
              <a:t>3 5 9 5 4 5 5 3 5 8 4 5 6 7 3 5 7 5 5 4 5 2 3 5 1 </a:t>
            </a:r>
            <a:r>
              <a:rPr lang="en-IN" b="1" dirty="0" smtClean="0"/>
              <a:t>0</a:t>
            </a:r>
          </a:p>
          <a:p>
            <a:pPr marL="514350" indent="-514350">
              <a:buAutoNum type="alphaLcPeriod"/>
            </a:pPr>
            <a:r>
              <a:rPr lang="en-US" b="1" dirty="0" smtClean="0"/>
              <a:t>3</a:t>
            </a:r>
          </a:p>
          <a:p>
            <a:pPr marL="514350" indent="-514350">
              <a:buAutoNum type="alphaLcPeriod"/>
            </a:pPr>
            <a:r>
              <a:rPr lang="en-US" b="1" dirty="0" smtClean="0"/>
              <a:t>4</a:t>
            </a:r>
          </a:p>
          <a:p>
            <a:pPr marL="514350" indent="-514350">
              <a:buAutoNum type="alphaLcPeriod"/>
            </a:pPr>
            <a:r>
              <a:rPr lang="en-US" b="1" dirty="0" smtClean="0"/>
              <a:t>5</a:t>
            </a:r>
          </a:p>
          <a:p>
            <a:pPr marL="514350" indent="-514350">
              <a:buAutoNum type="alphaLcPeriod"/>
            </a:pPr>
            <a:r>
              <a:rPr lang="en-US" b="1" dirty="0"/>
              <a:t>6</a:t>
            </a:r>
            <a:endParaRPr lang="en-IN" dirty="0"/>
          </a:p>
        </p:txBody>
      </p:sp>
    </p:spTree>
    <p:extLst>
      <p:ext uri="{BB962C8B-B14F-4D97-AF65-F5344CB8AC3E}">
        <p14:creationId xmlns:p14="http://schemas.microsoft.com/office/powerpoint/2010/main" val="1412338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t>Example 1: Mohan Position is 12 from Left and 15 from Right side in a queue of students. find the total number of Students</a:t>
            </a:r>
            <a:r>
              <a:rPr lang="en-IN" b="1" dirty="0" smtClean="0"/>
              <a:t>.</a:t>
            </a:r>
          </a:p>
          <a:p>
            <a:pPr marL="0" indent="0">
              <a:buNone/>
            </a:pPr>
            <a:endParaRPr lang="en-US" b="1" dirty="0"/>
          </a:p>
          <a:p>
            <a:pPr marL="0" indent="0">
              <a:buNone/>
            </a:pPr>
            <a:r>
              <a:rPr lang="en-IN" b="1" dirty="0"/>
              <a:t>Example 2: In a Queue of 50 Student, Rajesh position is 15 from Right side. Find his position from Left side.</a:t>
            </a:r>
            <a:endParaRPr lang="en-IN" dirty="0"/>
          </a:p>
        </p:txBody>
      </p:sp>
    </p:spTree>
    <p:extLst>
      <p:ext uri="{BB962C8B-B14F-4D97-AF65-F5344CB8AC3E}">
        <p14:creationId xmlns:p14="http://schemas.microsoft.com/office/powerpoint/2010/main" val="2463397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t>Type 2 : Interchange the position by Two person</a:t>
            </a:r>
          </a:p>
          <a:p>
            <a:pPr marL="0" indent="0">
              <a:buNone/>
            </a:pPr>
            <a:r>
              <a:rPr lang="en-IN" dirty="0" smtClean="0"/>
              <a:t>In </a:t>
            </a:r>
            <a:r>
              <a:rPr lang="en-IN" dirty="0"/>
              <a:t>such type of questions, position of two person from Left and Right end will be given and they will interchange their position. After that position of one person from any end will be given.</a:t>
            </a:r>
          </a:p>
        </p:txBody>
      </p:sp>
    </p:spTree>
    <p:extLst>
      <p:ext uri="{BB962C8B-B14F-4D97-AF65-F5344CB8AC3E}">
        <p14:creationId xmlns:p14="http://schemas.microsoft.com/office/powerpoint/2010/main" val="2875708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buNone/>
            </a:pPr>
            <a:r>
              <a:rPr lang="en-IN" b="1" dirty="0"/>
              <a:t>2.1: Find the number of person in Such condition.</a:t>
            </a:r>
          </a:p>
          <a:p>
            <a:pPr marL="0" indent="0">
              <a:buNone/>
            </a:pPr>
            <a:r>
              <a:rPr lang="en-IN" b="1" dirty="0"/>
              <a:t>Total = New Position of One Person + Previous Position of another -</a:t>
            </a:r>
            <a:r>
              <a:rPr lang="en-IN" b="1" dirty="0" smtClean="0"/>
              <a:t>1</a:t>
            </a:r>
          </a:p>
          <a:p>
            <a:pPr marL="0" indent="0">
              <a:buNone/>
            </a:pPr>
            <a:r>
              <a:rPr lang="en-IN" b="1" dirty="0"/>
              <a:t>Example </a:t>
            </a:r>
            <a:r>
              <a:rPr lang="en-IN" b="1" dirty="0" smtClean="0"/>
              <a:t>3: </a:t>
            </a:r>
            <a:r>
              <a:rPr lang="en-IN" b="1" dirty="0"/>
              <a:t>In a queue of students, Mohan Position is 11 from Left and Rajiv is 15 from Right side. Both have interchange their position. After that, Mohan position is 17 from Left. find the total number of Students.</a:t>
            </a:r>
            <a:endParaRPr lang="en-IN" dirty="0"/>
          </a:p>
        </p:txBody>
      </p:sp>
    </p:spTree>
    <p:extLst>
      <p:ext uri="{BB962C8B-B14F-4D97-AF65-F5344CB8AC3E}">
        <p14:creationId xmlns:p14="http://schemas.microsoft.com/office/powerpoint/2010/main" val="2668705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t>2.2 Find the new position of another person</a:t>
            </a:r>
          </a:p>
          <a:p>
            <a:pPr marL="0" indent="0">
              <a:buNone/>
            </a:pPr>
            <a:r>
              <a:rPr lang="en-IN" dirty="0"/>
              <a:t>The Increase/ decrease in one position, will be added or subtracted from another position</a:t>
            </a:r>
            <a:r>
              <a:rPr lang="en-IN" dirty="0" smtClean="0"/>
              <a:t>.</a:t>
            </a:r>
          </a:p>
          <a:p>
            <a:pPr marL="0" indent="0">
              <a:buNone/>
            </a:pPr>
            <a:r>
              <a:rPr lang="en-IN" b="1" dirty="0" smtClean="0"/>
              <a:t>Example 4 </a:t>
            </a:r>
            <a:r>
              <a:rPr lang="en-IN" b="1" dirty="0"/>
              <a:t>: In a queue of students, Mohan Position is 11 from Left and Rajiv is 15 from Right side. Both have interchange their position. After that, Mohan position is 17 from Left. Find the new position of Rajiv</a:t>
            </a:r>
            <a:endParaRPr lang="en-IN" dirty="0"/>
          </a:p>
        </p:txBody>
      </p:sp>
    </p:spTree>
    <p:extLst>
      <p:ext uri="{BB962C8B-B14F-4D97-AF65-F5344CB8AC3E}">
        <p14:creationId xmlns:p14="http://schemas.microsoft.com/office/powerpoint/2010/main" val="2215560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pPr marL="0" indent="0">
              <a:buNone/>
            </a:pPr>
            <a:r>
              <a:rPr lang="en-IN" b="1" dirty="0"/>
              <a:t>Find the Number of person Sitting in between them</a:t>
            </a:r>
          </a:p>
          <a:p>
            <a:pPr marL="0" indent="0">
              <a:buNone/>
            </a:pPr>
            <a:r>
              <a:rPr lang="en-IN" b="1" dirty="0"/>
              <a:t>Number of person sitting in between = Difference in the Position of One Person – </a:t>
            </a:r>
            <a:r>
              <a:rPr lang="en-IN" b="1" dirty="0" smtClean="0"/>
              <a:t>1</a:t>
            </a:r>
          </a:p>
          <a:p>
            <a:pPr marL="0" indent="0">
              <a:buNone/>
            </a:pPr>
            <a:r>
              <a:rPr lang="en-IN" b="1" dirty="0"/>
              <a:t>Example : In a queue of students, Mohan Position is 11 from Left and Rajiv is 15 from Right side. Both have interchange their position. After that, Mohan position is 17 from Left. Find the number of students in between them.</a:t>
            </a:r>
            <a:endParaRPr lang="en-IN" dirty="0"/>
          </a:p>
        </p:txBody>
      </p:sp>
    </p:spTree>
    <p:extLst>
      <p:ext uri="{BB962C8B-B14F-4D97-AF65-F5344CB8AC3E}">
        <p14:creationId xmlns:p14="http://schemas.microsoft.com/office/powerpoint/2010/main" val="1256155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t>Type 3 : Find Maximum and Minimum members</a:t>
            </a:r>
          </a:p>
          <a:p>
            <a:pPr marL="0" indent="0">
              <a:buNone/>
            </a:pPr>
            <a:r>
              <a:rPr lang="en-IN" b="1" dirty="0"/>
              <a:t>Maximum Number = Position of one from left side + Number of person in middle+ Position of second person from </a:t>
            </a:r>
            <a:r>
              <a:rPr lang="en-IN" b="1" dirty="0" smtClean="0"/>
              <a:t>right</a:t>
            </a:r>
          </a:p>
          <a:p>
            <a:pPr marL="0" indent="0">
              <a:buNone/>
            </a:pPr>
            <a:r>
              <a:rPr lang="en-IN" b="1" dirty="0"/>
              <a:t>Minimum Number =Position of one from left side – Number of person in middle+ Position of second person from right -2</a:t>
            </a:r>
            <a:endParaRPr lang="en-IN" dirty="0"/>
          </a:p>
        </p:txBody>
      </p:sp>
    </p:spTree>
    <p:extLst>
      <p:ext uri="{BB962C8B-B14F-4D97-AF65-F5344CB8AC3E}">
        <p14:creationId xmlns:p14="http://schemas.microsoft.com/office/powerpoint/2010/main" val="988802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t>Example: In a queue of students, Ramesh Position is </a:t>
            </a:r>
            <a:r>
              <a:rPr lang="en-IN" b="1" dirty="0" smtClean="0"/>
              <a:t>20th </a:t>
            </a:r>
            <a:r>
              <a:rPr lang="en-IN" b="1" dirty="0"/>
              <a:t>from right and </a:t>
            </a:r>
            <a:r>
              <a:rPr lang="en-IN" b="1" dirty="0" err="1"/>
              <a:t>Sohan</a:t>
            </a:r>
            <a:r>
              <a:rPr lang="en-IN" b="1" dirty="0"/>
              <a:t> is </a:t>
            </a:r>
            <a:r>
              <a:rPr lang="en-IN" b="1" dirty="0" smtClean="0"/>
              <a:t>15th </a:t>
            </a:r>
            <a:r>
              <a:rPr lang="en-IN" b="1" dirty="0"/>
              <a:t>from left side. Two students are in between them. Find the minimum and maximum number of students in queue</a:t>
            </a:r>
            <a:r>
              <a:rPr lang="en-IN" b="1" dirty="0" smtClean="0"/>
              <a:t>.</a:t>
            </a:r>
          </a:p>
          <a:p>
            <a:pPr marL="0" indent="0">
              <a:buNone/>
            </a:pPr>
            <a:r>
              <a:rPr lang="en-IN" dirty="0"/>
              <a:t>Maximum Students = 20 + 15 + 2 = 37</a:t>
            </a:r>
            <a:r>
              <a:rPr lang="en-IN" dirty="0" smtClean="0"/>
              <a:t/>
            </a:r>
            <a:br>
              <a:rPr lang="en-IN" dirty="0" smtClean="0"/>
            </a:br>
            <a:r>
              <a:rPr lang="en-IN" dirty="0"/>
              <a:t>Minimum Students = 20 +15 -2 -2 = 31</a:t>
            </a:r>
          </a:p>
        </p:txBody>
      </p:sp>
    </p:spTree>
    <p:extLst>
      <p:ext uri="{BB962C8B-B14F-4D97-AF65-F5344CB8AC3E}">
        <p14:creationId xmlns:p14="http://schemas.microsoft.com/office/powerpoint/2010/main" val="2711472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TotalTime>
  <Words>825</Words>
  <Application>Microsoft Office PowerPoint</Application>
  <PresentationFormat>On-screen Show (4:3)</PresentationFormat>
  <Paragraphs>76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Ranking, Number Test and Time Sequence</vt:lpstr>
      <vt:lpstr>Important Tips for Ranking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 Sequence</vt:lpstr>
      <vt:lpstr>PowerPoint Presentation</vt:lpstr>
      <vt:lpstr>PowerPoint Presentation</vt:lpstr>
      <vt:lpstr>PowerPoint Presentation</vt:lpstr>
      <vt:lpstr>PowerPoint Presentation</vt:lpstr>
      <vt:lpstr>Number Test</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Ranking and Number Series</dc:title>
  <dc:creator>HP</dc:creator>
  <cp:lastModifiedBy>HP</cp:lastModifiedBy>
  <cp:revision>8</cp:revision>
  <dcterms:created xsi:type="dcterms:W3CDTF">2022-11-02T16:43:06Z</dcterms:created>
  <dcterms:modified xsi:type="dcterms:W3CDTF">2022-11-02T17:25:00Z</dcterms:modified>
</cp:coreProperties>
</file>