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24" r:id="rId3"/>
    <p:sldId id="432" r:id="rId4"/>
    <p:sldId id="425" r:id="rId5"/>
    <p:sldId id="429" r:id="rId6"/>
    <p:sldId id="433" r:id="rId7"/>
    <p:sldId id="377" r:id="rId8"/>
    <p:sldId id="434" r:id="rId9"/>
    <p:sldId id="435" r:id="rId10"/>
    <p:sldId id="430" r:id="rId11"/>
    <p:sldId id="436" r:id="rId12"/>
    <p:sldId id="437" r:id="rId13"/>
    <p:sldId id="431" r:id="rId14"/>
    <p:sldId id="438" r:id="rId15"/>
    <p:sldId id="43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550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85CE1-AF75-E681-FB45-82F509A22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2E76D-1EE6-3600-67EC-AA05DE8E9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266E6-BEA6-C264-7150-2113E3D7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C0DE-8B63-4409-965C-89E947784175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A7FC4-C0A2-D77C-80E3-52EC1DFCA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15E5A-91F6-D928-7FC4-9D3014E2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5012-59D7-4E41-A5EF-12C81B31E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80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E88B-7FD7-D292-A0FB-16813FFF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976B3-46FB-6EBB-34AA-5186920AD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9F673-72CD-B500-30F3-161DA324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C0DE-8B63-4409-965C-89E947784175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B948B-0BB2-8395-80F4-F2065B14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2BE30-D1DD-EDF7-CA5C-E375C547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5012-59D7-4E41-A5EF-12C81B31E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87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F5ADD5-1C5F-3986-8CDC-314495BA0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5DD8B-7DB3-A113-7DA7-A0BF9DF42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8AE9C-FC83-EA50-E6A3-8A83B943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C0DE-8B63-4409-965C-89E947784175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B6FF8-92FE-A922-0948-5BAE7C5B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54D62-C355-E822-682D-D89B2A21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5012-59D7-4E41-A5EF-12C81B31E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27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2DD46-3A30-79A9-99D5-D6D761E3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A6C33-6508-FA6C-012F-93108E9B8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423B5-FFAC-89C5-9609-79FBB24B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C0DE-8B63-4409-965C-89E947784175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9608B-9382-CBDB-8A66-C1126B5C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C34DA-08A1-1DE8-9359-9D0BBD8A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5012-59D7-4E41-A5EF-12C81B31E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68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6ABF2-AB39-2663-1E8B-B91E20A6E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E6CFA-A6C6-578A-110A-914FCCBC3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7C537-2A48-C526-B8A4-18280158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C0DE-8B63-4409-965C-89E947784175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D4684-CF53-B26E-4B66-823BC688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D51BA-4B0A-16A1-18C9-EFA168B7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5012-59D7-4E41-A5EF-12C81B31E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13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A086F-2CC3-FF04-D4DB-7A8B6595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E4295-30DF-2736-4307-2C7876F28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BBC84-5555-5B6A-C534-6EBA9ADD4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89D36-E7C9-24FF-00B8-05DF2124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C0DE-8B63-4409-965C-89E947784175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77C58-B8A5-9B93-379C-57DBABE2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DA426-7D21-5D2A-9A34-59C06C49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5012-59D7-4E41-A5EF-12C81B31E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28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37E5-574D-DAD5-509C-5E76633C9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7CBB5-A64C-9BCD-28E6-4041A7EB3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9EE1A-B518-AE33-18ED-939D53293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B1147-C88A-034A-03A4-5B8D3C1FC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AC7CCA-81DA-7E89-9B39-FCFA2F49F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B795F-B6F4-DAE1-7905-6A1666AA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C0DE-8B63-4409-965C-89E947784175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4EB7D-E4FA-ACA9-F728-1445FDA9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0CE33-B377-CAE5-A6F9-B0278319B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5012-59D7-4E41-A5EF-12C81B31E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27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208F-5AC1-4708-585E-FF5CF9FC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C6904-B169-0AFB-3D3F-11B060E2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C0DE-8B63-4409-965C-89E947784175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364B1-A64D-6EC3-4CA4-86DE05E2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333F6-CC3D-22D0-F139-72D10CD3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5012-59D7-4E41-A5EF-12C81B31E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60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F329CF-6E7E-CA7D-758A-D526FA55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C0DE-8B63-4409-965C-89E947784175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91B85-352D-8C05-3BD0-23BE93295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99E3B-A277-383F-D523-9774F85F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5012-59D7-4E41-A5EF-12C81B31E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0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9DED-5C02-ECE0-D2A4-EBC5456E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20E8-C7D6-6461-9843-CB78A13AB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C34BC-7E3F-B4F4-43BF-5BDB32DD2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521FA-CCF1-ED72-9943-79F9AE40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C0DE-8B63-4409-965C-89E947784175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DEAE6-9285-E06A-DC9B-8D8DDCBF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FA697-B347-7D6B-50B0-70224A6A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5012-59D7-4E41-A5EF-12C81B31E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74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250C8-73A6-96E5-9BA3-67159BEB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76213-43E6-E303-BDD6-1878A2A38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7E522-3F27-0B6B-32C8-66369E08E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D0CE6-B5FB-698A-C491-0AC53637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C0DE-8B63-4409-965C-89E947784175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689C7-A401-3F72-972C-72409502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315B5-D7EE-54DA-780D-E02BF379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5012-59D7-4E41-A5EF-12C81B31E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95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800019-6F32-35C6-330C-D8A0BF622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470CA-6D67-5D87-44AB-A3B8719F4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84306-3851-19D2-F283-D76796203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3C0DE-8B63-4409-965C-89E947784175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2CDBA-8C35-03DA-6742-25141E4AF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0E026-C0E1-AF7B-DE4B-A95E330B1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05012-59D7-4E41-A5EF-12C81B31E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69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5B32-5D48-7895-06CD-1DDB647EA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CAP444</a:t>
            </a:r>
            <a:br>
              <a:rPr lang="en-US" dirty="0"/>
            </a:br>
            <a:r>
              <a:rPr lang="en-US" dirty="0"/>
              <a:t>OBJECT ORIENTED PROGRAMMING USING C++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8BA4A-BCAD-05A8-619A-1745BDD2E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Lecture 4</a:t>
            </a:r>
          </a:p>
          <a:p>
            <a:r>
              <a:rPr lang="en-IN" dirty="0"/>
              <a:t>CONSTRUCTORS AND DESTRUCTORS</a:t>
            </a:r>
          </a:p>
        </p:txBody>
      </p:sp>
    </p:spTree>
    <p:extLst>
      <p:ext uri="{BB962C8B-B14F-4D97-AF65-F5344CB8AC3E}">
        <p14:creationId xmlns:p14="http://schemas.microsoft.com/office/powerpoint/2010/main" val="1785686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454F-9A6A-4BD0-9E2D-5311DF6F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274638"/>
            <a:ext cx="77724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333333"/>
                </a:solidFill>
                <a:latin typeface="noto sans"/>
              </a:rPr>
              <a:t>Copy Constructor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92C2B-8388-41FC-91EE-8FACC9EBA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2701"/>
            <a:ext cx="8229600" cy="483076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chemeClr val="tx2"/>
                </a:solidFill>
                <a:effectLst/>
                <a:latin typeface="noto sans"/>
              </a:rPr>
              <a:t>Copy Constructor is a type of constructor which is used to create a copy of an existing object of a class.</a:t>
            </a:r>
          </a:p>
          <a:p>
            <a:pPr marL="0" indent="0" algn="just">
              <a:buNone/>
            </a:pPr>
            <a:r>
              <a:rPr lang="en-US" dirty="0"/>
              <a:t>A </a:t>
            </a:r>
            <a:r>
              <a:rPr lang="en-US" b="1" dirty="0"/>
              <a:t>copy constructor</a:t>
            </a:r>
            <a:r>
              <a:rPr lang="en-US" dirty="0"/>
              <a:t> is a member function that initializes an object using another object of the same class. </a:t>
            </a:r>
            <a:r>
              <a:rPr lang="en-US" b="0" i="0" dirty="0">
                <a:solidFill>
                  <a:schemeClr val="tx2"/>
                </a:solidFill>
                <a:effectLst/>
                <a:latin typeface="noto sans"/>
              </a:rPr>
              <a:t>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  <a:latin typeface="noto sans"/>
              </a:rPr>
              <a:t>Syntax:</a:t>
            </a:r>
            <a:endParaRPr lang="en-US" b="0" i="0" dirty="0">
              <a:solidFill>
                <a:schemeClr val="tx2"/>
              </a:solidFill>
              <a:effectLst/>
              <a:latin typeface="noto sans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chemeClr val="tx2"/>
                </a:solidFill>
                <a:effectLst/>
                <a:latin typeface="noto sans"/>
              </a:rPr>
              <a:t>class-_name</a:t>
            </a:r>
            <a:r>
              <a:rPr lang="en-US" b="1" i="0" dirty="0">
                <a:solidFill>
                  <a:schemeClr val="tx2"/>
                </a:solidFill>
                <a:effectLst/>
                <a:latin typeface="noto sans"/>
              </a:rPr>
              <a:t>(</a:t>
            </a:r>
            <a:r>
              <a:rPr lang="en-US" b="0" i="0" dirty="0" err="1">
                <a:solidFill>
                  <a:schemeClr val="tx2"/>
                </a:solidFill>
                <a:effectLst/>
                <a:latin typeface="noto sans"/>
              </a:rPr>
              <a:t>class_name</a:t>
            </a:r>
            <a:r>
              <a:rPr lang="en-US" b="0" i="0" dirty="0">
                <a:solidFill>
                  <a:schemeClr val="tx2"/>
                </a:solidFill>
                <a:effectLst/>
                <a:latin typeface="noto sans"/>
              </a:rPr>
              <a:t> </a:t>
            </a:r>
            <a:r>
              <a:rPr lang="en-US" b="1" i="0" dirty="0">
                <a:solidFill>
                  <a:schemeClr val="tx2"/>
                </a:solidFill>
                <a:effectLst/>
                <a:latin typeface="noto sans"/>
              </a:rPr>
              <a:t>&amp; </a:t>
            </a:r>
            <a:r>
              <a:rPr lang="en-US" b="1" i="0" dirty="0" err="1">
                <a:solidFill>
                  <a:schemeClr val="tx2"/>
                </a:solidFill>
                <a:effectLst/>
                <a:latin typeface="noto sans"/>
              </a:rPr>
              <a:t>object_name</a:t>
            </a:r>
            <a:r>
              <a:rPr lang="en-US" b="1" i="0" dirty="0">
                <a:solidFill>
                  <a:schemeClr val="tx2"/>
                </a:solidFill>
                <a:effectLst/>
                <a:latin typeface="noto sans"/>
              </a:rPr>
              <a:t>)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2"/>
                </a:solidFill>
                <a:latin typeface="noto sans"/>
              </a:rPr>
              <a:t>{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2"/>
                </a:solidFill>
                <a:latin typeface="noto sans"/>
              </a:rPr>
              <a:t>}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2"/>
                </a:solidFill>
                <a:latin typeface="noto sans"/>
              </a:rPr>
              <a:t>To  call this: </a:t>
            </a:r>
            <a:r>
              <a:rPr lang="en-US" dirty="0" err="1">
                <a:solidFill>
                  <a:schemeClr val="tx2"/>
                </a:solidFill>
                <a:latin typeface="noto sans"/>
              </a:rPr>
              <a:t>class_name</a:t>
            </a:r>
            <a:r>
              <a:rPr lang="en-US" dirty="0">
                <a:solidFill>
                  <a:schemeClr val="tx2"/>
                </a:solidFill>
                <a:latin typeface="noto sans"/>
              </a:rPr>
              <a:t> obj1(arguments);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  <a:latin typeface="noto sans"/>
              </a:rPr>
              <a:t>                      </a:t>
            </a:r>
            <a:r>
              <a:rPr lang="en-US" dirty="0" err="1">
                <a:solidFill>
                  <a:schemeClr val="tx2"/>
                </a:solidFill>
                <a:latin typeface="noto sans"/>
              </a:rPr>
              <a:t>class_name</a:t>
            </a:r>
            <a:r>
              <a:rPr lang="en-US" dirty="0">
                <a:solidFill>
                  <a:schemeClr val="tx2"/>
                </a:solidFill>
                <a:latin typeface="noto sans"/>
              </a:rPr>
              <a:t> obj2 = obj1; 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256D4-E911-A79D-6BD6-823992031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631" y="2844801"/>
            <a:ext cx="3964004" cy="388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12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D0C4E-B733-64A2-2988-0E236D805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469900"/>
            <a:ext cx="4787900" cy="5694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Person{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declaring private class data members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string name;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age; 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Person(string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person_name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person_age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&lt;&lt;"Constructor for both name and age is called"&lt;&lt;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name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person_name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age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person_age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7F59B-21E3-341D-1C78-EC0BD2CC08D4}"/>
              </a:ext>
            </a:extLst>
          </p:cNvPr>
          <p:cNvSpPr txBox="1"/>
          <p:nvPr/>
        </p:nvSpPr>
        <p:spPr>
          <a:xfrm>
            <a:off x="5588000" y="355600"/>
            <a:ext cx="61595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Person(const Person&amp; obj)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&lt;&lt;"Copy constructor is called"&lt;&lt;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name = obj.name;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age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obj.age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display function to print the class data members value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void display()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&lt;&lt;"Name of current object: "&lt;&lt;name&lt;&lt;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&lt;&lt;"Age of current object: "&lt;&lt;age&lt;&lt;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26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63B3E-AF1C-81B5-F411-74177878D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300"/>
            <a:ext cx="10515600" cy="53006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// creating objects of class using parameterized constructor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Person obj1("First person",25);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// printing class data members for first object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obj1.display();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// creating copy of the obj1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Person obj2(obj1);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// printing class data members for second object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obj2.display();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0;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08DE5-D284-96F4-6657-0FD3CE8DE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501" y="3839988"/>
            <a:ext cx="4351397" cy="2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37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F0BBB-8D1F-46FA-A63F-48A0206C3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b="0" i="0" dirty="0">
                <a:effectLst/>
                <a:latin typeface="Roboto"/>
              </a:rPr>
              <a:t>Destructor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0F279-14E4-47CC-AC60-AFB99284A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latin typeface="Roboto"/>
              </a:rPr>
              <a:t>Destructor is a special member function which destructs or deletes an object.</a:t>
            </a:r>
          </a:p>
          <a:p>
            <a:pPr algn="just"/>
            <a:r>
              <a:rPr lang="en-US" sz="2600" dirty="0">
                <a:latin typeface="Roboto"/>
              </a:rPr>
              <a:t>A destructor is called automatically when object goes out of scope.</a:t>
            </a:r>
          </a:p>
          <a:p>
            <a:pPr algn="just"/>
            <a:r>
              <a:rPr lang="en-US" sz="2600" dirty="0">
                <a:latin typeface="Roboto"/>
              </a:rPr>
              <a:t>Destructors have same name as the class preceded by a tilde (~)</a:t>
            </a:r>
          </a:p>
          <a:p>
            <a:pPr algn="just"/>
            <a:r>
              <a:rPr lang="en-US" sz="2600" dirty="0">
                <a:latin typeface="Roboto"/>
              </a:rPr>
              <a:t>Destructor should not have any parameter</a:t>
            </a:r>
          </a:p>
          <a:p>
            <a:pPr algn="just"/>
            <a:r>
              <a:rPr lang="en-US" sz="2600" dirty="0">
                <a:latin typeface="Roboto"/>
              </a:rPr>
              <a:t>There can only one destructor in a class</a:t>
            </a:r>
          </a:p>
          <a:p>
            <a:pPr algn="just"/>
            <a:r>
              <a:rPr lang="en-US" sz="2600" dirty="0">
                <a:latin typeface="Roboto"/>
              </a:rPr>
              <a:t>When a class contains a pointer to memory allocated in class, we should write a destructor to release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67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FEF6-6076-55FC-D9E2-B872A30FB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D94CDD-0D6B-9CC7-956F-A39A1585D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00" y="0"/>
            <a:ext cx="5302364" cy="6654851"/>
          </a:xfrm>
        </p:spPr>
      </p:pic>
    </p:spTree>
    <p:extLst>
      <p:ext uri="{BB962C8B-B14F-4D97-AF65-F5344CB8AC3E}">
        <p14:creationId xmlns:p14="http://schemas.microsoft.com/office/powerpoint/2010/main" val="2330781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1BE17-237C-589C-B9BE-CE8547021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8000"/>
            <a:ext cx="4267200" cy="5668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 &lt;iostream&gt;</a:t>
            </a:r>
          </a:p>
          <a:p>
            <a:pPr marL="0" indent="0">
              <a:buNone/>
            </a:pPr>
            <a:r>
              <a:rPr lang="en-IN" dirty="0"/>
              <a:t>using namespace std;</a:t>
            </a:r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class_name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// declaring private class data members </a:t>
            </a:r>
          </a:p>
          <a:p>
            <a:pPr marL="0" indent="0">
              <a:buNone/>
            </a:pPr>
            <a:r>
              <a:rPr lang="en-IN" dirty="0"/>
              <a:t>private:</a:t>
            </a:r>
          </a:p>
          <a:p>
            <a:pPr marL="0" indent="0">
              <a:buNone/>
            </a:pPr>
            <a:r>
              <a:rPr lang="en-IN" dirty="0"/>
              <a:t>  int </a:t>
            </a:r>
            <a:r>
              <a:rPr lang="en-IN" dirty="0" err="1"/>
              <a:t>a,b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public:   </a:t>
            </a:r>
          </a:p>
          <a:p>
            <a:pPr marL="0" indent="0">
              <a:buNone/>
            </a:pPr>
            <a:r>
              <a:rPr lang="en-IN" dirty="0"/>
              <a:t>  // declaring Constructor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class_name</a:t>
            </a:r>
            <a:r>
              <a:rPr lang="en-IN" dirty="0"/>
              <a:t>(int aa, int bb)</a:t>
            </a:r>
          </a:p>
          <a:p>
            <a:pPr marL="0" indent="0">
              <a:buNone/>
            </a:pPr>
            <a:r>
              <a:rPr lang="en-IN" dirty="0"/>
              <a:t> 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cout</a:t>
            </a:r>
            <a:r>
              <a:rPr lang="en-IN" dirty="0"/>
              <a:t>&lt;&lt;"Constructor is called"&lt;&lt;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a = aa;</a:t>
            </a:r>
          </a:p>
          <a:p>
            <a:pPr marL="0" indent="0">
              <a:buNone/>
            </a:pPr>
            <a:r>
              <a:rPr lang="en-IN" dirty="0"/>
              <a:t>      b = bb;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cout</a:t>
            </a:r>
            <a:r>
              <a:rPr lang="en-IN" dirty="0"/>
              <a:t>&lt;&lt;"Value of a: "&lt;&lt;a&lt;&lt;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cout</a:t>
            </a:r>
            <a:r>
              <a:rPr lang="en-IN" dirty="0"/>
              <a:t>&lt;&lt;"Value of b: "&lt;&lt;b&lt;&lt;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cout</a:t>
            </a:r>
            <a:r>
              <a:rPr lang="en-IN" dirty="0"/>
              <a:t>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AA1F1A-AA05-C3C6-2B33-7568CEB3EA2F}"/>
              </a:ext>
            </a:extLst>
          </p:cNvPr>
          <p:cNvSpPr txBox="1"/>
          <p:nvPr/>
        </p:nvSpPr>
        <p:spPr>
          <a:xfrm>
            <a:off x="5435600" y="546100"/>
            <a:ext cx="462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</a:t>
            </a:r>
            <a:r>
              <a:rPr lang="en-US" dirty="0" err="1"/>
              <a:t>class_name</a:t>
            </a:r>
            <a:r>
              <a:rPr lang="en-US" dirty="0"/>
              <a:t>()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&lt;&lt;"Destructor is called"&lt;&lt;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&lt;&lt;"Value of a: "&lt;&lt;a&lt;&lt;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&lt;&lt;"Value of b: "&lt;&lt;b&lt;&lt;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int main()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// creating objects of class using parameterized constructor</a:t>
            </a:r>
          </a:p>
          <a:p>
            <a:r>
              <a:rPr lang="en-US" dirty="0"/>
              <a:t>    </a:t>
            </a:r>
            <a:r>
              <a:rPr lang="en-US" dirty="0" err="1"/>
              <a:t>class_name</a:t>
            </a:r>
            <a:r>
              <a:rPr lang="en-US" dirty="0"/>
              <a:t> obj(5,6);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3BC372-B1E9-38CD-701C-69E0E4AFF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825" y="4172130"/>
            <a:ext cx="2871575" cy="224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1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56D6-9603-4301-BC18-1F1B6AD4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Verdana" panose="020B0604030504040204" pitchFamily="34" charset="0"/>
              </a:rPr>
              <a:t>Constructors: types of constructors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F33CE-FBEA-41E9-B3E7-96810C34D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special method which is used to initialize the object</a:t>
            </a:r>
          </a:p>
          <a:p>
            <a:r>
              <a:rPr lang="en-US" dirty="0"/>
              <a:t>It is automatically called when an object of a class is created.</a:t>
            </a:r>
          </a:p>
          <a:p>
            <a:r>
              <a:rPr lang="en-US" dirty="0"/>
              <a:t>it has the same name as the class name.</a:t>
            </a:r>
          </a:p>
          <a:p>
            <a:r>
              <a:rPr lang="en-US" dirty="0"/>
              <a:t>it is always public</a:t>
            </a:r>
          </a:p>
          <a:p>
            <a:r>
              <a:rPr lang="en-US" dirty="0"/>
              <a:t>it does not have any return type</a:t>
            </a:r>
          </a:p>
        </p:txBody>
      </p:sp>
    </p:spTree>
    <p:extLst>
      <p:ext uri="{BB962C8B-B14F-4D97-AF65-F5344CB8AC3E}">
        <p14:creationId xmlns:p14="http://schemas.microsoft.com/office/powerpoint/2010/main" val="327526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1B97B-F72F-A0F4-A926-B8C01896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C8894-AA81-4E57-A31C-C3F02B27B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D6CED-ACF7-C89C-D248-E376450E0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97" y="1344749"/>
            <a:ext cx="7674005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1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950B-70B8-4328-9754-DD841000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constructor: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94171-68BA-4030-9FA1-9D292674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constructor</a:t>
            </a:r>
          </a:p>
          <a:p>
            <a:r>
              <a:rPr lang="en-US" dirty="0"/>
              <a:t>Parameterized constructor</a:t>
            </a:r>
          </a:p>
          <a:p>
            <a:r>
              <a:rPr lang="en-US" dirty="0"/>
              <a:t>Copy constructor</a:t>
            </a:r>
          </a:p>
        </p:txBody>
      </p:sp>
    </p:spTree>
    <p:extLst>
      <p:ext uri="{BB962C8B-B14F-4D97-AF65-F5344CB8AC3E}">
        <p14:creationId xmlns:p14="http://schemas.microsoft.com/office/powerpoint/2010/main" val="230444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FE02-3F7F-454D-8B3C-8FD23DD4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Default constructor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65524-4612-4793-980E-88EA9DB29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829"/>
            <a:ext cx="8229600" cy="4906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A constructor which has no argument is known as default constructor. It is invoked at the time of creating object.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class Employee 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{ 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  public: 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       Employee() 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       { 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           </a:t>
            </a:r>
            <a:r>
              <a:rPr lang="en-US" dirty="0" err="1">
                <a:solidFill>
                  <a:schemeClr val="tx2"/>
                </a:solidFill>
              </a:rPr>
              <a:t>cout</a:t>
            </a:r>
            <a:r>
              <a:rPr lang="en-US" dirty="0">
                <a:solidFill>
                  <a:schemeClr val="tx2"/>
                </a:solidFill>
              </a:rPr>
              <a:t>&lt;&lt;"Default Constructor"&lt;&lt;</a:t>
            </a:r>
            <a:r>
              <a:rPr lang="en-US" dirty="0" err="1">
                <a:solidFill>
                  <a:schemeClr val="tx2"/>
                </a:solidFill>
              </a:rPr>
              <a:t>endl</a:t>
            </a:r>
            <a:r>
              <a:rPr lang="en-US" dirty="0">
                <a:solidFill>
                  <a:schemeClr val="tx2"/>
                </a:solidFill>
              </a:rPr>
              <a:t>; 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       } 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}; 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E9C8A-3249-C637-61F0-8D24FE4FE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119" y="2206769"/>
            <a:ext cx="4365171" cy="443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7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0318D-5C55-37CA-E439-CBDC30644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786" y="620437"/>
            <a:ext cx="4358952" cy="561712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Person{  </a:t>
            </a:r>
          </a:p>
          <a:p>
            <a:pPr marL="0" indent="0">
              <a:buNone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declaring private class data members </a:t>
            </a:r>
          </a:p>
          <a:p>
            <a:pPr marL="0" indent="0">
              <a:buNone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pPr marL="0" indent="0">
              <a:buNone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string name;</a:t>
            </a:r>
          </a:p>
          <a:p>
            <a:pPr marL="0" indent="0">
              <a:buNone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age;  </a:t>
            </a:r>
          </a:p>
          <a:p>
            <a:pPr marL="0" indent="0">
              <a:buNone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 </a:t>
            </a:r>
          </a:p>
          <a:p>
            <a:pPr marL="0" indent="0">
              <a:buNone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declaring constructor</a:t>
            </a:r>
          </a:p>
          <a:p>
            <a:pPr marL="0" indent="0">
              <a:buNone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Person()</a:t>
            </a:r>
          </a:p>
          <a:p>
            <a:pPr marL="0" indent="0">
              <a:buNone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marL="0" indent="0">
              <a:buNone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8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&lt;&lt;"Default constructor is called"&lt;&lt;</a:t>
            </a:r>
            <a:r>
              <a:rPr lang="en-US" sz="8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name = "student";</a:t>
            </a:r>
          </a:p>
          <a:p>
            <a:pPr marL="0" indent="0">
              <a:buNone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age = 12;</a:t>
            </a:r>
          </a:p>
          <a:p>
            <a:pPr marL="0" indent="0">
              <a:buNone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display function to print the class data members value </a:t>
            </a:r>
          </a:p>
          <a:p>
            <a:pPr marL="0" indent="0">
              <a:buNone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90465-A6E1-71A8-2D2F-DA06F3D89C54}"/>
              </a:ext>
            </a:extLst>
          </p:cNvPr>
          <p:cNvSpPr txBox="1"/>
          <p:nvPr/>
        </p:nvSpPr>
        <p:spPr>
          <a:xfrm>
            <a:off x="5896947" y="662473"/>
            <a:ext cx="52531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display()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&lt;&lt;"Name of current object: "&lt;&lt;name&lt;&lt;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&lt;&lt;"Age of current object: "&lt;&lt;age&lt;&lt;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 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int main() </a:t>
            </a:r>
          </a:p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    // creating object of class using default constructor</a:t>
            </a:r>
          </a:p>
          <a:p>
            <a:pPr marL="0" indent="0">
              <a:buNone/>
            </a:pPr>
            <a:r>
              <a:rPr lang="en-US" b="1" dirty="0"/>
              <a:t>    Person obj;</a:t>
            </a:r>
          </a:p>
          <a:p>
            <a:pPr marL="0" indent="0">
              <a:buNone/>
            </a:pPr>
            <a:r>
              <a:rPr lang="en-US" b="1" dirty="0"/>
              <a:t>    </a:t>
            </a:r>
          </a:p>
          <a:p>
            <a:pPr marL="0" indent="0">
              <a:buNone/>
            </a:pPr>
            <a:r>
              <a:rPr lang="en-US" b="1" dirty="0"/>
              <a:t>    // printing class data members 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obj.display</a:t>
            </a:r>
            <a:r>
              <a:rPr lang="en-US" b="1" dirty="0"/>
              <a:t>();</a:t>
            </a:r>
          </a:p>
          <a:p>
            <a:pPr marL="0" indent="0">
              <a:buNone/>
            </a:pPr>
            <a:r>
              <a:rPr lang="en-US" b="1" dirty="0"/>
              <a:t>    </a:t>
            </a:r>
          </a:p>
          <a:p>
            <a:pPr marL="0" indent="0">
              <a:buNone/>
            </a:pPr>
            <a:r>
              <a:rPr lang="en-US" b="1" dirty="0"/>
              <a:t>    return 0;</a:t>
            </a:r>
          </a:p>
          <a:p>
            <a:pPr marL="0" indent="0">
              <a:buNone/>
            </a:pPr>
            <a:r>
              <a:rPr lang="en-US" b="1" dirty="0"/>
              <a:t>}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7D2B00-518E-9238-5897-DD24252E7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514" y="5313630"/>
            <a:ext cx="3185436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19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FB48-BDD1-42C7-84D6-9812D03F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Parameterized constructor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DCE50-C592-4E78-8902-88FAD53AC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17639"/>
            <a:ext cx="8229600" cy="47085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A constructor which has parameters is called parameterized constructor.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class Employee 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{ 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   int </a:t>
            </a:r>
            <a:r>
              <a:rPr lang="en-US" dirty="0" err="1">
                <a:solidFill>
                  <a:schemeClr val="tx2"/>
                </a:solidFill>
              </a:rPr>
              <a:t>empId</a:t>
            </a:r>
            <a:r>
              <a:rPr lang="en-US" dirty="0">
                <a:solidFill>
                  <a:schemeClr val="tx2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   string </a:t>
            </a:r>
            <a:r>
              <a:rPr lang="en-US" dirty="0" err="1">
                <a:solidFill>
                  <a:schemeClr val="tx2"/>
                </a:solidFill>
              </a:rPr>
              <a:t>empName</a:t>
            </a:r>
            <a:r>
              <a:rPr lang="en-US" dirty="0">
                <a:solidFill>
                  <a:schemeClr val="tx2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  public: 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       Employee(int id, string name) 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       { 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           </a:t>
            </a:r>
            <a:r>
              <a:rPr lang="en-US" dirty="0" err="1">
                <a:solidFill>
                  <a:schemeClr val="tx2"/>
                </a:solidFill>
              </a:rPr>
              <a:t>empId</a:t>
            </a:r>
            <a:r>
              <a:rPr lang="en-US" dirty="0">
                <a:solidFill>
                  <a:schemeClr val="tx2"/>
                </a:solidFill>
              </a:rPr>
              <a:t>=id;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           </a:t>
            </a:r>
            <a:r>
              <a:rPr lang="en-US" dirty="0" err="1">
                <a:solidFill>
                  <a:schemeClr val="tx2"/>
                </a:solidFill>
              </a:rPr>
              <a:t>empName</a:t>
            </a:r>
            <a:r>
              <a:rPr lang="en-US" dirty="0">
                <a:solidFill>
                  <a:schemeClr val="tx2"/>
                </a:solidFill>
              </a:rPr>
              <a:t>=name;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       } 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}; 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4CE18-B592-4B46-E100-8D805846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210" y="1856802"/>
            <a:ext cx="4244708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4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401C0-E547-3DE6-5A20-8998459F1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531"/>
            <a:ext cx="5473700" cy="57104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Person{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declaring private class data members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string name;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age;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declaring parameterized constructor of three different types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Person(string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person_name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&lt;&lt;"Constructor to set name is called"&lt;&lt;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name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person_name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age = 12;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46DC23-C87E-4F8C-746F-1976EA84FA14}"/>
              </a:ext>
            </a:extLst>
          </p:cNvPr>
          <p:cNvSpPr txBox="1"/>
          <p:nvPr/>
        </p:nvSpPr>
        <p:spPr>
          <a:xfrm>
            <a:off x="6743700" y="304800"/>
            <a:ext cx="4927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Person(int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person_age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&lt;&lt;"Constructor to set age is called"&lt;&lt;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name = "Student";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age =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person_age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r>
              <a:rPr lang="en-US" b="1" dirty="0"/>
              <a:t>Person(string </a:t>
            </a:r>
            <a:r>
              <a:rPr lang="en-US" b="1" dirty="0" err="1"/>
              <a:t>person_name</a:t>
            </a:r>
            <a:r>
              <a:rPr lang="en-US" b="1" dirty="0"/>
              <a:t>, int </a:t>
            </a:r>
            <a:r>
              <a:rPr lang="en-US" b="1" dirty="0" err="1"/>
              <a:t>person_age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  {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/>
              <a:t>cout</a:t>
            </a:r>
            <a:r>
              <a:rPr lang="en-US" b="1" dirty="0"/>
              <a:t>&lt;&lt;"Constructor for both name and age is called"&lt;&lt;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      name = </a:t>
            </a:r>
            <a:r>
              <a:rPr lang="en-US" b="1" dirty="0" err="1"/>
              <a:t>person_name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      age = </a:t>
            </a:r>
            <a:r>
              <a:rPr lang="en-US" b="1" dirty="0" err="1"/>
              <a:t>person_age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  }</a:t>
            </a:r>
          </a:p>
          <a:p>
            <a:pPr marL="0" indent="0">
              <a:buNone/>
            </a:pPr>
            <a:r>
              <a:rPr lang="en-US" b="1" dirty="0"/>
              <a:t>  // display function to print the class data members value </a:t>
            </a:r>
          </a:p>
          <a:p>
            <a:pPr marL="0" indent="0">
              <a:buNone/>
            </a:pPr>
            <a:r>
              <a:rPr lang="en-US" b="1" dirty="0"/>
              <a:t>  void display()</a:t>
            </a:r>
          </a:p>
          <a:p>
            <a:pPr marL="0" indent="0">
              <a:buNone/>
            </a:pPr>
            <a:r>
              <a:rPr lang="en-US" b="1" dirty="0"/>
              <a:t>  {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/>
              <a:t>cout</a:t>
            </a:r>
            <a:r>
              <a:rPr lang="en-US" b="1" dirty="0"/>
              <a:t>&lt;&lt;"Name of current object: "&lt;&lt;name&lt;&lt;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/>
              <a:t>cout</a:t>
            </a:r>
            <a:r>
              <a:rPr lang="en-US" b="1" dirty="0"/>
              <a:t>&lt;&lt;"Age of current object: "&lt;&lt;age&lt;&lt;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/>
              <a:t>cout</a:t>
            </a:r>
            <a:r>
              <a:rPr lang="en-US" b="1" dirty="0"/>
              <a:t>&lt;&lt;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  }</a:t>
            </a:r>
          </a:p>
          <a:p>
            <a:pPr marL="0" indent="0">
              <a:buNone/>
            </a:pPr>
            <a:r>
              <a:rPr lang="en-US" b="1" dirty="0"/>
              <a:t>  };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83876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DA8F-0713-7A31-ED19-A7634591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700"/>
            <a:ext cx="10515600" cy="53006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creating objects of class using parameterized constructor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Person obj1("First person");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// printing class data members for first object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obj1.display();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Person obj2(25);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// printing class data members for second object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obj2.display();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Person obj3("Second person",15);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// printing class data members for third object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obj3.display();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85A19B-A7AB-4C28-A8E6-E054DA457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462" y="3429000"/>
            <a:ext cx="3863675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91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1157</Words>
  <Application>Microsoft Office PowerPoint</Application>
  <PresentationFormat>Widescreen</PresentationFormat>
  <Paragraphs>213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noto sans</vt:lpstr>
      <vt:lpstr>Roboto</vt:lpstr>
      <vt:lpstr>Times New Roman</vt:lpstr>
      <vt:lpstr>Verdana</vt:lpstr>
      <vt:lpstr>Office Theme</vt:lpstr>
      <vt:lpstr>CAP444 OBJECT ORIENTED PROGRAMMING USING C++</vt:lpstr>
      <vt:lpstr>Constructors: types of constructors</vt:lpstr>
      <vt:lpstr>PowerPoint Presentation</vt:lpstr>
      <vt:lpstr>Types of constructor: </vt:lpstr>
      <vt:lpstr> Default constructor </vt:lpstr>
      <vt:lpstr>PowerPoint Presentation</vt:lpstr>
      <vt:lpstr> Parameterized constructor </vt:lpstr>
      <vt:lpstr>PowerPoint Presentation</vt:lpstr>
      <vt:lpstr>PowerPoint Presentation</vt:lpstr>
      <vt:lpstr>Copy Constructor</vt:lpstr>
      <vt:lpstr>PowerPoint Presentation</vt:lpstr>
      <vt:lpstr>PowerPoint Presentation</vt:lpstr>
      <vt:lpstr>Destructor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Kala Sarin</dc:creator>
  <cp:lastModifiedBy>Kala Sarin</cp:lastModifiedBy>
  <cp:revision>3</cp:revision>
  <dcterms:created xsi:type="dcterms:W3CDTF">2022-10-21T04:04:51Z</dcterms:created>
  <dcterms:modified xsi:type="dcterms:W3CDTF">2022-10-21T04:09:57Z</dcterms:modified>
</cp:coreProperties>
</file>