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467" r:id="rId4"/>
    <p:sldId id="468" r:id="rId5"/>
    <p:sldId id="469" r:id="rId6"/>
    <p:sldId id="288" r:id="rId7"/>
    <p:sldId id="470" r:id="rId8"/>
    <p:sldId id="471" r:id="rId9"/>
    <p:sldId id="396" r:id="rId10"/>
    <p:sldId id="472" r:id="rId11"/>
    <p:sldId id="473" r:id="rId12"/>
    <p:sldId id="474" r:id="rId13"/>
    <p:sldId id="397" r:id="rId14"/>
    <p:sldId id="398" r:id="rId15"/>
    <p:sldId id="363" r:id="rId16"/>
    <p:sldId id="475" r:id="rId17"/>
    <p:sldId id="364" r:id="rId18"/>
    <p:sldId id="365" r:id="rId19"/>
    <p:sldId id="476" r:id="rId20"/>
    <p:sldId id="368" r:id="rId21"/>
    <p:sldId id="477" r:id="rId22"/>
    <p:sldId id="478" r:id="rId23"/>
    <p:sldId id="479" r:id="rId24"/>
    <p:sldId id="35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6B7B-7F8C-D9D5-8E2E-BFFE738D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5E4BA-3AF5-141E-ED1D-6E61D8199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9FC2-02CC-8C95-0CDC-1791832F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E69B-B500-F921-428C-F775C29F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C7B8-D7BC-489D-1A93-71DB3568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0966-BE07-93E6-2EF5-5AFD5806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0945D-C12C-ACD1-8015-82A772FB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C90C-33C5-8E65-4252-24D8E9D0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086C-AB54-C968-D74F-7E6688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BC99-3E3D-57F9-0000-EC9DB22B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2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367A0-CA06-5961-8974-A5F11133E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B6118-BC75-7B49-F56F-DF3FA0B3B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54C8-CF14-766F-F2E8-F61D5B27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0639A-6021-E1AD-9C2D-03EEDF8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8717-D68C-29B2-3E78-4D42B3C5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5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B7A6-09F3-ECF8-05D5-C48A98C7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D77C-812D-E9B6-39F8-992CD5D0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4D31-3331-E950-611C-9E8A1633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B4E0-BA34-8B26-D0BB-1F7B5495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4827-93BA-76BD-4D75-60960ED9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2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5047-91D6-06B9-BA41-B5B13FE6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7515E-B7ED-C1FD-C760-9D87F27C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9D248-B2F5-A0A2-6D52-405D3710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37C2-7440-B7EF-B31A-2D1A77B6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EC2E-666E-4876-C988-F74CACA1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4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C6E0-1674-F244-1F32-524810FA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456F-17A9-47D5-CDE7-4CE0AF7DC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6690B-5FA1-D40D-7263-6AB6DA106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DF112-568A-8AFA-5279-56E4850C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F832D-755F-1F86-F487-92B4A9E5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B20C-6443-435E-E2AA-43689A85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6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BCAE-5A5A-8594-6C79-06764B95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0E49-A86D-CF4E-2269-B579A322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471D4-9CA8-CC82-F6E7-0BBB7A466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C2274-FDA6-7AF3-647A-CEF66E67D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56AE5-74F3-8AE5-783D-DA92B65A3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6AB80-D86D-3BFF-E01E-D9C4B6EA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5E69A-8A4A-6E64-71FA-3BB5C30A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B6375-1BA1-6644-A700-9A4582CB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2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7015-E894-E270-3F5C-6AC69AD4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32F9C-110F-2F4C-A004-489475D0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3B038-C8CD-B369-93F1-E855F3B8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BF030-BF62-F6CE-F21C-A03C5529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1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BC48F-FAE9-FA5F-1CCF-1D886540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F0811-E7CD-9057-8B76-B9D6912F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05038-D601-E3EB-0786-782C7839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9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B911-2E87-553A-3677-7143EE3B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9700-7861-A524-D017-6C7457B1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2D702-946C-E55E-908C-15EEA9EC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449C9-FDFD-2F23-D72F-15651C29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4014E-910A-DE6D-7C1B-3E1E7A04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6E466-0B26-C10E-5DC6-46ADF36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B943-A5BC-7156-A41B-D88BC813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B7AF9-01DD-3DE7-1226-831313C30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3F61C-3CC5-5B31-8C12-09C351FD1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4905D-90B3-862A-3DDC-8A770C3D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F1D14-5F74-075C-15F4-4B4163BB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CF972-5843-F208-8FFD-9929B538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B4A99-EA5D-CC3F-5C50-AEFFC05E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74296-7192-0A94-CAD6-EDE08FDD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0F163-604E-5A5F-E229-B86082A5F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D4A6-D650-4699-A7F4-C48D8061DBB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9FA50-3966-219E-C9F1-86CC9F04D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A816-E46E-99C4-0874-801113430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54EB-F7EC-451E-BA67-9E5388A35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ype-conversion-c/" TargetMode="External"/><Relationship Id="rId2" Type="http://schemas.openxmlformats.org/officeDocument/2006/relationships/hyperlink" Target="https://www.geeksforgeeks.org/user-defined-data-types-i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ata-types-in-c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t-ways-to-create-an-object-in-c-sharp/" TargetMode="External"/><Relationship Id="rId2" Type="http://schemas.openxmlformats.org/officeDocument/2006/relationships/hyperlink" Target="https://www.geeksforgeeks.org/constructors-c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3.wdp"/><Relationship Id="rId4" Type="http://schemas.openxmlformats.org/officeDocument/2006/relationships/image" Target="../media/image40.png"/><Relationship Id="rId9" Type="http://schemas.microsoft.com/office/2007/relationships/hdphoto" Target="../media/hdphoto5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A953-5E3D-98CD-04C5-40E7C5DD5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DA369-E30C-4EDE-9B71-CE5E39195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67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E25C-A577-D040-6812-E7D6D9DB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1"/>
            <a:ext cx="10515600" cy="5551812"/>
          </a:xfrm>
        </p:spPr>
        <p:txBody>
          <a:bodyPr>
            <a:normAutofit/>
          </a:bodyPr>
          <a:lstStyle/>
          <a:p>
            <a:r>
              <a:rPr lang="en-US" dirty="0"/>
              <a:t>A type cast is basically a conversion from one type to another. There are two types of type conversion: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Implicit Type Conversion Also known as ‘automatic type conversion’.</a:t>
            </a:r>
          </a:p>
          <a:p>
            <a:pPr lvl="1" algn="just"/>
            <a:r>
              <a:rPr lang="en-US" dirty="0"/>
              <a:t>Done by the compiler on its own, without any external trigger from the user.</a:t>
            </a:r>
          </a:p>
          <a:p>
            <a:pPr lvl="1" algn="just"/>
            <a:r>
              <a:rPr lang="en-US" dirty="0"/>
              <a:t>Generally takes place when in an expression more than one data type is present. In such condition type conversion (</a:t>
            </a:r>
            <a:r>
              <a:rPr lang="en-US" dirty="0">
                <a:solidFill>
                  <a:srgbClr val="FF0000"/>
                </a:solidFill>
              </a:rPr>
              <a:t>type promotion</a:t>
            </a:r>
            <a:r>
              <a:rPr lang="en-US" dirty="0"/>
              <a:t>) takes place to avoid lose of data.</a:t>
            </a:r>
          </a:p>
          <a:p>
            <a:pPr lvl="1" algn="just"/>
            <a:r>
              <a:rPr lang="en-US" dirty="0"/>
              <a:t>All the data types of the variables are upgraded to the data type of the variable with largest data type.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bool -&gt; char -&gt; short int -&gt; int -&gt; unsigned int -&gt; long -&gt; unsigned -&gt;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>
                <a:solidFill>
                  <a:srgbClr val="FF0000"/>
                </a:solidFill>
              </a:rPr>
              <a:t> -&gt; float -&gt; double -&gt; long double</a:t>
            </a:r>
          </a:p>
        </p:txBody>
      </p:sp>
    </p:spTree>
    <p:extLst>
      <p:ext uri="{BB962C8B-B14F-4D97-AF65-F5344CB8AC3E}">
        <p14:creationId xmlns:p14="http://schemas.microsoft.com/office/powerpoint/2010/main" val="305966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8492-4614-9136-202A-A3AA9D0E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2810-014A-0596-63F0-6B2E3B61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F2691-022F-9E4B-47DB-0AF50B09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96" y="365125"/>
            <a:ext cx="4338734" cy="64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D5A7-540A-0080-47BB-10699AFE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Explicit Type Conversion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69C1-294C-EDA3-D072-956963E2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process is also called type casting and it is user-defined. Here the user can typecast the result to make it of a particular data type.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1FAB2-41DA-C1CD-6462-ED55B999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73" y="2850574"/>
            <a:ext cx="4244708" cy="1150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053DAB-014A-5EC1-5601-BDA1FAD7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58" y="2850574"/>
            <a:ext cx="5110279" cy="3708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DDB503-E3F5-8033-86C7-F1A0C7E1D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589" y="5765028"/>
            <a:ext cx="769687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0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72F7-2CD1-40AD-8334-24BE000D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in user-defined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AEBC-CA73-495E-AF1E-1052E413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User define data type conversion not done automatically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 </a:t>
            </a:r>
            <a:r>
              <a:rPr lang="en-US" b="0" i="0" u="sng" dirty="0">
                <a:effectLst/>
                <a:latin typeface="urw-din"/>
                <a:hlinkClick r:id="rId2"/>
              </a:rPr>
              <a:t>user-defined data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types are designed by the user to suit their requirements, the compiler does not support automatic </a:t>
            </a:r>
            <a:r>
              <a:rPr lang="en-US" b="0" i="0" u="sng" dirty="0">
                <a:effectLst/>
                <a:latin typeface="urw-din"/>
                <a:hlinkClick r:id="rId3"/>
              </a:rPr>
              <a:t>type conversions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for such </a:t>
            </a:r>
            <a:r>
              <a:rPr lang="en-US" b="0" i="0" u="sng" dirty="0">
                <a:effectLst/>
                <a:latin typeface="urw-din"/>
                <a:hlinkClick r:id="rId4"/>
              </a:rPr>
              <a:t>data types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therefore, the user needs to design the conversion routines by themselves if required.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User define data type conversion done by using either constructor or by using casting operator</a:t>
            </a:r>
          </a:p>
          <a:p>
            <a:pPr algn="just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472-ECC3-4DAE-8C51-73479104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96043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Three type of situation occurs during user define type conversion: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724-3AF8-4E0B-9463-999CB79B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05001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1. basic type to class type(using constructor)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2. class type to basic type(using casting operator function)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3. class type to class type (using constructor and casting operator function both)</a:t>
            </a:r>
          </a:p>
        </p:txBody>
      </p:sp>
    </p:spTree>
    <p:extLst>
      <p:ext uri="{BB962C8B-B14F-4D97-AF65-F5344CB8AC3E}">
        <p14:creationId xmlns:p14="http://schemas.microsoft.com/office/powerpoint/2010/main" val="325761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C5EA-2BF5-4CE0-8F49-42D46128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3200" dirty="0"/>
            </a:br>
            <a:br>
              <a:rPr lang="en-US" sz="3200" b="1" dirty="0"/>
            </a:br>
            <a:r>
              <a:rPr lang="en-US" sz="3200" b="1" dirty="0"/>
              <a:t>1. basic type to class type-using constructor</a:t>
            </a:r>
            <a:br>
              <a:rPr lang="en-US" sz="3200" dirty="0"/>
            </a:br>
            <a:br>
              <a:rPr lang="en-US" sz="3200" dirty="0"/>
            </a:b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this conversion, the idea is to use the </a:t>
            </a:r>
            <a:r>
              <a:rPr lang="en-US" sz="22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constructor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perform type conversion during the </a:t>
            </a:r>
            <a:r>
              <a:rPr lang="en-US" sz="22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object creation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1394-42EA-4BE4-8EA8-288C9E44D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2237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class A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 a1;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  x=8;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a1=x ;//basic to class type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B202-89BE-4A30-AFF6-010FDAA03C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Basic type to class type achieved by using constructor.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618CFE3-1EAD-4A81-8FBE-88F2C0815ED8}"/>
              </a:ext>
            </a:extLst>
          </p:cNvPr>
          <p:cNvCxnSpPr>
            <a:cxnSpLocks/>
          </p:cNvCxnSpPr>
          <p:nvPr/>
        </p:nvCxnSpPr>
        <p:spPr>
          <a:xfrm flipV="1">
            <a:off x="4267200" y="2819400"/>
            <a:ext cx="1905000" cy="17526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8A0FAD-6214-407D-BDEF-C0DC28D95D96}"/>
              </a:ext>
            </a:extLst>
          </p:cNvPr>
          <p:cNvCxnSpPr/>
          <p:nvPr/>
        </p:nvCxnSpPr>
        <p:spPr>
          <a:xfrm>
            <a:off x="4267200" y="4572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9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81B5-7562-B9FA-D65D-825B868B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482"/>
          </a:xfrm>
        </p:spPr>
        <p:txBody>
          <a:bodyPr>
            <a:normAutofit fontScale="90000"/>
          </a:bodyPr>
          <a:lstStyle/>
          <a:p>
            <a:r>
              <a:rPr lang="en-IN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 </a:t>
            </a:r>
            <a:r>
              <a:rPr lang="en-IN" sz="3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IN" sz="3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user-defined</a:t>
            </a:r>
            <a:r>
              <a:rPr lang="en-IN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 type: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E5718-1206-08D3-2535-E8C45B4D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2806"/>
            <a:ext cx="2827175" cy="5394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FE9A9-BA02-0C00-0BF7-A9BE9EE3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29" y="1430658"/>
            <a:ext cx="2827175" cy="2848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05265D-D7FE-D8DB-5003-3ACED46E8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600" y="5096203"/>
            <a:ext cx="1844200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0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4D1-E5B0-4E5E-926C-448C920E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132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class type to basic type-using casting operator function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B119-341E-45A7-B87C-73403A7C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90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+mj-lt"/>
              </a:rPr>
              <a:t>Class type to basic type done by using casting operator function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It must be a define inside in class.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+mj-lt"/>
              </a:rPr>
              <a:t>It must not specify a return type in function signature.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It must not have any arguments.</a:t>
            </a:r>
          </a:p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{};</a:t>
            </a:r>
          </a:p>
          <a:p>
            <a:pPr marL="0" indent="0">
              <a:buNone/>
            </a:pPr>
            <a:r>
              <a:rPr lang="en-US" dirty="0"/>
              <a:t>A a1;</a:t>
            </a:r>
          </a:p>
          <a:p>
            <a:pPr marL="0" indent="0">
              <a:buNone/>
            </a:pPr>
            <a:r>
              <a:rPr lang="en-US" dirty="0"/>
              <a:t>int  x;</a:t>
            </a:r>
          </a:p>
          <a:p>
            <a:pPr marL="0" indent="0">
              <a:buNone/>
            </a:pPr>
            <a:r>
              <a:rPr lang="en-US" dirty="0"/>
              <a:t>x=a1 //class type to basic type</a:t>
            </a:r>
          </a:p>
          <a:p>
            <a:pPr marL="0" indent="0" algn="just">
              <a:buNone/>
            </a:pPr>
            <a:endParaRPr lang="en-US" dirty="0">
              <a:solidFill>
                <a:srgbClr val="555555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2BD49-413D-4D56-AFF2-4B412E75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casting operator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3B02-B655-4474-8B42-A8892EC67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dest_typename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return 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15801A-8A94-4872-B18B-5EFDBE0174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operator int()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{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return a;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}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DF69332-E180-4501-B5B0-3C009AB265E6}"/>
              </a:ext>
            </a:extLst>
          </p:cNvPr>
          <p:cNvCxnSpPr>
            <a:cxnSpLocks/>
          </p:cNvCxnSpPr>
          <p:nvPr/>
        </p:nvCxnSpPr>
        <p:spPr>
          <a:xfrm>
            <a:off x="5867400" y="2286000"/>
            <a:ext cx="21336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1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4A04-E1A9-981F-B0E7-C5666246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1672-6F8D-AFAC-C08C-F9D0946BBC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01E920-A350-753A-D2DD-471057F27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4851918"/>
            <a:ext cx="3382663" cy="19583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98F522-6FD3-8702-0507-073D8FBA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03" y="590423"/>
            <a:ext cx="3840880" cy="4261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4A243E-0C52-9D40-7D3C-C40DB832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970" y="590423"/>
            <a:ext cx="3161222" cy="4732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BB7D0-C620-7F4E-80C9-B93377961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948" y="603803"/>
            <a:ext cx="2999339" cy="2742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ABE44B-408D-F1F9-100C-09A2434C3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805" y="5286169"/>
            <a:ext cx="317019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7131D16-0443-4DBC-B729-0C4FDC0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96057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dirty="0"/>
              <a:t>Hierarchical inheritance:</a:t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ED3D277-73CE-4A7B-824E-297B2CBB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34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/>
              <a:t>One base class and multiple derived class, one –to-many relationship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E2619B-CB18-430C-81F8-95585B4BE0BE}"/>
              </a:ext>
            </a:extLst>
          </p:cNvPr>
          <p:cNvCxnSpPr/>
          <p:nvPr/>
        </p:nvCxnSpPr>
        <p:spPr>
          <a:xfrm>
            <a:off x="2895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F67BBC-60B2-4208-AE09-DC42F869C45D}"/>
              </a:ext>
            </a:extLst>
          </p:cNvPr>
          <p:cNvCxnSpPr/>
          <p:nvPr/>
        </p:nvCxnSpPr>
        <p:spPr>
          <a:xfrm rot="5400000">
            <a:off x="5182394" y="2894806"/>
            <a:ext cx="6096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A3AB3D-099B-4BB4-8D4E-6B5246518FA9}"/>
              </a:ext>
            </a:extLst>
          </p:cNvPr>
          <p:cNvCxnSpPr/>
          <p:nvPr/>
        </p:nvCxnSpPr>
        <p:spPr>
          <a:xfrm>
            <a:off x="2667000" y="3352800"/>
            <a:ext cx="6477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CCFA4-AF50-4D47-9C37-0C08BC7CAF3A}"/>
              </a:ext>
            </a:extLst>
          </p:cNvPr>
          <p:cNvCxnSpPr/>
          <p:nvPr/>
        </p:nvCxnSpPr>
        <p:spPr>
          <a:xfrm rot="5400000">
            <a:off x="2019301" y="4000501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D626F4-AB53-4BFD-8987-AEE2CDC47A78}"/>
              </a:ext>
            </a:extLst>
          </p:cNvPr>
          <p:cNvCxnSpPr/>
          <p:nvPr/>
        </p:nvCxnSpPr>
        <p:spPr>
          <a:xfrm rot="5400000">
            <a:off x="8497094" y="3999706"/>
            <a:ext cx="12954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B4730-F77A-4DE5-93E0-EBB65B55CF2A}"/>
              </a:ext>
            </a:extLst>
          </p:cNvPr>
          <p:cNvCxnSpPr/>
          <p:nvPr/>
        </p:nvCxnSpPr>
        <p:spPr>
          <a:xfrm rot="5400000">
            <a:off x="4169899" y="3998914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25DBF3-CFE6-4A89-83F0-729C5F2C11F1}"/>
              </a:ext>
            </a:extLst>
          </p:cNvPr>
          <p:cNvCxnSpPr/>
          <p:nvPr/>
        </p:nvCxnSpPr>
        <p:spPr>
          <a:xfrm rot="5400000">
            <a:off x="6383593" y="4048676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3F294B-7076-44B3-BB58-FB454B23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85" y="4829968"/>
            <a:ext cx="1901825" cy="169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7C29C-0013-483E-924B-DEEE997F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96" y="990602"/>
            <a:ext cx="3758408" cy="1503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4FC4D-D8C6-4DEB-8967-2163D5861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84" y="4829968"/>
            <a:ext cx="2107885" cy="163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BC3A7-CF5D-49F8-9BC0-3D51410EC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78" y="4829969"/>
            <a:ext cx="1996143" cy="1769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BC23C7-586A-4DDD-9CA3-5D88C4CE2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073" y="4824015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CCB1-E727-431C-A470-240E717F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65" y="152400"/>
            <a:ext cx="9215535" cy="1600200"/>
          </a:xfrm>
        </p:spPr>
        <p:txBody>
          <a:bodyPr>
            <a:noAutofit/>
          </a:bodyPr>
          <a:lstStyle/>
          <a:p>
            <a:pPr algn="l"/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one class type to another class type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3C2-AA09-4137-A68B-50A462FD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65" y="1828801"/>
            <a:ext cx="9862457" cy="4142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Ex: A obj1; B obj2;</a:t>
            </a:r>
          </a:p>
          <a:p>
            <a:pPr marL="0" indent="0">
              <a:buNone/>
            </a:pPr>
            <a:r>
              <a:rPr lang="en-US" dirty="0"/>
              <a:t>obj1 = obj2 ;   // obj1 and obj2 are objects of different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First approach using Constructor:-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Left side of assignment operator(=) which is class object we have to create constructor in that class here in Class 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Second approach using casting operator function: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Right side of assignment operator(=) which is class object we have to create casting operator function in that class here class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4DBA-C4DE-0314-9650-3BFEE39B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1.Using constructor 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DCDA13-AE8D-41FF-33F4-95D853DD4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197" y="1763885"/>
            <a:ext cx="4054191" cy="333022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59B61-E821-89E8-5AC0-CF25B1BA7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36" y="365124"/>
            <a:ext cx="5572964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DA7D4-CF5E-8903-792F-D9B300675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61" y="1366143"/>
            <a:ext cx="4933932" cy="456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089580-4233-F641-DACE-E2B5F1E92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586" y="5182121"/>
            <a:ext cx="2644369" cy="1310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213554-7703-B11A-7B8B-A74941E94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623" y="2348710"/>
            <a:ext cx="4168501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3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D881-42DA-DC83-1E5D-CFB4906F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2.Using Overloading casting operator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97B1-50E0-0B48-203F-9C169638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endParaRPr lang="en-US" dirty="0">
              <a:solidFill>
                <a:srgbClr val="273239"/>
              </a:solidFill>
              <a:latin typeface="urw-din"/>
            </a:endParaRP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two classes Time and Minute respectively and will convert one class Time to another Minute class.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below example minute class is destination class and time class is source class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overload the destination class in the source class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we should not tell the return type but we returns the overloaded class object 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i.e. returning value without specifying return type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03CFE-68BE-8F97-DE5B-2609D147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7650" y="1483567"/>
            <a:ext cx="618035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24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8A92-D692-042F-572C-CACAABB4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E6EC6-3745-5056-3D4E-5799405F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1228" y="1295215"/>
            <a:ext cx="3071126" cy="42675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7E32B-6BC7-9766-2643-BE9905943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596810"/>
            <a:ext cx="3132091" cy="2880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BB716-6E81-11A0-582D-255A38677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7620" y="1295215"/>
            <a:ext cx="4320914" cy="1501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2B9AF-D113-D952-B5F9-D0D5A6B5C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8077" y="4075071"/>
            <a:ext cx="1638442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06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3933826"/>
            <a:ext cx="7154862" cy="147637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79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636589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476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03388" y="6519864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3962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1A4B-A2BA-7FCE-07B1-096B2988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85E9F-0755-9801-8A9D-AF704FE2F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10" y="188345"/>
            <a:ext cx="4748525" cy="3820243"/>
          </a:xfrm>
        </p:spPr>
      </p:pic>
    </p:spTree>
    <p:extLst>
      <p:ext uri="{BB962C8B-B14F-4D97-AF65-F5344CB8AC3E}">
        <p14:creationId xmlns:p14="http://schemas.microsoft.com/office/powerpoint/2010/main" val="419101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08EC-827D-AADC-BA16-20B7EC39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8B4FAA-FEF9-24DC-9FC4-4DB3C380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868" y="262091"/>
            <a:ext cx="3246401" cy="268247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356AC7-AFAE-071D-2A0A-C1265CD76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71" y="187323"/>
            <a:ext cx="4054191" cy="5121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29987-BFC9-85D0-096A-4350AC514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964" y="4641055"/>
            <a:ext cx="2034716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6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26A1-691D-CBCE-B22C-AA17B7C1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394165-E86A-DBFC-6084-74CE1896C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612" y="365125"/>
            <a:ext cx="4450231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BFB9C7-C6CB-C23F-2D91-8A85D084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4" y="299775"/>
            <a:ext cx="5563082" cy="4709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32EDD-8939-C99B-E81B-61F4BB819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004" y="4101969"/>
            <a:ext cx="1992422" cy="23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0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>
            <a:extLst>
              <a:ext uri="{FF2B5EF4-FFF2-40B4-BE49-F238E27FC236}">
                <a16:creationId xmlns:a16="http://schemas.microsoft.com/office/drawing/2014/main" id="{42F973C9-D72A-4A5F-96DD-E7558E06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4" y="700089"/>
            <a:ext cx="73056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8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D132D4-B543-B688-650B-ADB53C07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7" y="412860"/>
            <a:ext cx="7026249" cy="4054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55386-9CFC-D075-2573-B8DF946B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677" y="412860"/>
            <a:ext cx="4313642" cy="59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1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AD563-399C-4E35-DB10-14CD04B2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8" y="188237"/>
            <a:ext cx="5204911" cy="3756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D2383-E51B-D802-FBE8-0AC1F6D0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88" y="188237"/>
            <a:ext cx="5761219" cy="3985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21ED6-DA49-AE13-598B-851CA8047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688" y="4332131"/>
            <a:ext cx="4587638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A0A43-0816-4DA3-8ACA-20E4A794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1447800"/>
            <a:ext cx="4322367" cy="372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16E05-BC05-4096-8E14-119FE5D2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914401"/>
            <a:ext cx="1743075" cy="218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6F9D20-B049-492F-A3BF-EBEA9B2A1BCE}"/>
              </a:ext>
            </a:extLst>
          </p:cNvPr>
          <p:cNvSpPr txBox="1"/>
          <p:nvPr/>
        </p:nvSpPr>
        <p:spPr>
          <a:xfrm>
            <a:off x="4684549" y="395869"/>
            <a:ext cx="257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340005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676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Times New Roman</vt:lpstr>
      <vt:lpstr>urw-din</vt:lpstr>
      <vt:lpstr>Wingdings</vt:lpstr>
      <vt:lpstr>Office Theme</vt:lpstr>
      <vt:lpstr>PowerPoint Presentation</vt:lpstr>
      <vt:lpstr>Hierarchical inheritance: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Explicit Type Conversion:</vt:lpstr>
      <vt:lpstr>Type Conversion in user-defined data</vt:lpstr>
      <vt:lpstr>  Three type of situation occurs during user define type conversion:</vt:lpstr>
      <vt:lpstr>  1. basic type to class type-using constructor  To perform this conversion, the idea is to use the constructor to perform type conversion during the object creation. </vt:lpstr>
      <vt:lpstr>convert int to user-defined data type:</vt:lpstr>
      <vt:lpstr>2. class type to basic type-using casting operator function </vt:lpstr>
      <vt:lpstr>casting operator function</vt:lpstr>
      <vt:lpstr>PowerPoint Presentation</vt:lpstr>
      <vt:lpstr> Conversion of one class type to another class type</vt:lpstr>
      <vt:lpstr>1.Using constructor :</vt:lpstr>
      <vt:lpstr>2.Using Overloading casting operator </vt:lpstr>
      <vt:lpstr>PowerPoint Presentation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 Sarin</dc:creator>
  <cp:lastModifiedBy>Kala Sarin</cp:lastModifiedBy>
  <cp:revision>2</cp:revision>
  <dcterms:created xsi:type="dcterms:W3CDTF">2022-10-31T15:34:59Z</dcterms:created>
  <dcterms:modified xsi:type="dcterms:W3CDTF">2022-11-02T04:31:45Z</dcterms:modified>
</cp:coreProperties>
</file>