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4" r:id="rId1"/>
  </p:sldMasterIdLst>
  <p:sldIdLst>
    <p:sldId id="261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69" r:id="rId10"/>
    <p:sldId id="270" r:id="rId11"/>
    <p:sldId id="271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3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577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238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54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9967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00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701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441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36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1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38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31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784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2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153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66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31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3831D88-B846-40BF-AC93-F0279A967039}" type="datetimeFigureOut">
              <a:rPr lang="en-IN" smtClean="0"/>
              <a:t>01-11-2022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3CF23AB-2EBB-404F-98A3-6A10241CE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1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5" r:id="rId1"/>
    <p:sldLayoutId id="2147484006" r:id="rId2"/>
    <p:sldLayoutId id="2147484007" r:id="rId3"/>
    <p:sldLayoutId id="2147484008" r:id="rId4"/>
    <p:sldLayoutId id="2147484009" r:id="rId5"/>
    <p:sldLayoutId id="2147484010" r:id="rId6"/>
    <p:sldLayoutId id="2147484011" r:id="rId7"/>
    <p:sldLayoutId id="2147484012" r:id="rId8"/>
    <p:sldLayoutId id="2147484013" r:id="rId9"/>
    <p:sldLayoutId id="2147484014" r:id="rId10"/>
    <p:sldLayoutId id="2147484015" r:id="rId11"/>
    <p:sldLayoutId id="2147484016" r:id="rId12"/>
    <p:sldLayoutId id="2147484017" r:id="rId13"/>
    <p:sldLayoutId id="2147484018" r:id="rId14"/>
    <p:sldLayoutId id="2147484019" r:id="rId15"/>
    <p:sldLayoutId id="2147484020" r:id="rId16"/>
    <p:sldLayoutId id="21474840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554D-0ABF-997C-7F3F-D7383DDB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COMMUNICATION AND NETWORKING LAB-(CAP276)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D09B0-0059-7150-9BF5-E0D1BB77E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406" y="3652380"/>
            <a:ext cx="4070555" cy="2476500"/>
          </a:xfrm>
        </p:spPr>
        <p:txBody>
          <a:bodyPr>
            <a:normAutofit/>
          </a:bodyPr>
          <a:lstStyle/>
          <a:p>
            <a:r>
              <a:rPr lang="en-US" sz="2800" b="1" dirty="0"/>
              <a:t>NAME-AYUSH MISHRA</a:t>
            </a:r>
          </a:p>
          <a:p>
            <a:r>
              <a:rPr lang="en-US" sz="2800" b="1" dirty="0"/>
              <a:t>ROLL NO-DOC14A17                     </a:t>
            </a:r>
          </a:p>
          <a:p>
            <a:r>
              <a:rPr lang="en-US" sz="2800" b="1" dirty="0"/>
              <a:t>REG.NO-12221739</a:t>
            </a:r>
            <a:endParaRPr lang="en-IN" sz="2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E8F4E-A02C-1BB6-3BD4-FA06CA986C0C}"/>
              </a:ext>
            </a:extLst>
          </p:cNvPr>
          <p:cNvSpPr txBox="1"/>
          <p:nvPr/>
        </p:nvSpPr>
        <p:spPr>
          <a:xfrm>
            <a:off x="6764592" y="5047946"/>
            <a:ext cx="49259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CA-1   PRACTICAL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686056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AD25-B43A-2D02-430C-7329200E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Question 3: </a:t>
            </a:r>
            <a:r>
              <a:rPr lang="en-US" sz="1800" dirty="0" err="1"/>
              <a:t>Implememt</a:t>
            </a:r>
            <a:r>
              <a:rPr lang="en-US" sz="1800" dirty="0"/>
              <a:t> star topology using </a:t>
            </a:r>
            <a:r>
              <a:rPr lang="en-US" sz="1800" dirty="0" err="1"/>
              <a:t>hub.Configure</a:t>
            </a:r>
            <a:r>
              <a:rPr lang="en-US" sz="1800" dirty="0"/>
              <a:t> it with 10.10.10.1 also check the connectivity using ping command.</a:t>
            </a:r>
            <a:br>
              <a:rPr lang="en-US" sz="1800" dirty="0"/>
            </a:b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9D1129-DA39-2B2F-0CA1-34FBDF03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0286" y="2408903"/>
            <a:ext cx="11378137" cy="413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70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72DDBC-991C-DF4C-A7B2-2F48A61B21EE}"/>
              </a:ext>
            </a:extLst>
          </p:cNvPr>
          <p:cNvSpPr txBox="1"/>
          <p:nvPr/>
        </p:nvSpPr>
        <p:spPr>
          <a:xfrm>
            <a:off x="1248697" y="255639"/>
            <a:ext cx="8740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pc with 10.10.10.1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B76AF8-3337-34CA-8549-0B6F1DBF2C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2" y="747252"/>
            <a:ext cx="10510685" cy="594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38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AA3689-F025-84FD-4617-BCA514412DA3}"/>
              </a:ext>
            </a:extLst>
          </p:cNvPr>
          <p:cNvSpPr txBox="1"/>
          <p:nvPr/>
        </p:nvSpPr>
        <p:spPr>
          <a:xfrm>
            <a:off x="1022555" y="344129"/>
            <a:ext cx="8642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Ping command prompt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A39DE9-3495-FBD6-F707-782CA493B6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52" y="757698"/>
            <a:ext cx="11346425" cy="58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745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7E6D9A-4CC3-CEFD-23B8-E1310E0FB44E}"/>
              </a:ext>
            </a:extLst>
          </p:cNvPr>
          <p:cNvSpPr txBox="1"/>
          <p:nvPr/>
        </p:nvSpPr>
        <p:spPr>
          <a:xfrm>
            <a:off x="2379406" y="1897626"/>
            <a:ext cx="74528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highlight>
                  <a:srgbClr val="800000"/>
                </a:highlight>
              </a:rPr>
              <a:t>THANK YOU</a:t>
            </a:r>
            <a:endParaRPr lang="en-IN" sz="5400" b="1" dirty="0">
              <a:highlight>
                <a:srgbClr val="80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6482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2E771-1E52-8E6F-4E19-AC5DB9C21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199535"/>
            <a:ext cx="8761413" cy="49162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1:Design hybrid network using star and bus </a:t>
            </a:r>
            <a:r>
              <a:rPr lang="en-US" dirty="0" err="1"/>
              <a:t>topology.configure</a:t>
            </a:r>
            <a:r>
              <a:rPr lang="en-US" dirty="0"/>
              <a:t> if with </a:t>
            </a:r>
            <a:r>
              <a:rPr lang="en-US" dirty="0" err="1"/>
              <a:t>ip</a:t>
            </a:r>
            <a:r>
              <a:rPr lang="en-US" dirty="0"/>
              <a:t> address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C6B162-5CA2-5D53-D7D6-3248E50F9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19" y="2339462"/>
            <a:ext cx="10304208" cy="419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983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58A1C5-FDFE-F828-C57C-4F3A5AFE7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680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9FEED-95F5-F5C5-4343-888C35CE2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46CDF-CB09-8C5A-7894-2A9CC90C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550606"/>
            <a:ext cx="10707329" cy="1130025"/>
          </a:xfrm>
        </p:spPr>
        <p:txBody>
          <a:bodyPr/>
          <a:lstStyle/>
          <a:p>
            <a:r>
              <a:rPr lang="en-US" sz="2000" dirty="0"/>
              <a:t>Question 2: Design a bus topology with network id’s192.168.0.2,192.168.0.3,,192.168.0.4,ping it </a:t>
            </a:r>
            <a:r>
              <a:rPr lang="en-US" sz="2000" dirty="0" err="1"/>
              <a:t>commond</a:t>
            </a:r>
            <a:r>
              <a:rPr lang="en-US" sz="2000" dirty="0"/>
              <a:t> </a:t>
            </a:r>
            <a:r>
              <a:rPr lang="en-US" sz="2000" dirty="0" err="1"/>
              <a:t>prompt.Also</a:t>
            </a:r>
            <a:r>
              <a:rPr lang="en-US" sz="2000" dirty="0"/>
              <a:t> send the </a:t>
            </a:r>
            <a:r>
              <a:rPr lang="en-US" sz="2000" dirty="0" err="1"/>
              <a:t>pdu</a:t>
            </a:r>
            <a:r>
              <a:rPr lang="en-US" sz="2000" dirty="0"/>
              <a:t> in real time and </a:t>
            </a:r>
            <a:r>
              <a:rPr lang="en-US" sz="2000" dirty="0" err="1"/>
              <a:t>simunlation</a:t>
            </a:r>
            <a:r>
              <a:rPr lang="en-US" sz="2000" dirty="0"/>
              <a:t> mode.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838835-0298-78E7-A347-271BF5BE5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4" y="2416892"/>
            <a:ext cx="11631560" cy="414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4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562A03-4F49-9211-AB36-DE2E20E40C13}"/>
              </a:ext>
            </a:extLst>
          </p:cNvPr>
          <p:cNvSpPr txBox="1"/>
          <p:nvPr/>
        </p:nvSpPr>
        <p:spPr>
          <a:xfrm>
            <a:off x="816077" y="176981"/>
            <a:ext cx="953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simple </a:t>
            </a:r>
            <a:r>
              <a:rPr lang="en-US" dirty="0" err="1"/>
              <a:t>pdu</a:t>
            </a:r>
            <a:r>
              <a:rPr lang="en-US" dirty="0"/>
              <a:t> and sending the message to another port  in progress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47E1D2-4D22-5E25-622F-F6E779DE6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8" y="1268361"/>
            <a:ext cx="10874477" cy="517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9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7C7511-DBF8-358D-72A5-DFDF7A83DD7A}"/>
              </a:ext>
            </a:extLst>
          </p:cNvPr>
          <p:cNvSpPr txBox="1"/>
          <p:nvPr/>
        </p:nvSpPr>
        <p:spPr>
          <a:xfrm>
            <a:off x="1071716" y="304800"/>
            <a:ext cx="8554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Sucessful</a:t>
            </a:r>
            <a:r>
              <a:rPr lang="en-US" dirty="0"/>
              <a:t> send the </a:t>
            </a:r>
            <a:r>
              <a:rPr lang="en-US" dirty="0" err="1"/>
              <a:t>pdu</a:t>
            </a:r>
            <a:r>
              <a:rPr lang="en-US" dirty="0"/>
              <a:t> in simulation mode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77586-8EAF-7FE3-F163-CDA13F6579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90" y="1297859"/>
            <a:ext cx="10992465" cy="525534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0976C0-D815-71F0-603C-55305BBBBEF7}"/>
              </a:ext>
            </a:extLst>
          </p:cNvPr>
          <p:cNvCxnSpPr/>
          <p:nvPr/>
        </p:nvCxnSpPr>
        <p:spPr>
          <a:xfrm>
            <a:off x="7049729" y="4640826"/>
            <a:ext cx="432619" cy="126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13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38AA9-816F-46EC-8924-E89F463A49AE}"/>
              </a:ext>
            </a:extLst>
          </p:cNvPr>
          <p:cNvSpPr txBox="1"/>
          <p:nvPr/>
        </p:nvSpPr>
        <p:spPr>
          <a:xfrm>
            <a:off x="1130710" y="285135"/>
            <a:ext cx="8760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1F6D1B-4F69-3667-E608-F79F10895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304" y="963561"/>
            <a:ext cx="11641393" cy="577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99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8FDDA6-31CB-AAE3-BDD5-0253ABC545A7}"/>
              </a:ext>
            </a:extLst>
          </p:cNvPr>
          <p:cNvSpPr txBox="1"/>
          <p:nvPr/>
        </p:nvSpPr>
        <p:spPr>
          <a:xfrm>
            <a:off x="1189703" y="176981"/>
            <a:ext cx="802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ping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7EFDC8-D83B-A6D2-C54D-99852AB04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16" y="730045"/>
            <a:ext cx="11552903" cy="5660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2164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53</TotalTime>
  <Words>115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 Boardroom</vt:lpstr>
      <vt:lpstr>DATA COMMUNICATION AND NETWORKING LAB-(CAP276)</vt:lpstr>
      <vt:lpstr>Question 1:Design hybrid network using star and bus topology.configure if with ip address</vt:lpstr>
      <vt:lpstr>PowerPoint Presentation</vt:lpstr>
      <vt:lpstr>PowerPoint Presentation</vt:lpstr>
      <vt:lpstr>Question 2: Design a bus topology with network id’s192.168.0.2,192.168.0.3,,192.168.0.4,ping it commond prompt.Also send the pdu in real time and simunlation mode.</vt:lpstr>
      <vt:lpstr>PowerPoint Presentation</vt:lpstr>
      <vt:lpstr>PowerPoint Presentation</vt:lpstr>
      <vt:lpstr>PowerPoint Presentation</vt:lpstr>
      <vt:lpstr>PowerPoint Presentation</vt:lpstr>
      <vt:lpstr>Question 3: Implememt star topology using hub.Configure it with 10.10.10.1 also check the connectivity using ping command.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NETWORKING LAB-(CAP276)</dc:title>
  <dc:creator>Ayush Mishra</dc:creator>
  <cp:lastModifiedBy>Ayush Mishra</cp:lastModifiedBy>
  <cp:revision>4</cp:revision>
  <dcterms:created xsi:type="dcterms:W3CDTF">2022-10-31T18:22:11Z</dcterms:created>
  <dcterms:modified xsi:type="dcterms:W3CDTF">2022-10-31T19:16:48Z</dcterms:modified>
</cp:coreProperties>
</file>