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59" r:id="rId6"/>
    <p:sldId id="263" r:id="rId7"/>
    <p:sldId id="260" r:id="rId8"/>
    <p:sldId id="261" r:id="rId9"/>
    <p:sldId id="290" r:id="rId10"/>
    <p:sldId id="262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61E2-6A34-88BB-6C35-1DF44B623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669BF-6573-75D7-4125-C867EA928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F3E8-2B72-136B-0E6C-A129340E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FDB0-5392-1338-AFC4-BA35A229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BFF91-272C-43CE-E188-1AE39C2E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766F-8C2F-4B2A-33CB-2663BCF0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7487F-B0F1-E983-8160-3C9243F7E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7721-873E-B985-7A68-345324DE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CFE-BE31-6736-7CAC-67405A46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B8BB-C166-930D-85A3-BFEC57E2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91525-46FD-E57A-0368-C62AD8A5D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23B29-DFDB-9906-23BA-F1803644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DF09-6F2E-B377-6B2C-0DAD5E0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70AE7-388A-59BB-4164-5CBC5221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54B87-1DB1-5082-9F1B-4943761B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722F-A0FE-02E1-155F-B51D64C7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6674-DF3E-0101-455E-0D4AE96D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5474-2054-6C3C-C8FC-3A96765D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324B-11C5-63D0-CE07-01D8AA6A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9E1B-E5B3-22D3-AA5E-5DB91D36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A0EE-BFDF-A58B-E3E7-DC969674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D41C2-2AA5-09C4-537F-1DFF00C41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E410-E7DE-A711-A35F-64911921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199A-2E4D-C073-14A6-09788138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40D5-28A4-E106-F651-DEBE676F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41D7-8AFB-94CF-EA99-809B25F0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19A3-8093-2B00-7324-09BF7C3C5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10553-A7CF-734C-2BC9-D6A2CAF6D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54DB-9BB2-7DC9-B70A-7E53AC41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52CB-4DF2-AA76-03D6-5A8346EC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CC9BB-B47B-7404-1BF5-48181295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6629-07E9-7B08-1436-62A8841C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73ECD-5BC0-BD30-C79A-553135F0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568FF-97A9-117D-99EC-CF93D046A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08C8D-ED5F-3E7F-13EE-365C4FB71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6CB48-6EBA-A8A3-A877-C17D4F5A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97EC9-07C2-6A06-F364-5E9DAC5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969E-44E7-BDE6-47A3-0C91C433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C440C-7E31-4478-4893-C5C565EB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3DF0-BBF5-FCFE-CE31-711395D1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6DBF6-7268-C29E-E291-B92FA9C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C3098-6EB4-0022-57A4-CF14A3C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0071-E714-01D0-7FF3-D09F4887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1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C18A0-8357-8C0E-41F3-D0D0A150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3B0EA-6A88-7A3E-C9E7-FC390D32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103F-FFC5-8C01-D7DD-68F836C2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5C99-ECF8-9E64-E319-92A4E854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7E9A-B878-09C3-AE4B-66B1C81F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AD2DD-A65C-DD7E-CA67-80271E6BD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3DC2-50CF-DFA3-F26C-B37C1F6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97D3B-B83C-6769-E065-8602EF7A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81E8B-43DB-78A2-0FB6-8C08901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0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9AAC-4523-DADB-FFD0-CD4C5672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23C39-F83D-89D0-8A04-137CFE3D5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63135-46EE-C305-F332-3884F94AC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2E5A-0377-035D-1035-B5EE9932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ACD02-8241-FFB0-DABD-F05C0D69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E39EB-9582-42AC-B27C-F75D1D99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8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7101E-CB17-2F77-C84B-03116FA9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3E65E-CCF0-5349-2F41-D83DA641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5FCC1-E002-7A7B-C57F-299416F75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9EA8-ED99-415D-89D7-332A682834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1B94-43F7-9DB8-0F77-43B65163D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D4EC-3D9C-48BF-D52B-9D8C36CE9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0A81-6636-4CC4-B8E8-9F0B796E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0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2AD4A66-9566-94CB-8A55-A158B99E5055}"/>
              </a:ext>
            </a:extLst>
          </p:cNvPr>
          <p:cNvSpPr txBox="1">
            <a:spLocks/>
          </p:cNvSpPr>
          <p:nvPr/>
        </p:nvSpPr>
        <p:spPr>
          <a:xfrm>
            <a:off x="159798" y="5429050"/>
            <a:ext cx="3870665" cy="64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Submitted By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9C3E24-1421-A513-6F82-C7DAC0B0A3C4}"/>
              </a:ext>
            </a:extLst>
          </p:cNvPr>
          <p:cNvSpPr txBox="1">
            <a:spLocks/>
          </p:cNvSpPr>
          <p:nvPr/>
        </p:nvSpPr>
        <p:spPr>
          <a:xfrm>
            <a:off x="8081639" y="5429050"/>
            <a:ext cx="3870665" cy="64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Submitted To</a:t>
            </a:r>
          </a:p>
        </p:txBody>
      </p:sp>
      <p:pic>
        <p:nvPicPr>
          <p:cNvPr id="1030" name="Picture 6" descr="Road map with markers stock vector. Illustration of plan - 125353146">
            <a:extLst>
              <a:ext uri="{FF2B5EF4-FFF2-40B4-BE49-F238E27FC236}">
                <a16:creationId xmlns:a16="http://schemas.microsoft.com/office/drawing/2014/main" id="{2CB6826F-481C-A029-6797-69D527ACE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17" y="361334"/>
            <a:ext cx="5548544" cy="301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7F4E52F-C91A-42A6-1618-1DD9108CC6F3}"/>
              </a:ext>
            </a:extLst>
          </p:cNvPr>
          <p:cNvSpPr txBox="1">
            <a:spLocks/>
          </p:cNvSpPr>
          <p:nvPr/>
        </p:nvSpPr>
        <p:spPr>
          <a:xfrm>
            <a:off x="2352583" y="4031249"/>
            <a:ext cx="8922057" cy="641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ROAD MAP – DREAM ROLE</a:t>
            </a:r>
          </a:p>
        </p:txBody>
      </p:sp>
    </p:spTree>
    <p:extLst>
      <p:ext uri="{BB962C8B-B14F-4D97-AF65-F5344CB8AC3E}">
        <p14:creationId xmlns:p14="http://schemas.microsoft.com/office/powerpoint/2010/main" val="293189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6802-116A-1D01-5612-D75D5674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6645"/>
          </a:xfrm>
        </p:spPr>
        <p:txBody>
          <a:bodyPr/>
          <a:lstStyle/>
          <a:p>
            <a:r>
              <a:rPr lang="en-US" b="1" dirty="0"/>
              <a:t>Association with Communities other 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3FF2-292C-1994-6849-0C19E2BC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8586"/>
            <a:ext cx="12192000" cy="5739414"/>
          </a:xfrm>
        </p:spPr>
        <p:txBody>
          <a:bodyPr/>
          <a:lstStyle/>
          <a:p>
            <a:r>
              <a:rPr lang="en-US" dirty="0"/>
              <a:t>Details of the communities or other bodies with reason for association</a:t>
            </a:r>
          </a:p>
          <a:p>
            <a:r>
              <a:rPr lang="en-US" dirty="0"/>
              <a:t>Details of the communities or other bodies with reason for association</a:t>
            </a:r>
          </a:p>
          <a:p>
            <a:r>
              <a:rPr lang="en-US" dirty="0"/>
              <a:t>Details of the communities or other bodies with reason for association</a:t>
            </a:r>
          </a:p>
          <a:p>
            <a:r>
              <a:rPr lang="en-US" dirty="0"/>
              <a:t>Details of the communities or other bodies with reason for association</a:t>
            </a:r>
          </a:p>
          <a:p>
            <a:r>
              <a:rPr lang="en-US" dirty="0"/>
              <a:t>Details of the communities or other bodies with reason for 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6802-116A-1D01-5612-D75D5674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6645"/>
          </a:xfrm>
        </p:spPr>
        <p:txBody>
          <a:bodyPr/>
          <a:lstStyle/>
          <a:p>
            <a:r>
              <a:rPr lang="en-US" b="1" dirty="0"/>
              <a:t>Participation in Events &amp; Competitions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3FF2-292C-1994-6849-0C19E2BC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8586"/>
            <a:ext cx="12192000" cy="5739414"/>
          </a:xfrm>
        </p:spPr>
        <p:txBody>
          <a:bodyPr/>
          <a:lstStyle/>
          <a:p>
            <a:r>
              <a:rPr lang="en-US" dirty="0"/>
              <a:t>Details of the event or competitions and its association with Cohort</a:t>
            </a:r>
          </a:p>
          <a:p>
            <a:r>
              <a:rPr lang="en-US" dirty="0"/>
              <a:t>Details of the event or competitions and its association with Cohort</a:t>
            </a:r>
          </a:p>
          <a:p>
            <a:r>
              <a:rPr lang="en-US" dirty="0"/>
              <a:t>Details of the event or competitions and its association with Cohort</a:t>
            </a:r>
          </a:p>
          <a:p>
            <a:r>
              <a:rPr lang="en-US" dirty="0"/>
              <a:t>Details of the event or competitions and its association with Cohort</a:t>
            </a:r>
          </a:p>
          <a:p>
            <a:r>
              <a:rPr lang="en-US" dirty="0"/>
              <a:t>Details of the event or competitions and its association with Cohort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1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6802-116A-1D01-5612-D75D5674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6645"/>
          </a:xfrm>
        </p:spPr>
        <p:txBody>
          <a:bodyPr/>
          <a:lstStyle/>
          <a:p>
            <a:r>
              <a:rPr lang="en-US" b="1" dirty="0"/>
              <a:t>GANTT CHART</a:t>
            </a:r>
          </a:p>
        </p:txBody>
      </p:sp>
      <p:pic>
        <p:nvPicPr>
          <p:cNvPr id="2050" name="Picture 2" descr="What is a Gantt Chart? Gantt Chart Software, Information, and History">
            <a:extLst>
              <a:ext uri="{FF2B5EF4-FFF2-40B4-BE49-F238E27FC236}">
                <a16:creationId xmlns:a16="http://schemas.microsoft.com/office/drawing/2014/main" id="{8400C20F-524E-BCC7-FF18-985D70AD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580"/>
            <a:ext cx="12191999" cy="607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5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6802-116A-1D01-5612-D75D5674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6645"/>
          </a:xfrm>
        </p:spPr>
        <p:txBody>
          <a:bodyPr/>
          <a:lstStyle/>
          <a:p>
            <a:r>
              <a:rPr lang="en-US" b="1" dirty="0"/>
              <a:t>Evaluation parameters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977FD6-4666-7AFD-9045-674C9C2AF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87329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532">
                  <a:extLst>
                    <a:ext uri="{9D8B030D-6E8A-4147-A177-3AD203B41FA5}">
                      <a16:colId xmlns:a16="http://schemas.microsoft.com/office/drawing/2014/main" val="3221514302"/>
                    </a:ext>
                  </a:extLst>
                </a:gridCol>
                <a:gridCol w="3932068">
                  <a:extLst>
                    <a:ext uri="{9D8B030D-6E8A-4147-A177-3AD203B41FA5}">
                      <a16:colId xmlns:a16="http://schemas.microsoft.com/office/drawing/2014/main" val="229149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0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Cohort Identification and reasons for suitability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9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Cohort alignment with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3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Identification of role model with 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you will be making your self ready for the cohort and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6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Gantt Chart for readiness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8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0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4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BFFB-BB93-CB81-F850-A1148123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1" y="107672"/>
            <a:ext cx="10515600" cy="93989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Cohort identified for the Dream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AA18-3C93-4A75-2234-5F06F7FC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1162975"/>
            <a:ext cx="10963183" cy="5264458"/>
          </a:xfrm>
        </p:spPr>
        <p:txBody>
          <a:bodyPr/>
          <a:lstStyle/>
          <a:p>
            <a:r>
              <a:rPr lang="en-US" dirty="0"/>
              <a:t>Name of the cohort</a:t>
            </a:r>
          </a:p>
          <a:p>
            <a:r>
              <a:rPr lang="en-US" dirty="0"/>
              <a:t>Why it best suites for you</a:t>
            </a:r>
          </a:p>
          <a:p>
            <a:r>
              <a:rPr lang="en-US" dirty="0"/>
              <a:t>Why it best suites for you</a:t>
            </a:r>
          </a:p>
          <a:p>
            <a:r>
              <a:rPr lang="en-US" dirty="0"/>
              <a:t>Why it best suites for you</a:t>
            </a:r>
          </a:p>
          <a:p>
            <a:r>
              <a:rPr lang="en-US" dirty="0"/>
              <a:t>Why it best suites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C13B-6818-4A70-C883-C4F8D4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69445" cy="877749"/>
          </a:xfrm>
        </p:spPr>
        <p:txBody>
          <a:bodyPr>
            <a:noAutofit/>
          </a:bodyPr>
          <a:lstStyle/>
          <a:p>
            <a:r>
              <a:rPr lang="en-US" b="1" dirty="0"/>
              <a:t>Companies identified for the Cohort (Product 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D3AA-6BD5-2C73-B24B-8D0E02B4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1044389"/>
            <a:ext cx="11723703" cy="5489575"/>
          </a:xfrm>
        </p:spPr>
        <p:txBody>
          <a:bodyPr/>
          <a:lstStyle/>
          <a:p>
            <a:r>
              <a:rPr lang="en-US" dirty="0"/>
              <a:t>Name of the company and cohort</a:t>
            </a:r>
          </a:p>
          <a:p>
            <a:r>
              <a:rPr lang="en-US" dirty="0"/>
              <a:t>Name of the company and cohort</a:t>
            </a:r>
          </a:p>
          <a:p>
            <a:r>
              <a:rPr lang="en-US" dirty="0"/>
              <a:t>Name of the company and cohort</a:t>
            </a:r>
          </a:p>
          <a:p>
            <a:r>
              <a:rPr lang="en-US" dirty="0"/>
              <a:t>Name of the company and cohort</a:t>
            </a:r>
          </a:p>
          <a:p>
            <a:r>
              <a:rPr lang="en-US" dirty="0"/>
              <a:t>Name of the company and cohort</a:t>
            </a:r>
          </a:p>
          <a:p>
            <a:r>
              <a:rPr lang="en-US" dirty="0"/>
              <a:t>Justification for the company with cohort</a:t>
            </a:r>
          </a:p>
          <a:p>
            <a:r>
              <a:rPr lang="en-US" dirty="0"/>
              <a:t>Justification for the company with cohort</a:t>
            </a:r>
          </a:p>
          <a:p>
            <a:r>
              <a:rPr lang="en-US" dirty="0"/>
              <a:t>Justification for the company with cohort</a:t>
            </a:r>
          </a:p>
          <a:p>
            <a:r>
              <a:rPr lang="en-US" dirty="0"/>
              <a:t>Justification for the company with cohort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C13B-6818-4A70-C883-C4F8D4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23703" cy="877749"/>
          </a:xfrm>
        </p:spPr>
        <p:txBody>
          <a:bodyPr>
            <a:noAutofit/>
          </a:bodyPr>
          <a:lstStyle/>
          <a:p>
            <a:r>
              <a:rPr lang="en-US" b="1" dirty="0"/>
              <a:t>Companies identified for the Cohort (Service 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D3AA-6BD5-2C73-B24B-8D0E02B4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1044389"/>
            <a:ext cx="11723703" cy="5489575"/>
          </a:xfrm>
        </p:spPr>
        <p:txBody>
          <a:bodyPr/>
          <a:lstStyle/>
          <a:p>
            <a:r>
              <a:rPr lang="en-US" dirty="0"/>
              <a:t>Name of the company and cohort</a:t>
            </a:r>
          </a:p>
          <a:p>
            <a:r>
              <a:rPr lang="en-US" dirty="0"/>
              <a:t>Name of the company and cohort</a:t>
            </a:r>
          </a:p>
          <a:p>
            <a:r>
              <a:rPr lang="en-US" dirty="0"/>
              <a:t>Name of the company and cohort</a:t>
            </a:r>
          </a:p>
          <a:p>
            <a:r>
              <a:rPr lang="en-US" dirty="0"/>
              <a:t>Name of the company and cohort</a:t>
            </a:r>
          </a:p>
          <a:p>
            <a:r>
              <a:rPr lang="en-US" dirty="0"/>
              <a:t>Name of the company and cohort</a:t>
            </a:r>
          </a:p>
          <a:p>
            <a:r>
              <a:rPr lang="en-US" dirty="0"/>
              <a:t>Justification for the company with cohort</a:t>
            </a:r>
          </a:p>
          <a:p>
            <a:r>
              <a:rPr lang="en-US" dirty="0"/>
              <a:t>Justification for the company with cohort</a:t>
            </a:r>
          </a:p>
          <a:p>
            <a:r>
              <a:rPr lang="en-US" dirty="0"/>
              <a:t>Justification for the company with cohort</a:t>
            </a:r>
          </a:p>
          <a:p>
            <a:r>
              <a:rPr lang="en-US" dirty="0"/>
              <a:t>Justification for the company with cohort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9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E772-E508-C10B-5157-3ED6D1E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9073"/>
          </a:xfrm>
        </p:spPr>
        <p:txBody>
          <a:bodyPr/>
          <a:lstStyle/>
          <a:p>
            <a:r>
              <a:rPr lang="en-US" b="1" dirty="0"/>
              <a:t>Role Model Identified from the company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9BAC-115C-B18D-06B1-7D333C6D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1" y="1115411"/>
            <a:ext cx="11830235" cy="3243525"/>
          </a:xfrm>
        </p:spPr>
        <p:txBody>
          <a:bodyPr/>
          <a:lstStyle/>
          <a:p>
            <a:r>
              <a:rPr lang="en-US" dirty="0"/>
              <a:t>Put your text here</a:t>
            </a:r>
          </a:p>
          <a:p>
            <a:r>
              <a:rPr lang="en-US" dirty="0"/>
              <a:t>Put your text here</a:t>
            </a:r>
          </a:p>
          <a:p>
            <a:r>
              <a:rPr lang="en-US" dirty="0"/>
              <a:t>Put your text here</a:t>
            </a:r>
          </a:p>
          <a:p>
            <a:r>
              <a:rPr lang="en-US" dirty="0"/>
              <a:t>Put your text here</a:t>
            </a:r>
          </a:p>
          <a:p>
            <a:r>
              <a:rPr lang="en-US" dirty="0"/>
              <a:t>Put your text here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72073-B734-6E10-5280-E1D0F5CF5697}"/>
              </a:ext>
            </a:extLst>
          </p:cNvPr>
          <p:cNvSpPr txBox="1"/>
          <p:nvPr/>
        </p:nvSpPr>
        <p:spPr>
          <a:xfrm>
            <a:off x="181251" y="5557923"/>
            <a:ext cx="710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*Must be some in middle management like country head, region head etc.</a:t>
            </a:r>
          </a:p>
        </p:txBody>
      </p:sp>
    </p:spTree>
    <p:extLst>
      <p:ext uri="{BB962C8B-B14F-4D97-AF65-F5344CB8AC3E}">
        <p14:creationId xmlns:p14="http://schemas.microsoft.com/office/powerpoint/2010/main" val="313094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2D7F-1ADB-078F-FB54-BCC9B48A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96076" cy="1064821"/>
          </a:xfrm>
        </p:spPr>
        <p:txBody>
          <a:bodyPr/>
          <a:lstStyle/>
          <a:p>
            <a:r>
              <a:rPr lang="en-US" b="1" dirty="0"/>
              <a:t>Connection establishment with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51E4-E9F6-66BD-C539-A8806010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97" y="1083076"/>
            <a:ext cx="11896076" cy="5424256"/>
          </a:xfrm>
        </p:spPr>
        <p:txBody>
          <a:bodyPr/>
          <a:lstStyle/>
          <a:p>
            <a:r>
              <a:rPr lang="en-US" dirty="0"/>
              <a:t>Source with description of connection</a:t>
            </a:r>
          </a:p>
          <a:p>
            <a:r>
              <a:rPr lang="en-US" dirty="0"/>
              <a:t>Source with description of connection</a:t>
            </a:r>
          </a:p>
          <a:p>
            <a:r>
              <a:rPr lang="en-US" dirty="0"/>
              <a:t>Source with description of connection</a:t>
            </a:r>
          </a:p>
          <a:p>
            <a:r>
              <a:rPr lang="en-US" dirty="0"/>
              <a:t>Source with description of connection</a:t>
            </a:r>
          </a:p>
          <a:p>
            <a:r>
              <a:rPr lang="en-US" dirty="0"/>
              <a:t>Source with description of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D743-775A-1532-6A0A-7ACF29E8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328"/>
            <a:ext cx="11718523" cy="682440"/>
          </a:xfrm>
        </p:spPr>
        <p:txBody>
          <a:bodyPr>
            <a:noAutofit/>
          </a:bodyPr>
          <a:lstStyle/>
          <a:p>
            <a:r>
              <a:rPr lang="en-US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you aligned for the Dream Company &amp; Cohort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4D82-19A7-E254-C5AF-01F019A1F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1" y="1097656"/>
            <a:ext cx="11718523" cy="5347532"/>
          </a:xfrm>
        </p:spPr>
        <p:txBody>
          <a:bodyPr/>
          <a:lstStyle/>
          <a:p>
            <a:r>
              <a:rPr lang="en-US" dirty="0"/>
              <a:t>Technology 1 with reason</a:t>
            </a:r>
          </a:p>
          <a:p>
            <a:r>
              <a:rPr lang="en-US" dirty="0"/>
              <a:t>Technology 2 with reason</a:t>
            </a:r>
          </a:p>
          <a:p>
            <a:r>
              <a:rPr lang="en-US" dirty="0"/>
              <a:t>Technology 3 with reason</a:t>
            </a:r>
          </a:p>
          <a:p>
            <a:r>
              <a:rPr lang="en-US" dirty="0"/>
              <a:t>Technology 4 with reason</a:t>
            </a:r>
          </a:p>
          <a:p>
            <a:r>
              <a:rPr lang="en-US" dirty="0"/>
              <a:t>Technology 5 with reason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4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E91F-8C35-5EC8-249A-CEAC167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20365" cy="8955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Certification/ Internships you have planned for the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9011-E948-84B1-C7AB-3CD1C8D4D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3176"/>
            <a:ext cx="12192000" cy="5854823"/>
          </a:xfrm>
        </p:spPr>
        <p:txBody>
          <a:bodyPr/>
          <a:lstStyle/>
          <a:p>
            <a:r>
              <a:rPr lang="en-US" dirty="0"/>
              <a:t>Certification/ Internship with reason</a:t>
            </a:r>
          </a:p>
          <a:p>
            <a:r>
              <a:rPr lang="en-US" dirty="0"/>
              <a:t>Certification/ Internship with reason</a:t>
            </a:r>
          </a:p>
          <a:p>
            <a:r>
              <a:rPr lang="en-US" dirty="0"/>
              <a:t>Certification/ Internship with reason</a:t>
            </a:r>
          </a:p>
          <a:p>
            <a:r>
              <a:rPr lang="en-US" dirty="0"/>
              <a:t>Certification/ Internship with reason</a:t>
            </a:r>
          </a:p>
          <a:p>
            <a:r>
              <a:rPr lang="en-US" dirty="0"/>
              <a:t>Certification/ Internship with reason</a:t>
            </a:r>
          </a:p>
          <a:p>
            <a:r>
              <a:rPr lang="en-US" dirty="0"/>
              <a:t>Certification/ Internship with reason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0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E91F-8C35-5EC8-249A-CEAC167F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504"/>
          </a:xfrm>
        </p:spPr>
        <p:txBody>
          <a:bodyPr/>
          <a:lstStyle/>
          <a:p>
            <a:r>
              <a:rPr lang="en-US" b="1" dirty="0"/>
              <a:t>Projects you have planned for the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9011-E948-84B1-C7AB-3CD1C8D4D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3176"/>
            <a:ext cx="12192000" cy="5854823"/>
          </a:xfrm>
        </p:spPr>
        <p:txBody>
          <a:bodyPr/>
          <a:lstStyle/>
          <a:p>
            <a:r>
              <a:rPr lang="en-US" dirty="0"/>
              <a:t>Description of the project and how it is aligned with the Cohort</a:t>
            </a:r>
          </a:p>
          <a:p>
            <a:r>
              <a:rPr lang="en-US" dirty="0"/>
              <a:t>Description of the project and how it is aligned with the Cohort</a:t>
            </a:r>
          </a:p>
          <a:p>
            <a:r>
              <a:rPr lang="en-US" dirty="0"/>
              <a:t>Description of the project and how it is aligned with the Cohort</a:t>
            </a:r>
          </a:p>
          <a:p>
            <a:r>
              <a:rPr lang="en-US" dirty="0"/>
              <a:t>Description of the project and how it is aligned with the Cohort</a:t>
            </a:r>
          </a:p>
          <a:p>
            <a:r>
              <a:rPr lang="en-US" dirty="0"/>
              <a:t>Description of the project and how it is aligned with the Cohort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4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547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Cohort identified for the Dream Job</vt:lpstr>
      <vt:lpstr>Companies identified for the Cohort (Product Based)</vt:lpstr>
      <vt:lpstr>Companies identified for the Cohort (Service Based)</vt:lpstr>
      <vt:lpstr>Role Model Identified from the company </vt:lpstr>
      <vt:lpstr>Connection establishment with company</vt:lpstr>
      <vt:lpstr>Technology you aligned for the Dream Company &amp; Cohort</vt:lpstr>
      <vt:lpstr>Certification/ Internships you have planned for the Cohort</vt:lpstr>
      <vt:lpstr>Projects you have planned for the Cohort</vt:lpstr>
      <vt:lpstr>Association with Communities other bodies</vt:lpstr>
      <vt:lpstr>Participation in Events &amp; Competitions</vt:lpstr>
      <vt:lpstr>GANTT CHART</vt:lpstr>
      <vt:lpstr>Evaluation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SARABJIT</dc:creator>
  <cp:lastModifiedBy>SARABJIT</cp:lastModifiedBy>
  <cp:revision>7</cp:revision>
  <dcterms:created xsi:type="dcterms:W3CDTF">2022-10-07T15:02:12Z</dcterms:created>
  <dcterms:modified xsi:type="dcterms:W3CDTF">2022-11-24T15:52:35Z</dcterms:modified>
</cp:coreProperties>
</file>