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43" d="100"/>
          <a:sy n="43" d="100"/>
        </p:scale>
        <p:origin x="80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1B96-4EE6-42EC-8775-A83C14FD5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Practice – Active and Passive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C8682-66D2-476F-BB29-DDFBB2D91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4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Q6. James Watt discovered the energy of steam.</a:t>
            </a:r>
          </a:p>
          <a:p>
            <a:r>
              <a:rPr lang="en-US" sz="2800" dirty="0"/>
              <a:t>A. The energy of steam discovered James Watt.</a:t>
            </a:r>
          </a:p>
          <a:p>
            <a:r>
              <a:rPr lang="en-US" sz="2800" dirty="0"/>
              <a:t>B. The energy of steam was discovered by James Watt.</a:t>
            </a:r>
          </a:p>
          <a:p>
            <a:r>
              <a:rPr lang="en-US" sz="2800" dirty="0"/>
              <a:t>C. James Watt was discovered by the energy of steam.</a:t>
            </a:r>
          </a:p>
          <a:p>
            <a:r>
              <a:rPr lang="en-US" sz="2800" dirty="0"/>
              <a:t>D. James Watt had discovered energy by the steam.</a:t>
            </a:r>
          </a:p>
        </p:txBody>
      </p:sp>
    </p:spTree>
    <p:extLst>
      <p:ext uri="{BB962C8B-B14F-4D97-AF65-F5344CB8AC3E}">
        <p14:creationId xmlns:p14="http://schemas.microsoft.com/office/powerpoint/2010/main" val="11797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Q9.You should open the wine about three hours before you use it.</a:t>
            </a:r>
          </a:p>
          <a:p>
            <a:r>
              <a:rPr lang="en-US" sz="2800" dirty="0"/>
              <a:t>A. Wine should be opened about three hours before use.</a:t>
            </a:r>
          </a:p>
          <a:p>
            <a:r>
              <a:rPr lang="en-US" sz="2800" dirty="0"/>
              <a:t>B. Wine should be opened by you three hours before use.</a:t>
            </a:r>
          </a:p>
          <a:p>
            <a:r>
              <a:rPr lang="en-US" sz="2800" dirty="0"/>
              <a:t>C. Wine should be opened about three hours before you use it.</a:t>
            </a:r>
          </a:p>
          <a:p>
            <a:r>
              <a:rPr lang="en-US" sz="2800" dirty="0"/>
              <a:t>D. Wine should be opened about three hours before it is used.</a:t>
            </a:r>
          </a:p>
        </p:txBody>
      </p:sp>
    </p:spTree>
    <p:extLst>
      <p:ext uri="{BB962C8B-B14F-4D97-AF65-F5344CB8AC3E}">
        <p14:creationId xmlns:p14="http://schemas.microsoft.com/office/powerpoint/2010/main" val="6846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3. We added up the money and found that it was correct.</a:t>
            </a:r>
          </a:p>
          <a:p>
            <a:r>
              <a:rPr lang="en-US" sz="2800" dirty="0"/>
              <a:t>A The money was added up and found to be correct.</a:t>
            </a:r>
          </a:p>
          <a:p>
            <a:r>
              <a:rPr lang="en-US" sz="2800" dirty="0"/>
              <a:t>B Correct it was found and the money was added up.</a:t>
            </a:r>
          </a:p>
          <a:p>
            <a:r>
              <a:rPr lang="en-US" sz="2800" dirty="0"/>
              <a:t>C The money added up by us and it was correctly found.</a:t>
            </a:r>
          </a:p>
          <a:p>
            <a:r>
              <a:rPr lang="en-US" sz="2800" dirty="0"/>
              <a:t>D The money added up by us found it was correct.</a:t>
            </a:r>
          </a:p>
        </p:txBody>
      </p:sp>
    </p:spTree>
    <p:extLst>
      <p:ext uri="{BB962C8B-B14F-4D97-AF65-F5344CB8AC3E}">
        <p14:creationId xmlns:p14="http://schemas.microsoft.com/office/powerpoint/2010/main" val="302919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4. He likes people to call him Sir.</a:t>
            </a:r>
          </a:p>
          <a:p>
            <a:r>
              <a:rPr lang="en-US" sz="2800" dirty="0"/>
              <a:t>A He likes to be called Sir by people.</a:t>
            </a:r>
          </a:p>
          <a:p>
            <a:r>
              <a:rPr lang="en-US" sz="2800" dirty="0"/>
              <a:t>B He likes to be call Sir by people.</a:t>
            </a:r>
          </a:p>
          <a:p>
            <a:r>
              <a:rPr lang="en-US" sz="2800" dirty="0"/>
              <a:t>C He likes people who call him Sir.</a:t>
            </a:r>
          </a:p>
          <a:p>
            <a:r>
              <a:rPr lang="en-US" sz="2800" dirty="0"/>
              <a:t>D To call him Sir is liked by people.</a:t>
            </a:r>
          </a:p>
        </p:txBody>
      </p:sp>
    </p:spTree>
    <p:extLst>
      <p:ext uri="{BB962C8B-B14F-4D97-AF65-F5344CB8AC3E}">
        <p14:creationId xmlns:p14="http://schemas.microsoft.com/office/powerpoint/2010/main" val="1680094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9. A lion does not eat grass, however hungry he may be.</a:t>
            </a:r>
          </a:p>
          <a:p>
            <a:r>
              <a:rPr lang="en-US" sz="2800" dirty="0"/>
              <a:t>A. Grass is not eaten by a lion, however hungry he may be</a:t>
            </a:r>
          </a:p>
          <a:p>
            <a:r>
              <a:rPr lang="en-US" sz="2800" dirty="0"/>
              <a:t>B. Grass is not being eaten by a lion, however hungry he may be</a:t>
            </a:r>
          </a:p>
          <a:p>
            <a:r>
              <a:rPr lang="en-US" sz="2800" dirty="0"/>
              <a:t>C. Grass is eaten not by a lion, however hungry he may be</a:t>
            </a:r>
          </a:p>
          <a:p>
            <a:r>
              <a:rPr lang="en-US" sz="2800" dirty="0"/>
              <a:t>D. Grass is being not eaten by a lion, however hungry he may be</a:t>
            </a:r>
          </a:p>
        </p:txBody>
      </p:sp>
    </p:spTree>
    <p:extLst>
      <p:ext uri="{BB962C8B-B14F-4D97-AF65-F5344CB8AC3E}">
        <p14:creationId xmlns:p14="http://schemas.microsoft.com/office/powerpoint/2010/main" val="80897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16. Before festivals the shops are thronged with men, women and children making</a:t>
            </a:r>
          </a:p>
          <a:p>
            <a:r>
              <a:rPr lang="en-US" sz="2800" dirty="0"/>
              <a:t>various purchases.</a:t>
            </a:r>
          </a:p>
          <a:p>
            <a:r>
              <a:rPr lang="en-US" sz="2800" dirty="0"/>
              <a:t>A During festivals people throng the shops</a:t>
            </a:r>
          </a:p>
          <a:p>
            <a:r>
              <a:rPr lang="en-US" sz="2800" dirty="0"/>
              <a:t>B Men, women and children throng the shops before festivals making various purchases.</a:t>
            </a:r>
          </a:p>
          <a:p>
            <a:r>
              <a:rPr lang="en-US" sz="2800" dirty="0"/>
              <a:t>C Men, women and children make purchases during festivals.</a:t>
            </a:r>
          </a:p>
          <a:p>
            <a:r>
              <a:rPr lang="en-US" sz="2800" dirty="0"/>
              <a:t>D The shops are thronged by people making purchases.</a:t>
            </a:r>
          </a:p>
        </p:txBody>
      </p:sp>
    </p:spTree>
    <p:extLst>
      <p:ext uri="{BB962C8B-B14F-4D97-AF65-F5344CB8AC3E}">
        <p14:creationId xmlns:p14="http://schemas.microsoft.com/office/powerpoint/2010/main" val="331625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20. He was congratulated by his teacher on his brilliant success in the recent examination.</a:t>
            </a:r>
          </a:p>
          <a:p>
            <a:r>
              <a:rPr lang="en-US" sz="2800" dirty="0"/>
              <a:t>A. His teacher congratulated him on his </a:t>
            </a:r>
            <a:r>
              <a:rPr lang="en-US" sz="2800" dirty="0" err="1"/>
              <a:t>brillant</a:t>
            </a:r>
            <a:r>
              <a:rPr lang="en-US" sz="2800" dirty="0"/>
              <a:t> success in the recent examination.</a:t>
            </a:r>
          </a:p>
          <a:p>
            <a:r>
              <a:rPr lang="en-US" sz="2800" dirty="0"/>
              <a:t>B. His teacher congratulated him for his success in the examination.</a:t>
            </a:r>
          </a:p>
          <a:p>
            <a:r>
              <a:rPr lang="en-US" sz="2800" dirty="0"/>
              <a:t>C. His teacher </a:t>
            </a:r>
            <a:r>
              <a:rPr lang="en-US" sz="2800" dirty="0" err="1"/>
              <a:t>congraulated</a:t>
            </a:r>
            <a:r>
              <a:rPr lang="en-US" sz="2800" dirty="0"/>
              <a:t> him on his success.</a:t>
            </a:r>
          </a:p>
          <a:p>
            <a:r>
              <a:rPr lang="en-US" sz="2800" dirty="0"/>
              <a:t>D. His teacher congratulated him.</a:t>
            </a:r>
          </a:p>
        </p:txBody>
      </p:sp>
    </p:spTree>
    <p:extLst>
      <p:ext uri="{BB962C8B-B14F-4D97-AF65-F5344CB8AC3E}">
        <p14:creationId xmlns:p14="http://schemas.microsoft.com/office/powerpoint/2010/main" val="232830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Q1. The boy laughed at beggar.</a:t>
            </a:r>
          </a:p>
          <a:p>
            <a:r>
              <a:rPr lang="en-US" sz="2800" dirty="0"/>
              <a:t>A. The beggar was laughed by the boy.</a:t>
            </a:r>
          </a:p>
          <a:p>
            <a:r>
              <a:rPr lang="en-US" sz="2800" dirty="0"/>
              <a:t>B. The beggar was being laughed by the boy.</a:t>
            </a:r>
          </a:p>
          <a:p>
            <a:r>
              <a:rPr lang="en-US" sz="2800" dirty="0"/>
              <a:t>C. The beggar was being laughed at by the boy.</a:t>
            </a:r>
          </a:p>
          <a:p>
            <a:r>
              <a:rPr lang="en-US" sz="2800" dirty="0"/>
              <a:t>D. The beggar was laughed at by the boy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8275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Q5.I remember my sister taking me to the museum.</a:t>
            </a:r>
          </a:p>
          <a:p>
            <a:r>
              <a:rPr lang="en-US" sz="2800" dirty="0"/>
              <a:t>A. I remember I was taken to the museum by my sister.</a:t>
            </a:r>
          </a:p>
          <a:p>
            <a:r>
              <a:rPr lang="en-US" sz="2800" dirty="0"/>
              <a:t>B. I remember being taken to the museum by my sister.</a:t>
            </a:r>
          </a:p>
          <a:p>
            <a:r>
              <a:rPr lang="en-US" sz="2800" dirty="0"/>
              <a:t>C. I remember myself being taken to the museum by my sister.</a:t>
            </a:r>
          </a:p>
          <a:p>
            <a:r>
              <a:rPr lang="en-US" sz="2800" dirty="0"/>
              <a:t>D. I remember taken to the museum by my sister.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8558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Q7. I was determined to mortgage the car.</a:t>
            </a:r>
          </a:p>
          <a:p>
            <a:r>
              <a:rPr lang="en-US" sz="2800" dirty="0"/>
              <a:t>A. I was determined that the car should be mortgaged.</a:t>
            </a:r>
          </a:p>
          <a:p>
            <a:r>
              <a:rPr lang="en-US" sz="2800" dirty="0"/>
              <a:t>B. The car was determined to be mortgaged.</a:t>
            </a:r>
          </a:p>
          <a:p>
            <a:r>
              <a:rPr lang="en-US" sz="2800" dirty="0"/>
              <a:t>C. I was determined that car will be mortgaged.</a:t>
            </a:r>
          </a:p>
          <a:p>
            <a:r>
              <a:rPr lang="en-US" sz="2800" dirty="0"/>
              <a:t>D. I am determined that car will be mortgaged.</a:t>
            </a:r>
          </a:p>
        </p:txBody>
      </p:sp>
    </p:spTree>
    <p:extLst>
      <p:ext uri="{BB962C8B-B14F-4D97-AF65-F5344CB8AC3E}">
        <p14:creationId xmlns:p14="http://schemas.microsoft.com/office/powerpoint/2010/main" val="24643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Q1. They have built a perfect dam across the river..</a:t>
            </a:r>
          </a:p>
          <a:p>
            <a:r>
              <a:rPr lang="en-US" sz="2800" dirty="0"/>
              <a:t>A. Across the river a perfect dam was built.</a:t>
            </a:r>
          </a:p>
          <a:p>
            <a:r>
              <a:rPr lang="en-US" sz="2800" dirty="0"/>
              <a:t>B. A perfect dam has been built by them across the river.</a:t>
            </a:r>
          </a:p>
          <a:p>
            <a:r>
              <a:rPr lang="en-US" sz="2800" dirty="0"/>
              <a:t>C. A perfect dam should have been built by them.</a:t>
            </a:r>
          </a:p>
          <a:p>
            <a:r>
              <a:rPr lang="en-US" sz="2800" dirty="0"/>
              <a:t>D. Across the river was a perfect dam.</a:t>
            </a:r>
          </a:p>
        </p:txBody>
      </p:sp>
    </p:spTree>
    <p:extLst>
      <p:ext uri="{BB962C8B-B14F-4D97-AF65-F5344CB8AC3E}">
        <p14:creationId xmlns:p14="http://schemas.microsoft.com/office/powerpoint/2010/main" val="369828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Q2. Do you imitate others?</a:t>
            </a:r>
          </a:p>
          <a:p>
            <a:r>
              <a:rPr lang="en-US" sz="2800" dirty="0"/>
              <a:t>A. Are others being imitated by you?</a:t>
            </a:r>
          </a:p>
          <a:p>
            <a:r>
              <a:rPr lang="en-US" sz="2800" dirty="0"/>
              <a:t>B. Are others imitated by you?</a:t>
            </a:r>
          </a:p>
          <a:p>
            <a:r>
              <a:rPr lang="en-US" sz="2800" dirty="0"/>
              <a:t>C. Have others being imitated by you?</a:t>
            </a:r>
          </a:p>
          <a:p>
            <a:r>
              <a:rPr lang="en-US" sz="2800" dirty="0"/>
              <a:t>D. Were others being imitated by you?</a:t>
            </a:r>
          </a:p>
        </p:txBody>
      </p:sp>
    </p:spTree>
    <p:extLst>
      <p:ext uri="{BB962C8B-B14F-4D97-AF65-F5344CB8AC3E}">
        <p14:creationId xmlns:p14="http://schemas.microsoft.com/office/powerpoint/2010/main" val="136960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Q3. You need to clean your shoes properly.</a:t>
            </a:r>
          </a:p>
          <a:p>
            <a:r>
              <a:rPr lang="en-US" sz="2800" dirty="0"/>
              <a:t>A. Your shoes are needed to clean properly.</a:t>
            </a:r>
          </a:p>
          <a:p>
            <a:r>
              <a:rPr lang="en-US" sz="2800" dirty="0"/>
              <a:t>B. You are needed to clean your shoes properly.</a:t>
            </a:r>
          </a:p>
          <a:p>
            <a:r>
              <a:rPr lang="en-US" sz="2800" dirty="0"/>
              <a:t>C. Your shoes need to be cleaned properly.</a:t>
            </a:r>
          </a:p>
          <a:p>
            <a:r>
              <a:rPr lang="en-US" sz="2800" dirty="0"/>
              <a:t>D. Your shoes are needed by you to clean properly.</a:t>
            </a:r>
          </a:p>
        </p:txBody>
      </p:sp>
    </p:spTree>
    <p:extLst>
      <p:ext uri="{BB962C8B-B14F-4D97-AF65-F5344CB8AC3E}">
        <p14:creationId xmlns:p14="http://schemas.microsoft.com/office/powerpoint/2010/main" val="405294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Q4. The invigilator was reading out the instructions.</a:t>
            </a:r>
          </a:p>
          <a:p>
            <a:r>
              <a:rPr lang="en-US" sz="2800" dirty="0"/>
              <a:t>A. The instructions were read by the invigilator.</a:t>
            </a:r>
          </a:p>
          <a:p>
            <a:r>
              <a:rPr lang="en-US" sz="2800" dirty="0"/>
              <a:t>B. The instructions were being read out by the invigilator.</a:t>
            </a:r>
          </a:p>
          <a:p>
            <a:r>
              <a:rPr lang="en-US" sz="2800" dirty="0"/>
              <a:t>C. The instructions had been read out by the invigilator.</a:t>
            </a:r>
          </a:p>
          <a:p>
            <a:r>
              <a:rPr lang="en-US" sz="2800" dirty="0"/>
              <a:t>D. The instructions had been read by the invigilator.</a:t>
            </a:r>
          </a:p>
        </p:txBody>
      </p:sp>
    </p:spTree>
    <p:extLst>
      <p:ext uri="{BB962C8B-B14F-4D97-AF65-F5344CB8AC3E}">
        <p14:creationId xmlns:p14="http://schemas.microsoft.com/office/powerpoint/2010/main" val="247415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484B-9316-4379-9017-03C5736C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Exercise: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E7D5A-6EB1-4752-875E-6BA90A61F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222287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Q5. You can play with these kittens quite safely. </a:t>
            </a:r>
          </a:p>
          <a:p>
            <a:r>
              <a:rPr lang="en-US" sz="2800" dirty="0"/>
              <a:t>A. These kittens can played with quite safely.</a:t>
            </a:r>
          </a:p>
          <a:p>
            <a:r>
              <a:rPr lang="en-US" sz="2800" dirty="0"/>
              <a:t>B. These kittens can play with you quite safely.</a:t>
            </a:r>
          </a:p>
          <a:p>
            <a:r>
              <a:rPr lang="en-US" sz="2800" dirty="0"/>
              <a:t>C. These kittens can be played with you quite safely.</a:t>
            </a:r>
          </a:p>
          <a:p>
            <a:r>
              <a:rPr lang="en-US" sz="2800" dirty="0"/>
              <a:t>D. These kittens can be played with quite safely</a:t>
            </a:r>
          </a:p>
        </p:txBody>
      </p:sp>
    </p:spTree>
    <p:extLst>
      <p:ext uri="{BB962C8B-B14F-4D97-AF65-F5344CB8AC3E}">
        <p14:creationId xmlns:p14="http://schemas.microsoft.com/office/powerpoint/2010/main" val="1308158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</TotalTime>
  <Words>918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2</vt:lpstr>
      <vt:lpstr>Quotable</vt:lpstr>
      <vt:lpstr>Practice – Active and Passive</vt:lpstr>
      <vt:lpstr>Practice Exercise: </vt:lpstr>
      <vt:lpstr>Practice Exercise: </vt:lpstr>
      <vt:lpstr>Practice Exercise: </vt:lpstr>
      <vt:lpstr>Practice Exercise: </vt:lpstr>
      <vt:lpstr>Practice Exercise: </vt:lpstr>
      <vt:lpstr>Practice Exercise: </vt:lpstr>
      <vt:lpstr>Practice Exercise: </vt:lpstr>
      <vt:lpstr>Practice Exercise: </vt:lpstr>
      <vt:lpstr>Practice Exercise: </vt:lpstr>
      <vt:lpstr>Practice Exercise: </vt:lpstr>
      <vt:lpstr>Practice Exercise: </vt:lpstr>
      <vt:lpstr>Practice Exercise: </vt:lpstr>
      <vt:lpstr>Practice Exercise: </vt:lpstr>
      <vt:lpstr>Practice Exercise: </vt:lpstr>
      <vt:lpstr>Practice Exercise: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– Active and Passive</dc:title>
  <dc:creator>jasmeenn parmar</dc:creator>
  <cp:lastModifiedBy>jasmeenn parmar</cp:lastModifiedBy>
  <cp:revision>2</cp:revision>
  <dcterms:created xsi:type="dcterms:W3CDTF">2020-10-17T05:07:06Z</dcterms:created>
  <dcterms:modified xsi:type="dcterms:W3CDTF">2020-10-17T05:21:53Z</dcterms:modified>
</cp:coreProperties>
</file>