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69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83" autoAdjust="0"/>
    <p:restoredTop sz="94660"/>
  </p:normalViewPr>
  <p:slideViewPr>
    <p:cSldViewPr>
      <p:cViewPr varScale="1">
        <p:scale>
          <a:sx n="79" d="100"/>
          <a:sy n="79" d="100"/>
        </p:scale>
        <p:origin x="-354" y="-78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pPr/>
              <a:t>4/19/2023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pPr/>
              <a:t>4/19/2023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948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6631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3698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2205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0110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6992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6554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111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50533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664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0840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3671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7455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9219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0150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3624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0453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42105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9068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9785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1988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2941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bg1"/>
            </a:gs>
            <a:gs pos="40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4/19/2023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171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89012" y="1752600"/>
            <a:ext cx="10668001" cy="3048001"/>
          </a:xfrm>
        </p:spPr>
        <p:txBody>
          <a:bodyPr/>
          <a:lstStyle/>
          <a:p>
            <a:r>
              <a:rPr lang="en-US" dirty="0" smtClean="0"/>
              <a:t>SPANNING TREE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Yasir | Programming Domain</a:t>
            </a:r>
          </a:p>
        </p:txBody>
      </p:sp>
    </p:spTree>
    <p:extLst>
      <p:ext uri="{BB962C8B-B14F-4D97-AF65-F5344CB8AC3E}">
        <p14:creationId xmlns:p14="http://schemas.microsoft.com/office/powerpoint/2010/main" xmlns="" val="288708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Example of minimum spanning </a:t>
            </a:r>
            <a:r>
              <a:rPr lang="en-US" b="1" dirty="0" smtClean="0"/>
              <a:t>tree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611" y="715962"/>
            <a:ext cx="12114213" cy="614203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endParaRPr lang="en-US" sz="3200" dirty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endParaRPr lang="en-US" sz="3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74612" y="4648200"/>
            <a:ext cx="59435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</p:txBody>
      </p:sp>
      <p:pic>
        <p:nvPicPr>
          <p:cNvPr id="2050" name="Picture 2" descr="panning 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7612" y="715962"/>
            <a:ext cx="27241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anning tre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4212" y="3946524"/>
            <a:ext cx="10351947" cy="253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31360" y="711834"/>
            <a:ext cx="5068887" cy="304698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The sum of the edges of the above graph is 16</a:t>
            </a:r>
            <a:r>
              <a:rPr lang="en-US" sz="2400"/>
              <a:t>. </a:t>
            </a:r>
            <a:endParaRPr lang="en-US" sz="2400" smtClean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Now</a:t>
            </a:r>
            <a:r>
              <a:rPr lang="en-US" sz="2400" dirty="0"/>
              <a:t>, some of the possible spanning trees created from the above graph are </a:t>
            </a:r>
            <a:r>
              <a:rPr lang="mr-IN" sz="2400" dirty="0"/>
              <a:t>–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692980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611" y="715962"/>
            <a:ext cx="12114213" cy="614203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3200" dirty="0" smtClean="0"/>
              <a:t>the </a:t>
            </a:r>
            <a:r>
              <a:rPr lang="en-US" sz="3200" dirty="0"/>
              <a:t>minimum spanning tree </a:t>
            </a:r>
            <a:r>
              <a:rPr lang="en-US" sz="3200" dirty="0" smtClean="0"/>
              <a:t>selected:-</a:t>
            </a:r>
          </a:p>
        </p:txBody>
      </p:sp>
      <p:sp>
        <p:nvSpPr>
          <p:cNvPr id="4" name="Rectangle 3"/>
          <p:cNvSpPr/>
          <p:nvPr/>
        </p:nvSpPr>
        <p:spPr>
          <a:xfrm>
            <a:off x="74612" y="4648200"/>
            <a:ext cx="59435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</p:txBody>
      </p:sp>
      <p:pic>
        <p:nvPicPr>
          <p:cNvPr id="3074" name="Picture 2" descr="panning 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9536" y="1600200"/>
            <a:ext cx="333375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87383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Applications of minimum spanning </a:t>
            </a:r>
            <a:r>
              <a:rPr lang="en-US" b="1" dirty="0" smtClean="0"/>
              <a:t>tree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611" y="715962"/>
            <a:ext cx="12114213" cy="614203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  To find paths in the map </a:t>
            </a:r>
            <a:endParaRPr lang="en-US" sz="3200" dirty="0" smtClean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3200" dirty="0" smtClean="0"/>
              <a:t>   </a:t>
            </a:r>
            <a:r>
              <a:rPr lang="en-US" sz="3200" dirty="0"/>
              <a:t>To design networks like telecommunication networks, water supply networks, and electrical grids.</a:t>
            </a:r>
          </a:p>
        </p:txBody>
      </p:sp>
      <p:sp>
        <p:nvSpPr>
          <p:cNvPr id="4" name="Rectangle 3"/>
          <p:cNvSpPr/>
          <p:nvPr/>
        </p:nvSpPr>
        <p:spPr>
          <a:xfrm>
            <a:off x="74612" y="4648200"/>
            <a:ext cx="59435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284588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Spanning </a:t>
            </a:r>
            <a:r>
              <a:rPr lang="en-US" b="1" dirty="0" smtClean="0"/>
              <a:t>tree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611" y="715962"/>
            <a:ext cx="12114213" cy="614203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A spanning tree is a subset of Graph </a:t>
            </a:r>
            <a:r>
              <a:rPr lang="en-US" sz="3200" dirty="0" smtClean="0"/>
              <a:t>G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It includes all the vertices along with the least possible number of </a:t>
            </a:r>
            <a:r>
              <a:rPr lang="en-US" sz="3200" dirty="0" smtClean="0"/>
              <a:t>edges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If any vertex is missed, it is not a spanning tree.</a:t>
            </a:r>
            <a:endParaRPr lang="en-US" sz="3200" dirty="0" smtClean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spanning tree does not have cycles and it cannot be disconnected..</a:t>
            </a:r>
            <a:endParaRPr lang="en-US" sz="3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74612" y="4648200"/>
            <a:ext cx="59435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340157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Example: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612" y="4648200"/>
            <a:ext cx="59435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</p:txBody>
      </p:sp>
      <p:pic>
        <p:nvPicPr>
          <p:cNvPr id="1036" name="Picture 12" descr="panning Tre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612" y="750252"/>
            <a:ext cx="7423159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94612" y="750252"/>
            <a:ext cx="4419600" cy="5421948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sz="2800" dirty="0" smtClean="0"/>
              <a:t>three </a:t>
            </a:r>
            <a:r>
              <a:rPr lang="en-US" sz="2800" dirty="0"/>
              <a:t>spanning trees off one complete graph</a:t>
            </a:r>
            <a:r>
              <a:rPr lang="en-US" sz="2800" dirty="0" smtClean="0"/>
              <a:t>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sz="2800" dirty="0" smtClean="0"/>
              <a:t>A </a:t>
            </a:r>
            <a:r>
              <a:rPr lang="en-US" sz="2800" dirty="0"/>
              <a:t>complete undirected graph can have maximum </a:t>
            </a:r>
            <a:r>
              <a:rPr lang="en-US" sz="2800" b="1" dirty="0"/>
              <a:t>n</a:t>
            </a:r>
            <a:r>
              <a:rPr lang="en-US" sz="2800" b="1" baseline="30000" dirty="0"/>
              <a:t>n-2</a:t>
            </a:r>
            <a:r>
              <a:rPr lang="en-US" sz="2800" dirty="0"/>
              <a:t> number of spanning trees, </a:t>
            </a:r>
            <a:endParaRPr lang="en-US" sz="2800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sz="2800" dirty="0" smtClean="0"/>
              <a:t>where </a:t>
            </a:r>
            <a:r>
              <a:rPr lang="en-US" sz="2800" b="1" dirty="0"/>
              <a:t>n</a:t>
            </a:r>
            <a:r>
              <a:rPr lang="en-US" sz="2800" dirty="0"/>
              <a:t> is the number of nodes</a:t>
            </a:r>
            <a:r>
              <a:rPr lang="en-US" sz="2800" dirty="0" smtClean="0"/>
              <a:t>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sz="2800" dirty="0" smtClean="0"/>
              <a:t> Here </a:t>
            </a:r>
            <a:r>
              <a:rPr lang="en-US" sz="2800" b="1" dirty="0"/>
              <a:t>n is 3,</a:t>
            </a:r>
            <a:r>
              <a:rPr lang="en-US" sz="2800" dirty="0"/>
              <a:t> hence </a:t>
            </a:r>
            <a:r>
              <a:rPr lang="en-US" sz="2800" b="1" dirty="0"/>
              <a:t>3</a:t>
            </a:r>
            <a:r>
              <a:rPr lang="en-US" sz="2800" b="1" baseline="30000" dirty="0"/>
              <a:t>3−2</a:t>
            </a:r>
            <a:r>
              <a:rPr lang="en-US" sz="2800" b="1" dirty="0"/>
              <a:t> = 3</a:t>
            </a:r>
            <a:r>
              <a:rPr lang="en-US" sz="2800" dirty="0"/>
              <a:t> spanning trees are possible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723061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611" y="715962"/>
            <a:ext cx="12114213" cy="614203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A spanning tree consists of (n-1) edges, where 'n' is the number of vertices (or nodes). </a:t>
            </a:r>
            <a:endParaRPr lang="en-US" sz="3200" dirty="0" smtClean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3200" dirty="0" smtClean="0"/>
              <a:t>Edges </a:t>
            </a:r>
            <a:r>
              <a:rPr lang="en-US" sz="3200" dirty="0"/>
              <a:t>of the spanning tree may or may not have weights assigned to </a:t>
            </a:r>
            <a:r>
              <a:rPr lang="en-US" sz="3200" dirty="0" smtClean="0"/>
              <a:t>them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All the possible spanning trees created from the given graph G would have the same number of vertices, </a:t>
            </a:r>
            <a:endParaRPr lang="en-US" sz="3200" dirty="0" smtClean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endParaRPr lang="en-US" sz="3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74612" y="4648200"/>
            <a:ext cx="59435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14316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611" y="715962"/>
            <a:ext cx="12114213" cy="614203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the number of edges in the spanning tree would be equal to the number of vertices in the given graph minus 1.</a:t>
            </a:r>
            <a:endParaRPr lang="en-US" sz="3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74612" y="4648200"/>
            <a:ext cx="59435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94309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Applications of the spanning </a:t>
            </a:r>
            <a:r>
              <a:rPr lang="en-US" b="1" dirty="0" smtClean="0"/>
              <a:t>tree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611" y="715962"/>
            <a:ext cx="12114213" cy="614203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spanning tree is used to find a minimum path to connect all nodes of the graph</a:t>
            </a:r>
            <a:r>
              <a:rPr lang="en-US" sz="3200" dirty="0" smtClean="0"/>
              <a:t>.</a:t>
            </a:r>
          </a:p>
          <a:p>
            <a:r>
              <a:rPr lang="en-US" sz="3200" dirty="0"/>
              <a:t>Cluster Analysis</a:t>
            </a:r>
          </a:p>
          <a:p>
            <a:r>
              <a:rPr lang="en-US" sz="3200" dirty="0"/>
              <a:t>Civil network planning</a:t>
            </a:r>
          </a:p>
          <a:p>
            <a:r>
              <a:rPr lang="en-US" sz="3200" dirty="0"/>
              <a:t>Computer network routing </a:t>
            </a:r>
            <a:r>
              <a:rPr lang="en-US" sz="3200" dirty="0" smtClean="0"/>
              <a:t>protocol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Consider</a:t>
            </a:r>
            <a:r>
              <a:rPr lang="en-US" sz="3200" dirty="0"/>
              <a:t>, city network as a huge graph and now plans to deploy telephone lines in such a way that in minimum lines we can connect to all city nodes.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endParaRPr lang="en-US" sz="3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74612" y="4648200"/>
            <a:ext cx="59435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999418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Properties of Spanning </a:t>
            </a:r>
            <a:r>
              <a:rPr lang="en-US" b="1" dirty="0" smtClean="0"/>
              <a:t>Tree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611" y="715962"/>
            <a:ext cx="12114213" cy="614203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A connected graph G can have more than one spanning </a:t>
            </a:r>
            <a:r>
              <a:rPr lang="en-US" sz="3200" dirty="0" smtClean="0"/>
              <a:t>tree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All possible spanning trees of graph G, have the same number of edges and vertices</a:t>
            </a:r>
            <a:r>
              <a:rPr lang="en-US" sz="3200" dirty="0" smtClean="0"/>
              <a:t>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The spanning tree does not have any cycle (loops</a:t>
            </a:r>
            <a:r>
              <a:rPr lang="en-US" sz="3200" dirty="0" smtClean="0"/>
              <a:t>).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Removing one edge from the spanning tree will make the graph disconnected, i.e. the spanning tree is </a:t>
            </a:r>
            <a:r>
              <a:rPr lang="en-US" sz="3200" b="1" dirty="0"/>
              <a:t>minimally connected</a:t>
            </a:r>
            <a:r>
              <a:rPr lang="en-US" sz="3200" dirty="0" smtClean="0"/>
              <a:t>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Adding one edge to the spanning tree will create a circuit or loop, i.e. the spanning tree is </a:t>
            </a:r>
            <a:r>
              <a:rPr lang="en-US" sz="3200" b="1" dirty="0"/>
              <a:t>maximally acyclic</a:t>
            </a:r>
            <a:r>
              <a:rPr lang="en-US" sz="3200" dirty="0"/>
              <a:t>.</a:t>
            </a:r>
            <a:endParaRPr lang="en-US" sz="3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74612" y="4648200"/>
            <a:ext cx="59435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737267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Mathematical Properties of Spanning </a:t>
            </a:r>
            <a:r>
              <a:rPr lang="en-US" b="1" dirty="0" smtClean="0"/>
              <a:t>Tree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611" y="715962"/>
            <a:ext cx="12114213" cy="614203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Spanning tree has </a:t>
            </a:r>
            <a:r>
              <a:rPr lang="en-US" sz="3200" b="1" dirty="0"/>
              <a:t>n-1</a:t>
            </a:r>
            <a:r>
              <a:rPr lang="en-US" sz="3200" dirty="0"/>
              <a:t> edges, where </a:t>
            </a:r>
            <a:r>
              <a:rPr lang="en-US" sz="3200" b="1" dirty="0"/>
              <a:t>n</a:t>
            </a:r>
            <a:r>
              <a:rPr lang="en-US" sz="3200" dirty="0"/>
              <a:t> is the number of nodes (vertices</a:t>
            </a:r>
            <a:r>
              <a:rPr lang="en-US" sz="3200" dirty="0" smtClean="0"/>
              <a:t>).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From a complete graph, by removing maximum </a:t>
            </a:r>
            <a:r>
              <a:rPr lang="en-US" sz="3200" b="1" dirty="0"/>
              <a:t>e - n + 1</a:t>
            </a:r>
            <a:r>
              <a:rPr lang="en-US" sz="3200" dirty="0"/>
              <a:t> edges, we can construct a spanning tree.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A complete graph can have maximum </a:t>
            </a:r>
            <a:r>
              <a:rPr lang="en-US" sz="3200" b="1" dirty="0"/>
              <a:t>n</a:t>
            </a:r>
            <a:r>
              <a:rPr lang="en-US" sz="3200" b="1" baseline="30000" dirty="0"/>
              <a:t>n-2</a:t>
            </a:r>
            <a:r>
              <a:rPr lang="en-US" sz="3200" dirty="0"/>
              <a:t> number of spanning trees.</a:t>
            </a:r>
            <a:endParaRPr lang="en-US" sz="3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74612" y="4648200"/>
            <a:ext cx="59435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628056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Minimum Spanning </a:t>
            </a:r>
            <a:r>
              <a:rPr lang="en-US" b="1" dirty="0" smtClean="0"/>
              <a:t>tree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611" y="715962"/>
            <a:ext cx="12114213" cy="614203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A minimum spanning tree can be defined as the spanning tree in which the sum of the weights of the edge is </a:t>
            </a:r>
            <a:r>
              <a:rPr lang="en-US" sz="3200" dirty="0" smtClean="0"/>
              <a:t>minimum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The weight of the spanning tree is the sum of the weights given to the edges of the spanning tree</a:t>
            </a:r>
            <a:r>
              <a:rPr lang="en-US" sz="3200" dirty="0" smtClean="0"/>
              <a:t>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The minimum spanning tree from a graph is found using the </a:t>
            </a:r>
            <a:r>
              <a:rPr lang="en-US" sz="3200" dirty="0" smtClean="0"/>
              <a:t>Prim's </a:t>
            </a:r>
            <a:r>
              <a:rPr lang="en-US" sz="3200" dirty="0"/>
              <a:t>Algorithm  </a:t>
            </a:r>
            <a:r>
              <a:rPr lang="en-US" sz="3200" dirty="0" smtClean="0"/>
              <a:t>and  </a:t>
            </a:r>
            <a:r>
              <a:rPr lang="en-US" sz="3200" dirty="0" err="1"/>
              <a:t>Kruskal's</a:t>
            </a:r>
            <a:r>
              <a:rPr lang="en-US" sz="3200" dirty="0"/>
              <a:t> Algorithm</a:t>
            </a:r>
            <a:endParaRPr lang="en-US" sz="3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74612" y="4648200"/>
            <a:ext cx="59435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560803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rld country repor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World country report presentation.potx" id="{FF082492-D6CE-444E-B3E8-FB131EDFAC53}" vid="{71BD5CC8-96B3-46A6-8835-37741E8965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country report presentation</Template>
  <TotalTime>1091</TotalTime>
  <Words>577</Words>
  <Application>Microsoft Macintosh PowerPoint</Application>
  <PresentationFormat>Custom</PresentationFormat>
  <Paragraphs>69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World country report presentation</vt:lpstr>
      <vt:lpstr>SPANNING TREE</vt:lpstr>
      <vt:lpstr>Spanning tree</vt:lpstr>
      <vt:lpstr>Example:</vt:lpstr>
      <vt:lpstr> </vt:lpstr>
      <vt:lpstr> </vt:lpstr>
      <vt:lpstr>Applications of the spanning tree</vt:lpstr>
      <vt:lpstr>Properties of Spanning Tree</vt:lpstr>
      <vt:lpstr>Mathematical Properties of Spanning Tree</vt:lpstr>
      <vt:lpstr>Minimum Spanning tree</vt:lpstr>
      <vt:lpstr>Example of minimum spanning tree</vt:lpstr>
      <vt:lpstr> </vt:lpstr>
      <vt:lpstr>Applications of minimum spanning tree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</dc:title>
  <dc:creator>Yasir</dc:creator>
  <cp:lastModifiedBy>Derrick</cp:lastModifiedBy>
  <cp:revision>88</cp:revision>
  <dcterms:created xsi:type="dcterms:W3CDTF">2022-01-12T07:04:17Z</dcterms:created>
  <dcterms:modified xsi:type="dcterms:W3CDTF">2023-04-19T03:49:25Z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