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69" r:id="rId2"/>
    <p:sldId id="273" r:id="rId3"/>
    <p:sldId id="274" r:id="rId4"/>
    <p:sldId id="275" r:id="rId5"/>
    <p:sldId id="276" r:id="rId6"/>
    <p:sldId id="277" r:id="rId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83" autoAdjust="0"/>
    <p:restoredTop sz="94660"/>
  </p:normalViewPr>
  <p:slideViewPr>
    <p:cSldViewPr>
      <p:cViewPr varScale="1">
        <p:scale>
          <a:sx n="79" d="100"/>
          <a:sy n="79" d="100"/>
        </p:scale>
        <p:origin x="-354" y="-78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pPr/>
              <a:t>4/18/2023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pPr/>
              <a:t>4/18/2023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48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773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6461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547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651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23671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87455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9219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150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624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0453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2105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9068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9785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1988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294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89012" y="1752600"/>
            <a:ext cx="10668001" cy="3048001"/>
          </a:xfrm>
        </p:spPr>
        <p:txBody>
          <a:bodyPr/>
          <a:lstStyle/>
          <a:p>
            <a:r>
              <a:rPr lang="en-US" b="1" dirty="0" smtClean="0"/>
              <a:t>Topological sort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Yasir | Programming Domain</a:t>
            </a:r>
          </a:p>
        </p:txBody>
      </p:sp>
    </p:spTree>
    <p:extLst>
      <p:ext uri="{BB962C8B-B14F-4D97-AF65-F5344CB8AC3E}">
        <p14:creationId xmlns:p14="http://schemas.microsoft.com/office/powerpoint/2010/main" xmlns="" val="288708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Graph should be directed and acyclic (DAG)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It is a linear ordering of its vertex such that for every directed  edge UV for vertex U to V, U comes before vertex V in the ordering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Every DAG will have </a:t>
            </a:r>
            <a:r>
              <a:rPr lang="en-US" sz="3200" dirty="0" err="1" smtClean="0"/>
              <a:t>atleast</a:t>
            </a:r>
            <a:r>
              <a:rPr lang="en-US" sz="3200" dirty="0" smtClean="0"/>
              <a:t> one topological ordering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AutoShape 2" descr="atrix floyd warshall algorithm"/>
          <p:cNvSpPr>
            <a:spLocks noChangeAspect="1" noChangeArrowheads="1"/>
          </p:cNvSpPr>
          <p:nvPr/>
        </p:nvSpPr>
        <p:spPr bwMode="auto">
          <a:xfrm>
            <a:off x="0" y="0"/>
            <a:ext cx="4762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015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 first step: Find </a:t>
            </a:r>
            <a:r>
              <a:rPr lang="en-US" sz="3200" dirty="0" err="1" smtClean="0"/>
              <a:t>indegree</a:t>
            </a: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Step 2: choose vertex with </a:t>
            </a:r>
            <a:r>
              <a:rPr lang="en-US" sz="3200" dirty="0" err="1" smtClean="0"/>
              <a:t>indegree</a:t>
            </a:r>
            <a:r>
              <a:rPr lang="en-US" sz="3200" dirty="0" smtClean="0"/>
              <a:t> 0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Print </a:t>
            </a:r>
            <a:r>
              <a:rPr lang="en-US" sz="3200" dirty="0" smtClean="0"/>
              <a:t>1</a:t>
            </a:r>
            <a:br>
              <a:rPr lang="en-US" sz="3200" dirty="0" smtClean="0"/>
            </a:br>
            <a:r>
              <a:rPr lang="en-US" sz="3200" dirty="0" smtClean="0"/>
              <a:t>1--&gt; delete outgoing edges </a:t>
            </a:r>
            <a:r>
              <a:rPr lang="en-US" sz="3200" dirty="0" err="1" smtClean="0"/>
              <a:t>I,e</a:t>
            </a:r>
            <a:r>
              <a:rPr lang="en-US" sz="3200" dirty="0" smtClean="0"/>
              <a:t> 12 and 14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AutoShape 2" descr="atrix floyd warshall algorithm"/>
          <p:cNvSpPr>
            <a:spLocks noChangeAspect="1" noChangeArrowheads="1"/>
          </p:cNvSpPr>
          <p:nvPr/>
        </p:nvSpPr>
        <p:spPr bwMode="auto">
          <a:xfrm>
            <a:off x="0" y="0"/>
            <a:ext cx="4762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42012" y="938212"/>
            <a:ext cx="5334000" cy="295910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19096792"/>
              </p:ext>
            </p:extLst>
          </p:nvPr>
        </p:nvGraphicFramePr>
        <p:xfrm>
          <a:off x="608012" y="1876425"/>
          <a:ext cx="2971800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859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6212" y="4343400"/>
            <a:ext cx="2667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8982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Update </a:t>
            </a:r>
            <a:r>
              <a:rPr lang="en-US" sz="3200" dirty="0" err="1" smtClean="0"/>
              <a:t>indegree</a:t>
            </a: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Again select vertex with </a:t>
            </a:r>
            <a:r>
              <a:rPr lang="en-US" sz="3200" dirty="0" err="1" smtClean="0"/>
              <a:t>indegree</a:t>
            </a:r>
            <a:r>
              <a:rPr lang="en-US" sz="3200" dirty="0" smtClean="0"/>
              <a:t> 0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Print </a:t>
            </a:r>
            <a:r>
              <a:rPr lang="en-US" sz="3200" dirty="0" smtClean="0"/>
              <a:t>2</a:t>
            </a:r>
            <a:br>
              <a:rPr lang="en-US" sz="3200" dirty="0" smtClean="0"/>
            </a:br>
            <a:r>
              <a:rPr lang="en-US" sz="3200" dirty="0" smtClean="0"/>
              <a:t>2 --&gt; </a:t>
            </a:r>
            <a:r>
              <a:rPr lang="en-US" sz="3200" dirty="0"/>
              <a:t>delete outgoing edges </a:t>
            </a:r>
            <a:r>
              <a:rPr lang="en-US" sz="3200" dirty="0" err="1"/>
              <a:t>I,e</a:t>
            </a:r>
            <a:r>
              <a:rPr lang="en-US" sz="3200" dirty="0"/>
              <a:t> </a:t>
            </a:r>
            <a:r>
              <a:rPr lang="en-US" sz="3200" dirty="0" smtClean="0"/>
              <a:t>23 </a:t>
            </a:r>
            <a:r>
              <a:rPr lang="en-US" sz="3200" dirty="0"/>
              <a:t>and </a:t>
            </a:r>
            <a:r>
              <a:rPr lang="en-US" sz="3200" dirty="0" smtClean="0"/>
              <a:t>24 </a:t>
            </a:r>
            <a:endParaRPr lang="en-US" sz="32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AutoShape 2" descr="atrix floyd warshall algorithm"/>
          <p:cNvSpPr>
            <a:spLocks noChangeAspect="1" noChangeArrowheads="1"/>
          </p:cNvSpPr>
          <p:nvPr/>
        </p:nvSpPr>
        <p:spPr bwMode="auto">
          <a:xfrm>
            <a:off x="0" y="0"/>
            <a:ext cx="4762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1012" y="838200"/>
            <a:ext cx="2667000" cy="2381250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9298331"/>
              </p:ext>
            </p:extLst>
          </p:nvPr>
        </p:nvGraphicFramePr>
        <p:xfrm>
          <a:off x="379411" y="1642427"/>
          <a:ext cx="4139142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69571"/>
                <a:gridCol w="2069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66212" y="4343400"/>
            <a:ext cx="2829604" cy="233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1107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Update </a:t>
            </a:r>
            <a:r>
              <a:rPr lang="en-US" sz="3200" dirty="0" err="1" smtClean="0"/>
              <a:t>indegree</a:t>
            </a: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/>
              <a:t>Again select vertex with </a:t>
            </a:r>
            <a:r>
              <a:rPr lang="en-US" sz="3200" dirty="0" err="1"/>
              <a:t>indegree</a:t>
            </a:r>
            <a:r>
              <a:rPr lang="en-US" sz="3200" dirty="0"/>
              <a:t> </a:t>
            </a:r>
            <a:r>
              <a:rPr lang="en-US" sz="3200" dirty="0" smtClean="0"/>
              <a:t>0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Print 4</a:t>
            </a:r>
            <a:br>
              <a:rPr lang="en-US" sz="3200" dirty="0" smtClean="0"/>
            </a:br>
            <a:r>
              <a:rPr lang="en-US" sz="3200" dirty="0"/>
              <a:t> </a:t>
            </a:r>
            <a:r>
              <a:rPr lang="en-US" sz="3200" dirty="0" smtClean="0"/>
              <a:t>4 </a:t>
            </a:r>
            <a:r>
              <a:rPr lang="en-US" sz="3200" dirty="0"/>
              <a:t>--&gt; delete outgoing edges </a:t>
            </a:r>
            <a:r>
              <a:rPr lang="en-US" sz="3200" dirty="0" err="1"/>
              <a:t>I,e</a:t>
            </a:r>
            <a:r>
              <a:rPr lang="en-US" sz="3200" dirty="0"/>
              <a:t> </a:t>
            </a:r>
            <a:r>
              <a:rPr lang="en-US" sz="3200" dirty="0" smtClean="0"/>
              <a:t>43 </a:t>
            </a:r>
            <a:r>
              <a:rPr lang="en-US" sz="3200" dirty="0"/>
              <a:t>and </a:t>
            </a:r>
            <a:r>
              <a:rPr lang="en-US" sz="3200" dirty="0" smtClean="0"/>
              <a:t>45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AutoShape 2" descr="atrix floyd warshall algorithm"/>
          <p:cNvSpPr>
            <a:spLocks noChangeAspect="1" noChangeArrowheads="1"/>
          </p:cNvSpPr>
          <p:nvPr/>
        </p:nvSpPr>
        <p:spPr bwMode="auto">
          <a:xfrm>
            <a:off x="0" y="0"/>
            <a:ext cx="4762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142412" y="907732"/>
            <a:ext cx="2829604" cy="2335212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5817197"/>
              </p:ext>
            </p:extLst>
          </p:nvPr>
        </p:nvGraphicFramePr>
        <p:xfrm>
          <a:off x="531812" y="1505585"/>
          <a:ext cx="3529542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764771"/>
                <a:gridCol w="17647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133012" y="3634720"/>
            <a:ext cx="12700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4414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9411" y="0"/>
            <a:ext cx="11734801" cy="71596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11" y="715962"/>
            <a:ext cx="12114213" cy="61420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Select vertex with </a:t>
            </a:r>
            <a:r>
              <a:rPr lang="en-US" sz="3200" dirty="0" err="1" smtClean="0"/>
              <a:t>indegree</a:t>
            </a:r>
            <a:r>
              <a:rPr lang="en-US" sz="3200" dirty="0" smtClean="0"/>
              <a:t> 0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Select anyone as both have 0 as </a:t>
            </a:r>
            <a:r>
              <a:rPr lang="en-US" sz="3200" dirty="0" err="1" smtClean="0"/>
              <a:t>indegree</a:t>
            </a:r>
            <a:endParaRPr lang="en-US" sz="3200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Print 3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Print 5.   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dirty="0" smtClean="0"/>
              <a:t>Printed </a:t>
            </a:r>
            <a:r>
              <a:rPr lang="en-US" sz="3200" dirty="0" err="1" smtClean="0"/>
              <a:t>topololical</a:t>
            </a:r>
            <a:r>
              <a:rPr lang="en-US" sz="3200" dirty="0" smtClean="0"/>
              <a:t> sort-&gt; 1 2 4 3 5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3200" smtClean="0"/>
              <a:t>Another sort can be  1 2 4 5 3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74612" y="4648200"/>
            <a:ext cx="5943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</p:txBody>
      </p:sp>
      <p:sp>
        <p:nvSpPr>
          <p:cNvPr id="5" name="AutoShape 2" descr="atrix floyd warshall algorithm"/>
          <p:cNvSpPr>
            <a:spLocks noChangeAspect="1" noChangeArrowheads="1"/>
          </p:cNvSpPr>
          <p:nvPr/>
        </p:nvSpPr>
        <p:spPr bwMode="auto">
          <a:xfrm>
            <a:off x="0" y="0"/>
            <a:ext cx="4762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82237" y="938212"/>
            <a:ext cx="12700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6060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1137</TotalTime>
  <Words>195</Words>
  <Application>Microsoft Macintosh PowerPoint</Application>
  <PresentationFormat>Custom</PresentationFormat>
  <Paragraphs>65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World country report presentation</vt:lpstr>
      <vt:lpstr>Topological sort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Yasir</dc:creator>
  <cp:lastModifiedBy>Derrick</cp:lastModifiedBy>
  <cp:revision>95</cp:revision>
  <dcterms:created xsi:type="dcterms:W3CDTF">2022-01-12T07:04:17Z</dcterms:created>
  <dcterms:modified xsi:type="dcterms:W3CDTF">2023-04-18T12:10:10Z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