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9" r:id="rId2"/>
    <p:sldId id="273" r:id="rId3"/>
    <p:sldId id="274" r:id="rId4"/>
    <p:sldId id="277" r:id="rId5"/>
    <p:sldId id="278" r:id="rId6"/>
    <p:sldId id="279" r:id="rId7"/>
    <p:sldId id="280" r:id="rId8"/>
    <p:sldId id="281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>
      <p:cViewPr varScale="1">
        <p:scale>
          <a:sx n="122" d="100"/>
          <a:sy n="122" d="100"/>
        </p:scale>
        <p:origin x="240" y="344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4/25/22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4/25/22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48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33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0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46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78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09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7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4/25/22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4/25/22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programiz.com/dsa/dynamic-programm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89012" y="1752600"/>
            <a:ext cx="10668001" cy="3048001"/>
          </a:xfrm>
        </p:spPr>
        <p:txBody>
          <a:bodyPr/>
          <a:lstStyle/>
          <a:p>
            <a:r>
              <a:rPr lang="en-US" b="1" dirty="0"/>
              <a:t>Floyd-</a:t>
            </a:r>
            <a:r>
              <a:rPr lang="en-US" b="1" dirty="0" err="1"/>
              <a:t>Warshall</a:t>
            </a:r>
            <a:r>
              <a:rPr lang="en-US" b="1" dirty="0"/>
              <a:t> Algorithm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Yasir | Programming Domain</a:t>
            </a:r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Floyd-</a:t>
            </a:r>
            <a:r>
              <a:rPr lang="en-US" sz="3200" dirty="0" err="1"/>
              <a:t>Warshall</a:t>
            </a:r>
            <a:r>
              <a:rPr lang="en-US" sz="3200" dirty="0"/>
              <a:t> Algorithm is an algorithm for finding the shortest path between all the pairs of vertices in a weighted graph. </a:t>
            </a:r>
            <a:r>
              <a:rPr lang="en-US" sz="3200" dirty="0" smtClean="0"/>
              <a:t>T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This </a:t>
            </a:r>
            <a:r>
              <a:rPr lang="en-US" sz="3200" dirty="0"/>
              <a:t>algorithm works for both the directed and undirected weighted graphs. </a:t>
            </a:r>
            <a:endParaRPr lang="en-US" sz="3200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But</a:t>
            </a:r>
            <a:r>
              <a:rPr lang="en-US" sz="3200" dirty="0"/>
              <a:t>, it does not work for the graphs with negative cycles (where the sum of the edges in a cycle is negative</a:t>
            </a:r>
            <a:r>
              <a:rPr lang="en-US" sz="3200" dirty="0" smtClean="0"/>
              <a:t>).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This algorithm follows the </a:t>
            </a:r>
            <a:r>
              <a:rPr lang="en-US" sz="3200" dirty="0">
                <a:hlinkClick r:id="rId3"/>
              </a:rPr>
              <a:t>dynamic programming</a:t>
            </a:r>
            <a:r>
              <a:rPr lang="en-US" sz="3200" dirty="0"/>
              <a:t> approach to find the shortest paths.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AutoShape 2" descr="atrix floyd warshall algorithm"/>
          <p:cNvSpPr>
            <a:spLocks noChangeAspect="1" noChangeArrowheads="1"/>
          </p:cNvSpPr>
          <p:nvPr/>
        </p:nvSpPr>
        <p:spPr bwMode="auto">
          <a:xfrm>
            <a:off x="0" y="0"/>
            <a:ext cx="47625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How Floyd-</a:t>
            </a:r>
            <a:r>
              <a:rPr lang="en-US" b="1" dirty="0" err="1"/>
              <a:t>Warshall</a:t>
            </a:r>
            <a:r>
              <a:rPr lang="en-US" b="1" dirty="0"/>
              <a:t> Algorithm Works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AutoShape 2" descr="atrix floyd warshall algorithm"/>
          <p:cNvSpPr>
            <a:spLocks noChangeAspect="1" noChangeArrowheads="1"/>
          </p:cNvSpPr>
          <p:nvPr/>
        </p:nvSpPr>
        <p:spPr bwMode="auto">
          <a:xfrm>
            <a:off x="0" y="0"/>
            <a:ext cx="47625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45" y="738536"/>
            <a:ext cx="2971800" cy="25543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45" y="3650874"/>
            <a:ext cx="3901109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5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AutoShape 2" descr="atrix floyd warshall algorithm"/>
          <p:cNvSpPr>
            <a:spLocks noChangeAspect="1" noChangeArrowheads="1"/>
          </p:cNvSpPr>
          <p:nvPr/>
        </p:nvSpPr>
        <p:spPr bwMode="auto">
          <a:xfrm>
            <a:off x="0" y="0"/>
            <a:ext cx="47625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1" y="122237"/>
            <a:ext cx="3778941" cy="28971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3505200"/>
            <a:ext cx="8561238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2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AutoShape 2" descr="atrix floyd warshall algorithm"/>
          <p:cNvSpPr>
            <a:spLocks noChangeAspect="1" noChangeArrowheads="1"/>
          </p:cNvSpPr>
          <p:nvPr/>
        </p:nvSpPr>
        <p:spPr bwMode="auto">
          <a:xfrm>
            <a:off x="0" y="0"/>
            <a:ext cx="47625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1" y="357980"/>
            <a:ext cx="8480516" cy="29186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0" y="3718530"/>
            <a:ext cx="8352733" cy="298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0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1" y="3505200"/>
            <a:ext cx="9085118" cy="3098800"/>
          </a:xfrm>
        </p:spPr>
      </p:pic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AutoShape 2" descr="atrix floyd warshall algorithm"/>
          <p:cNvSpPr>
            <a:spLocks noChangeAspect="1" noChangeArrowheads="1"/>
          </p:cNvSpPr>
          <p:nvPr/>
        </p:nvSpPr>
        <p:spPr bwMode="auto">
          <a:xfrm>
            <a:off x="0" y="0"/>
            <a:ext cx="47625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01" y="98752"/>
            <a:ext cx="8502609" cy="30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AutoShape 2" descr="atrix floyd warshall algorithm"/>
          <p:cNvSpPr>
            <a:spLocks noChangeAspect="1" noChangeArrowheads="1"/>
          </p:cNvSpPr>
          <p:nvPr/>
        </p:nvSpPr>
        <p:spPr bwMode="auto">
          <a:xfrm>
            <a:off x="0" y="0"/>
            <a:ext cx="47625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1" y="228600"/>
            <a:ext cx="8936182" cy="3048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63" y="3494690"/>
            <a:ext cx="8969477" cy="3124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620391" y="3524815"/>
            <a:ext cx="249382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</a:t>
            </a:r>
            <a:r>
              <a:rPr lang="en-US" sz="2800" baseline="30000" dirty="0"/>
              <a:t>4</a:t>
            </a:r>
            <a:r>
              <a:rPr lang="en-US" sz="2800" dirty="0"/>
              <a:t> gives the shortest path between each pair of vertices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452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Floyd-</a:t>
            </a:r>
            <a:r>
              <a:rPr lang="en-US" b="1" dirty="0" err="1"/>
              <a:t>Warshall</a:t>
            </a:r>
            <a:r>
              <a:rPr lang="en-US" b="1" dirty="0"/>
              <a:t> </a:t>
            </a:r>
            <a:r>
              <a:rPr lang="en-US" b="1" dirty="0" smtClean="0"/>
              <a:t>Algorithm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 marL="45720" indent="0">
              <a:lnSpc>
                <a:spcPct val="160000"/>
              </a:lnSpc>
              <a:buNone/>
            </a:pPr>
            <a:r>
              <a:rPr lang="en-US" sz="3200" dirty="0"/>
              <a:t>n = no of </a:t>
            </a:r>
            <a:r>
              <a:rPr lang="en-US" sz="3200" dirty="0" smtClean="0"/>
              <a:t>vertices</a:t>
            </a:r>
          </a:p>
          <a:p>
            <a:pPr marL="45720" indent="0">
              <a:lnSpc>
                <a:spcPct val="160000"/>
              </a:lnSpc>
              <a:buNone/>
            </a:pPr>
            <a:r>
              <a:rPr lang="en-US" sz="3200" dirty="0" smtClean="0"/>
              <a:t> </a:t>
            </a:r>
            <a:r>
              <a:rPr lang="en-US" sz="3200" dirty="0"/>
              <a:t>A = matrix of dimension </a:t>
            </a:r>
            <a:r>
              <a:rPr lang="en-US" sz="3200" dirty="0" smtClean="0"/>
              <a:t>n*n</a:t>
            </a:r>
          </a:p>
          <a:p>
            <a:pPr marL="45720" indent="0">
              <a:lnSpc>
                <a:spcPct val="160000"/>
              </a:lnSpc>
              <a:buNone/>
            </a:pPr>
            <a:r>
              <a:rPr lang="en-US" sz="3200" dirty="0" smtClean="0"/>
              <a:t> </a:t>
            </a:r>
            <a:r>
              <a:rPr lang="en-US" sz="3200" dirty="0"/>
              <a:t>for k = 1 to n </a:t>
            </a:r>
            <a:endParaRPr lang="en-US" sz="3200" dirty="0" smtClean="0"/>
          </a:p>
          <a:p>
            <a:pPr marL="274320" lvl="1" indent="0">
              <a:lnSpc>
                <a:spcPct val="160000"/>
              </a:lnSpc>
              <a:buNone/>
            </a:pPr>
            <a:r>
              <a:rPr lang="en-US" sz="2800" dirty="0" smtClean="0"/>
              <a:t>for </a:t>
            </a:r>
            <a:r>
              <a:rPr lang="en-US" sz="2800" dirty="0" err="1"/>
              <a:t>i</a:t>
            </a:r>
            <a:r>
              <a:rPr lang="en-US" sz="2800" dirty="0"/>
              <a:t> = 1 to n </a:t>
            </a:r>
            <a:endParaRPr lang="en-US" sz="2800" dirty="0" smtClean="0"/>
          </a:p>
          <a:p>
            <a:pPr marL="502920" lvl="2" indent="0">
              <a:lnSpc>
                <a:spcPct val="160000"/>
              </a:lnSpc>
              <a:buNone/>
            </a:pPr>
            <a:r>
              <a:rPr lang="en-US" sz="2600" dirty="0" smtClean="0"/>
              <a:t>for </a:t>
            </a:r>
            <a:r>
              <a:rPr lang="en-US" sz="2600" dirty="0"/>
              <a:t>j = 1 to n </a:t>
            </a:r>
            <a:endParaRPr lang="en-US" sz="2600" dirty="0" smtClean="0"/>
          </a:p>
          <a:p>
            <a:pPr marL="731520" lvl="3" indent="0">
              <a:lnSpc>
                <a:spcPct val="160000"/>
              </a:lnSpc>
              <a:buNone/>
            </a:pPr>
            <a:r>
              <a:rPr lang="en-US" sz="2400" dirty="0" err="1" smtClean="0"/>
              <a:t>A</a:t>
            </a:r>
            <a:r>
              <a:rPr lang="en-US" sz="2400" baseline="30000" dirty="0" err="1" smtClean="0"/>
              <a:t>k</a:t>
            </a:r>
            <a:r>
              <a:rPr lang="en-US" sz="2400" dirty="0" smtClean="0"/>
              <a:t>[</a:t>
            </a:r>
            <a:r>
              <a:rPr lang="en-US" sz="2400" dirty="0" err="1" smtClean="0"/>
              <a:t>i</a:t>
            </a:r>
            <a:r>
              <a:rPr lang="en-US" sz="2400" dirty="0"/>
              <a:t>, j] = min (A</a:t>
            </a:r>
            <a:r>
              <a:rPr lang="en-US" sz="2400" baseline="30000" dirty="0"/>
              <a:t>k-1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, j], A</a:t>
            </a:r>
            <a:r>
              <a:rPr lang="en-US" sz="2400" baseline="30000" dirty="0"/>
              <a:t>k-1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, k] + A</a:t>
            </a:r>
            <a:r>
              <a:rPr lang="en-US" sz="2400" baseline="30000" dirty="0"/>
              <a:t>k-1</a:t>
            </a:r>
            <a:r>
              <a:rPr lang="en-US" sz="2400" dirty="0"/>
              <a:t>[k, j]) </a:t>
            </a:r>
          </a:p>
          <a:p>
            <a:pPr marL="731520" lvl="3" indent="0">
              <a:lnSpc>
                <a:spcPct val="160000"/>
              </a:lnSpc>
              <a:buNone/>
            </a:pPr>
            <a:r>
              <a:rPr lang="en-US" sz="2400" dirty="0" smtClean="0"/>
              <a:t>return A</a:t>
            </a:r>
            <a:endParaRPr lang="en-US" sz="2400" dirty="0"/>
          </a:p>
          <a:p>
            <a:pPr lvl="3"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AutoShape 2" descr="atrix floyd warshall algorithm"/>
          <p:cNvSpPr>
            <a:spLocks noChangeAspect="1" noChangeArrowheads="1"/>
          </p:cNvSpPr>
          <p:nvPr/>
        </p:nvSpPr>
        <p:spPr bwMode="auto">
          <a:xfrm>
            <a:off x="0" y="0"/>
            <a:ext cx="47625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6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1105</TotalTime>
  <Words>207</Words>
  <Application>Microsoft Macintosh PowerPoint</Application>
  <PresentationFormat>Custom</PresentationFormat>
  <Paragraphs>31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Wingdings</vt:lpstr>
      <vt:lpstr>Arial</vt:lpstr>
      <vt:lpstr>World country report presentation</vt:lpstr>
      <vt:lpstr>Floyd-Warshall Algorithm</vt:lpstr>
      <vt:lpstr>PowerPoint Presentation</vt:lpstr>
      <vt:lpstr>How Floyd-Warshall Algorithm Works?</vt:lpstr>
      <vt:lpstr>PowerPoint Presentation</vt:lpstr>
      <vt:lpstr>PowerPoint Presentation</vt:lpstr>
      <vt:lpstr>PowerPoint Presentation</vt:lpstr>
      <vt:lpstr>PowerPoint Presentation</vt:lpstr>
      <vt:lpstr>Floyd-Warshall Algorithm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Yasir</dc:creator>
  <cp:lastModifiedBy>Microsoft Office User</cp:lastModifiedBy>
  <cp:revision>90</cp:revision>
  <dcterms:created xsi:type="dcterms:W3CDTF">2022-01-12T07:04:17Z</dcterms:created>
  <dcterms:modified xsi:type="dcterms:W3CDTF">2022-04-25T17:35:03Z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