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niravi85@outlook.com" userId="76d2bb44f7f383ef" providerId="LiveId" clId="{508E2880-B66C-41E8-B812-C6205F6CBC79}"/>
    <pc:docChg chg="delSld modSld">
      <pc:chgData name="patniravi85@outlook.com" userId="76d2bb44f7f383ef" providerId="LiveId" clId="{508E2880-B66C-41E8-B812-C6205F6CBC79}" dt="2023-02-22T09:56:02.465" v="2" actId="47"/>
      <pc:docMkLst>
        <pc:docMk/>
      </pc:docMkLst>
      <pc:sldChg chg="modSp mod">
        <pc:chgData name="patniravi85@outlook.com" userId="76d2bb44f7f383ef" providerId="LiveId" clId="{508E2880-B66C-41E8-B812-C6205F6CBC79}" dt="2023-02-22T09:55:27.088" v="1" actId="1036"/>
        <pc:sldMkLst>
          <pc:docMk/>
          <pc:sldMk cId="3085346516" sldId="257"/>
        </pc:sldMkLst>
        <pc:picChg chg="mod">
          <ac:chgData name="patniravi85@outlook.com" userId="76d2bb44f7f383ef" providerId="LiveId" clId="{508E2880-B66C-41E8-B812-C6205F6CBC79}" dt="2023-02-22T09:55:27.088" v="1" actId="1036"/>
          <ac:picMkLst>
            <pc:docMk/>
            <pc:sldMk cId="3085346516" sldId="257"/>
            <ac:picMk id="3" creationId="{64B16E2D-E3E6-2EB1-E3AF-2B81AF691A05}"/>
          </ac:picMkLst>
        </pc:picChg>
      </pc:sldChg>
      <pc:sldChg chg="del">
        <pc:chgData name="patniravi85@outlook.com" userId="76d2bb44f7f383ef" providerId="LiveId" clId="{508E2880-B66C-41E8-B812-C6205F6CBC79}" dt="2023-02-22T09:56:02.465" v="2" actId="47"/>
        <pc:sldMkLst>
          <pc:docMk/>
          <pc:sldMk cId="485444554" sldId="272"/>
        </pc:sldMkLst>
      </pc:sldChg>
      <pc:sldChg chg="del">
        <pc:chgData name="patniravi85@outlook.com" userId="76d2bb44f7f383ef" providerId="LiveId" clId="{508E2880-B66C-41E8-B812-C6205F6CBC79}" dt="2023-02-22T09:55:06.703" v="0" actId="47"/>
        <pc:sldMkLst>
          <pc:docMk/>
          <pc:sldMk cId="153291555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83B-D901-D00C-1027-890B7A470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DF00-9F88-AD11-87E6-AE5C0ACE4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56E2-E557-0F24-F9AB-C41E143E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3217B-4998-0C01-E91F-85D470B0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E71F-FF3B-811D-9BC9-6AE62228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A095-0B27-2D54-5EF7-D38AE2AA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5983-8C74-FA50-6B32-EF4B3A90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3D97-05CC-4483-48E3-012B05AC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AA21-EB8E-7175-0C84-2DF264AF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9C1A-5884-EBD7-61BE-AC8D08E4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5FE2E-E126-A5BE-5CD5-F3C9A105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23662-6368-36F5-7B27-8054BD9C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3708-B908-125B-4480-F428D6A6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48B3-DF40-1A10-A2E6-F0489942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07C4-1198-64FD-AEE1-65862AB7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3EC1-AB2E-467F-C510-FE23CC5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CC30-8B7D-BE7F-1EC3-ACC117EA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425F-D959-799E-6775-1F811495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8564-6F1F-47C2-943D-22B39B23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4EE9-99C2-4ADC-C192-217BF51B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AAB0-E039-B069-ADA1-604EF5E5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979A-9D16-F6EB-6F97-163210E4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25DA-CFB1-4C0F-664C-00BDA73D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E7D2-E680-7CF3-0803-135A844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0916-C027-FD52-805C-62A3F49E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AA42-8162-AACD-E67F-792342B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E034-7AC0-8A20-5BF0-F077D0B08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1475-DB4E-2E0A-5769-98A9B593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DB421-6FBA-5723-D74C-C7F2F3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ED23-BA15-73D2-DEDB-7747A63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4A4E3-C0EB-6B27-C49C-1BFFA11D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B895-BD8F-D403-AF55-36CCC60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BD70-FA31-25B0-7EEF-EEC4CE70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C714-0A76-CF6A-A6C8-365F04D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4626-4D41-F605-FF31-BD72CE827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70AAA-294F-37DF-693E-0143DCB2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96604-8556-00B5-7BD4-46B46C7A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27933-2A99-C09C-E677-873FE5C0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B2431-65C8-AA23-66A1-B4CEAE2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0E5-6DF2-D192-0EE3-CE598A41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4CFF-9FF5-82AE-295E-7F6C679C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4B03-453B-B208-BEBE-BECA7C5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27DC8-9462-4D0F-B333-5F2CE545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7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7DEA0-0472-B2CA-2F72-DCA00163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DCDBA-9B3E-9CAC-7822-84B26358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86204-16F3-E9F9-9D5B-C406FAA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E4B-BA7B-08A3-FB47-6F5FC56C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87D6-5700-EFFB-8A3C-34CFEDBE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65CD4-77C5-4B7A-F84C-6108BB67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A087-4747-CCF7-EEB6-D20850C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631B-B24D-0F29-ED5E-5FEF442D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DCC4A-C41B-6382-B1E8-59B6ADD3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FE8A-5EF2-410F-8EBB-824907A8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4415B-4995-3B70-4A83-B1D4E58E7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E096-6CE8-E575-14BC-C18860D23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6BFFB-692E-150F-3434-6673DF2B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984E-CBD6-D003-8D35-BC63BB56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98C1-3B78-9143-A8DF-A8FCC11E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494BE-7F21-1515-2C15-B1E28217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7785-3EE6-92D3-39F2-EA9A0E72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B8D4-30D8-B4A4-3D80-72D5C93B3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F8C2-2FE6-2425-75B3-5CED11F25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CCDE-854B-3078-4C94-AF6F3FCBC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CB5A-069D-C9F7-800E-BA5DB6857A31}"/>
              </a:ext>
            </a:extLst>
          </p:cNvPr>
          <p:cNvSpPr txBox="1"/>
          <p:nvPr/>
        </p:nvSpPr>
        <p:spPr>
          <a:xfrm>
            <a:off x="1473200" y="1067197"/>
            <a:ext cx="873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Chapter-4</a:t>
            </a:r>
          </a:p>
          <a:p>
            <a:pPr algn="ctr"/>
            <a:r>
              <a:rPr lang="en-US" sz="6600" dirty="0"/>
              <a:t>Privacy</a:t>
            </a:r>
          </a:p>
          <a:p>
            <a:pPr algn="ctr"/>
            <a:r>
              <a:rPr lang="en-US" sz="6600" dirty="0"/>
              <a:t>Ethics in Information Technology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4847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ACF5D-540D-1D9C-0215-BDC4FC18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8" y="590905"/>
            <a:ext cx="11961904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003C0-E949-5EE8-BE40-F1DF6C51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2" y="514714"/>
            <a:ext cx="11238095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FCAA7-C20F-1E74-4762-C3D8F12C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3" y="629000"/>
            <a:ext cx="11885714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14EDA-E137-05C0-9ED1-9E358809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99"/>
            <a:ext cx="12192000" cy="64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5869F-2A35-C9B2-FD87-714FFB50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" y="190905"/>
            <a:ext cx="12076190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6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36B40-1A62-C9AC-EA65-9B01F830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190905"/>
            <a:ext cx="12038095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327BC-4297-BCCE-2AEF-DE59B52F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381381"/>
            <a:ext cx="1173333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ACA75-E558-AE27-39A1-E18C3CDE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9" y="476619"/>
            <a:ext cx="11657142" cy="5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3E265-FD73-C2A0-4C2E-7BDDF730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267095"/>
            <a:ext cx="1203809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CAD36-D5AC-6A4F-104D-794924FD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343286"/>
            <a:ext cx="12038095" cy="6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16E2D-E3E6-2EB1-E3AF-2B81AF69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85"/>
            <a:ext cx="12192000" cy="65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4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5CF82-0449-5216-9B8B-99B87B0A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19476"/>
            <a:ext cx="12038095" cy="68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D85D9-3AA3-91D2-E933-A0773105C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23"/>
            <a:ext cx="12192000" cy="61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CBC72-2D95-8A26-02F6-76CAEC16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837"/>
            <a:ext cx="12192000" cy="62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42B3A-EFF2-1AC5-03AB-A4A46FAF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51"/>
            <a:ext cx="12192000" cy="65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3F5C6-EE38-754C-28DF-275C747E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41"/>
            <a:ext cx="12192000" cy="6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8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2F8AA-88B3-AB52-4531-9AEA174A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" y="552809"/>
            <a:ext cx="11771428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903B7-D06D-66B2-4DA2-B9637736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667095"/>
            <a:ext cx="11733333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1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D60A7-B496-20F3-285C-031AFDB2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" y="438524"/>
            <a:ext cx="12000000" cy="5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8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8F3D-50AC-AA48-FAF2-323577C9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" y="114714"/>
            <a:ext cx="12038095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EB4B6-CFA2-30FD-AFF5-2D0BB1E3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9" y="819476"/>
            <a:ext cx="10552381" cy="52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29136-A2A6-232E-84A3-E47D0BAE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6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BFE0-7B84-ECA5-3F5A-B4832466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" y="114714"/>
            <a:ext cx="12114285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836D-89E4-8206-748A-E640AE52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15"/>
            <a:ext cx="12192000" cy="65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66347-4A41-6D92-1064-86D7D6C2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" y="381381"/>
            <a:ext cx="12152380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511CA-36C4-2B4D-96BB-CEE500AD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patniravi85@outlook.com</cp:lastModifiedBy>
  <cp:revision>1</cp:revision>
  <dcterms:created xsi:type="dcterms:W3CDTF">2023-02-19T10:11:56Z</dcterms:created>
  <dcterms:modified xsi:type="dcterms:W3CDTF">2023-02-22T09:56:25Z</dcterms:modified>
</cp:coreProperties>
</file>