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305" r:id="rId4"/>
    <p:sldId id="259" r:id="rId5"/>
    <p:sldId id="277" r:id="rId6"/>
    <p:sldId id="278" r:id="rId7"/>
    <p:sldId id="311" r:id="rId8"/>
    <p:sldId id="312" r:id="rId9"/>
    <p:sldId id="313" r:id="rId10"/>
    <p:sldId id="279" r:id="rId11"/>
    <p:sldId id="316" r:id="rId12"/>
    <p:sldId id="317" r:id="rId13"/>
    <p:sldId id="318" r:id="rId14"/>
    <p:sldId id="31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137C-78AD-453B-8F5E-1BDA66DB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4E069-FB93-49B3-9C3E-433DFF505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18F1-84A4-4957-9994-72C7BFA1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7C53-A28E-458A-BF3C-30F496F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8DBF-BA41-48F4-83E3-8E0B625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471-83A4-4C2F-A2BE-8B08556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ED24-FB04-439D-B3B4-5AE245326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29A1-CAF0-4648-ABCC-CAC03DA8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3148-241A-416E-A9A3-7CD8AD3E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8DAF-E557-43F3-912F-D77A0D81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DF269-2CB4-4A53-8B3D-68BD476D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A7C9-E1D5-4787-869C-BDDBC902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6C52-C615-42AD-A243-B60C3D3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1E62-42C8-4572-980D-69E43A9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C02B-49AF-4587-A7B4-433D154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DB65-C1A1-46E3-924A-D2A00BB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630F-E3A0-4735-A7D9-DB70B5EE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CB56-9631-4BB3-9EE0-BD8D6D76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2278-F7E4-4C06-AFE7-81E9B113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32A2-3843-4254-9B47-C9745E9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6A6-1373-4066-8680-27B47C41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1F95-63B4-45CE-B3F6-4238D18C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E369-EC40-41D7-90AB-383E89CC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70D9-2DA4-4C67-956D-18EA3895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FAF4-38C8-4936-A44A-376087C9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9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F33-1FFD-4AB1-9E27-4E75692E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5B4E-0E77-4621-A90E-099893AE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F5B7-5784-475A-967F-A148356E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BDF5-6BEC-4611-85FF-446D8E3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3748-27F0-4CDA-8A34-C5E27513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A95B-58FE-4952-937E-EB0F4810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B910-0D98-45C8-A0F1-AC4C0E74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2DF7-D0E1-4755-BF3A-6670DBF3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4FBD-B8B6-4E6B-9B83-B562EE1E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34-BB87-44DA-BC51-A5481B021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DC1B4-F0C1-430A-AC72-3B0DD7CCA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FC043-8B15-4661-855D-F7731F9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8C4AC-2A5B-4AB0-A8E1-2D8509E0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4C449-0129-49E3-A150-E284449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A63E-1D8C-4CCF-BBF1-CA4709A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5920F-433C-4D72-9239-5FAD374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B207-9A34-47BF-8639-E00584D2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B80D9-8642-4D68-AF64-5D3F3A1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57EFB-8276-4214-A945-9B8F3BB2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048E5-7BD5-4530-9DAA-862F76D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3D17-62A8-4122-9DDA-193E25F0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3A88-4C85-4309-A3C4-7E9866DD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914E-F49E-4CA0-BED4-B97981A8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D5CAA-5B6B-4E74-BF19-6C306F283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1577-38F4-48AC-BB44-9DBBBE57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14C61-12BA-45C4-B398-71E54C6A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A711-7727-4DA2-B336-52CE0577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7896-2B27-4986-9679-4899B315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BCC3E-23E5-4236-9E57-1DEBFD7AD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A8FF5-1B80-4AF2-971E-AB6BC1BE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C9AF-B9A0-44F9-8B94-01FA1345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434F-C979-4B80-BC17-AE04BD05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D9D2B-3E98-43A6-9DB5-52E7722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41895-88B4-47E4-A22A-943AD855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FCCA-3ECD-4004-BD97-9EE0225D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86FF-78C4-49F9-833D-CB67BAE53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C72-B96F-4C00-A98B-59447F2ECA0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BD34-C4C4-4A13-A394-2366F066D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9C22-425B-440D-97D7-A580B4479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337E-BF1E-4F8D-B753-D24313A0D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32C-EA28-4FA5-A11D-62AECFB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33" y="1036500"/>
            <a:ext cx="9002415" cy="70230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Basics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9E1-22FE-4940-8BD0-B7D8860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978089"/>
            <a:ext cx="11632163" cy="4077477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/>
              <a:t>HTML is the standard markup language for web pages and web applications.</a:t>
            </a:r>
          </a:p>
          <a:p>
            <a:pPr lvl="1"/>
            <a:r>
              <a:rPr lang="en-US" sz="2400" dirty="0"/>
              <a:t>With HTML you can create your own Website.</a:t>
            </a:r>
          </a:p>
          <a:p>
            <a:pPr lvl="1"/>
            <a:r>
              <a:rPr lang="en-US" sz="2400" dirty="0"/>
              <a:t>HTML stands for HYPERTEXT MARKUP LANGUAGE.</a:t>
            </a:r>
          </a:p>
          <a:p>
            <a:pPr lvl="1"/>
            <a:r>
              <a:rPr lang="en-IN" sz="2400" dirty="0"/>
              <a:t>Extension of HTML file is .html</a:t>
            </a:r>
            <a:endParaRPr lang="en-US" sz="2400" dirty="0"/>
          </a:p>
          <a:p>
            <a:pPr lvl="1"/>
            <a:r>
              <a:rPr lang="en-US" sz="2400" dirty="0"/>
              <a:t>It tells a web browser how to display the text, images and other form of multimedia on a webpage.</a:t>
            </a:r>
          </a:p>
          <a:p>
            <a:pPr lvl="1"/>
            <a:r>
              <a:rPr lang="en-US" sz="2400" dirty="0"/>
              <a:t>HTML elements are represented by tags</a:t>
            </a:r>
          </a:p>
          <a:p>
            <a:pPr lvl="2"/>
            <a:r>
              <a:rPr lang="en-US" sz="2400" b="1" dirty="0"/>
              <a:t>Container Tag/ Pair Tag</a:t>
            </a:r>
            <a:r>
              <a:rPr lang="en-US" sz="2400" dirty="0"/>
              <a:t>: The first tag in a pair is the start tag, the second tag is the end tag. The end tag is written like the start tag, with a forward slash before the tag name.</a:t>
            </a:r>
          </a:p>
          <a:p>
            <a:pPr lvl="3"/>
            <a:r>
              <a:rPr lang="en-US" sz="2400" dirty="0"/>
              <a:t>Start and end tags are also called opening tags and closing tags. For ex &lt;b&gt; and &lt;/b&gt;</a:t>
            </a:r>
          </a:p>
          <a:p>
            <a:pPr lvl="2"/>
            <a:r>
              <a:rPr lang="en-US" sz="2400" b="1" dirty="0"/>
              <a:t>Empty Tag</a:t>
            </a:r>
            <a:r>
              <a:rPr lang="en-US" sz="2400" dirty="0"/>
              <a:t>: Only opening tag is used. For ex &lt;</a:t>
            </a:r>
            <a:r>
              <a:rPr lang="en-US" sz="2400" dirty="0" err="1"/>
              <a:t>br</a:t>
            </a:r>
            <a:r>
              <a:rPr lang="en-US" sz="2400" dirty="0"/>
              <a:t>&gt; or 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96DD-ECC4-441B-939A-8297426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66" y="6443638"/>
            <a:ext cx="1312025" cy="365125"/>
          </a:xfrm>
        </p:spPr>
        <p:txBody>
          <a:bodyPr lIns="648000" tIns="108000" anchor="ctr" anchorCtr="0"/>
          <a:lstStyle/>
          <a:p>
            <a:fld id="{699BE967-9311-4DCA-9376-B71883C1847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D8D6-8A6B-4633-ADF8-BCEC1582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3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32EC-9877-4BEC-977E-FA86AC8A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0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D60-9DBF-4D77-8232-379A0D8B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60A-69FE-4A18-98EF-DDB865A6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2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&lt;acronym&gt;	Not supported in HTML5. Use &lt;</a:t>
            </a:r>
            <a:r>
              <a:rPr lang="en-US" dirty="0" err="1"/>
              <a:t>abbr</a:t>
            </a:r>
            <a:r>
              <a:rPr lang="en-US" dirty="0"/>
              <a:t>&gt; instead. Defines an acronym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                Defines an abbreviation or an acronym</a:t>
            </a:r>
          </a:p>
          <a:p>
            <a:r>
              <a:rPr lang="en-US" dirty="0"/>
              <a:t>&lt;address&gt;	Defines contact information for the author/owner of a document/article</a:t>
            </a:r>
          </a:p>
          <a:p>
            <a:r>
              <a:rPr lang="en-US" dirty="0"/>
              <a:t>&lt;b&gt;	                Defines bold text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	              Isolates a part of text that might be formatted in a different direction from other     text outside it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	              Overrides the current text direction</a:t>
            </a:r>
          </a:p>
          <a:p>
            <a:r>
              <a:rPr lang="en-US" dirty="0"/>
              <a:t>&lt;big&gt;	               Not supported in HTML5. Use CSS instead. Defines big text</a:t>
            </a:r>
          </a:p>
          <a:p>
            <a:r>
              <a:rPr lang="en-US" dirty="0"/>
              <a:t>&lt;blockquote&gt;	Defines a section that is quoted from another source</a:t>
            </a:r>
          </a:p>
          <a:p>
            <a:r>
              <a:rPr lang="en-US" dirty="0"/>
              <a:t>&lt;cite&gt;	               Defines the title of a work</a:t>
            </a:r>
          </a:p>
          <a:p>
            <a:r>
              <a:rPr lang="en-US" dirty="0"/>
              <a:t>&lt;code&gt;	              Defines a piece of computer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C40-1589-4949-B141-47A73F8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FC62-A635-46A3-A2B0-703BC9C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EAF8-3740-4DAD-949A-BE65038B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40D-0ED0-6819-9E69-F30213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&lt;</a:t>
            </a:r>
            <a:r>
              <a:rPr lang="en-IN" dirty="0" err="1"/>
              <a:t>Abbr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AA0B-2404-74C5-AB94-3ADA9D89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abbreviation or an acronym</a:t>
            </a:r>
            <a:endParaRPr lang="en-IN" dirty="0"/>
          </a:p>
          <a:p>
            <a:r>
              <a:rPr lang="en-IN" dirty="0"/>
              <a:t>Title is used as its attribute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DB1F-B95B-F864-CFEC-A43660B0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931" r="76698" b="63883"/>
          <a:stretch/>
        </p:blipFill>
        <p:spPr>
          <a:xfrm>
            <a:off x="8512946" y="3193417"/>
            <a:ext cx="2840854" cy="17958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BAAB8-1B5D-B791-7E33-D7FC9D3F6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9" t="11133" r="16700" b="47443"/>
          <a:stretch/>
        </p:blipFill>
        <p:spPr>
          <a:xfrm>
            <a:off x="488271" y="2823099"/>
            <a:ext cx="7590409" cy="28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E0E4-1C0C-4BA1-252D-4EE96287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Address Tag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00E79-09C6-C334-D8B6-AA28109E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5" t="9930" r="37567" b="27231"/>
          <a:stretch/>
        </p:blipFill>
        <p:spPr>
          <a:xfrm>
            <a:off x="221943" y="2745992"/>
            <a:ext cx="4509855" cy="2734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E0736-08C2-294E-F9C6-33650F5C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6" r="79393" b="70356"/>
          <a:stretch/>
        </p:blipFill>
        <p:spPr>
          <a:xfrm>
            <a:off x="7288566" y="3003445"/>
            <a:ext cx="2512381" cy="1482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7E447-40CD-2C1E-96DA-C5FE1C961719}"/>
              </a:ext>
            </a:extLst>
          </p:cNvPr>
          <p:cNvSpPr txBox="1"/>
          <p:nvPr/>
        </p:nvSpPr>
        <p:spPr>
          <a:xfrm>
            <a:off x="1731146" y="1690688"/>
            <a:ext cx="78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is used show the address on the screen </a:t>
            </a:r>
          </a:p>
        </p:txBody>
      </p:sp>
    </p:spTree>
    <p:extLst>
      <p:ext uri="{BB962C8B-B14F-4D97-AF65-F5344CB8AC3E}">
        <p14:creationId xmlns:p14="http://schemas.microsoft.com/office/powerpoint/2010/main" val="49380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B33B-C0C5-94CF-C410-6ABCDA1E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22AF-00F1-39E4-1DA5-94CE4A85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42"/>
          <a:stretch/>
        </p:blipFill>
        <p:spPr>
          <a:xfrm>
            <a:off x="0" y="0"/>
            <a:ext cx="12192000" cy="4057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71597-E75A-9737-0F26-9B53159CB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5" b="48867"/>
          <a:stretch/>
        </p:blipFill>
        <p:spPr>
          <a:xfrm>
            <a:off x="630314" y="3994951"/>
            <a:ext cx="11561685" cy="27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3B3-F624-F973-4D86-4D010418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Some more Formatting Tags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AB4B40-A36B-C3BE-1423-0B08137BC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222" y="1784224"/>
            <a:ext cx="40413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&lt;b&gt;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&lt;strong&gt;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&lt;mark&gt;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&lt;small&gt;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&lt;sub&gt;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&lt;sup&gt;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4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5FE-3FD7-42D5-A587-2852F8B2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links-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FB42-C629-407B-8ABC-AA336CF8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37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 algn="l">
              <a:lnSpc>
                <a:spcPct val="12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** A link does not have to be text. A link can be an image or any other HTML element!**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Syntax: 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most important attribute of the &lt;a&gt; element is the </a:t>
            </a:r>
            <a:r>
              <a:rPr lang="en-US" sz="1600" b="1" dirty="0" err="1"/>
              <a:t>href</a:t>
            </a:r>
            <a:r>
              <a:rPr lang="en-US" sz="1600" dirty="0"/>
              <a:t> attribute, which indicates the link's destination.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The link text is the part that will be visible to the reader.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Clicking on the link text, will send the reader to the specified URL addres</a:t>
            </a:r>
            <a:r>
              <a:rPr lang="en-US" sz="1800" dirty="0"/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1B8B6-3718-452C-A66A-EF375BC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446AE-8660-4003-B342-201ED7B9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E5F-4CED-4213-8E2C-33E805C9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9" y="409097"/>
            <a:ext cx="8911687" cy="796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I need to create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9B2-8D06-4B8D-BB05-25F08715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9" y="930145"/>
            <a:ext cx="10222139" cy="4478693"/>
          </a:xfrm>
        </p:spPr>
        <p:txBody>
          <a:bodyPr>
            <a:normAutofit/>
          </a:bodyPr>
          <a:lstStyle/>
          <a:p>
            <a:r>
              <a:rPr lang="en-US" sz="2400" b="1" dirty="0"/>
              <a:t>Computer</a:t>
            </a:r>
          </a:p>
          <a:p>
            <a:r>
              <a:rPr lang="en-US" sz="2400" b="1" dirty="0"/>
              <a:t>Text or HTML editor</a:t>
            </a:r>
            <a:r>
              <a:rPr lang="en-US" sz="2400" dirty="0"/>
              <a:t>: For ex, HTML editors are Dreamweaver, </a:t>
            </a:r>
            <a:r>
              <a:rPr lang="en-US" sz="2400" dirty="0" err="1"/>
              <a:t>SeaMonkey</a:t>
            </a:r>
            <a:r>
              <a:rPr lang="en-US" sz="2400" dirty="0"/>
              <a:t>, Coffee Cup, </a:t>
            </a:r>
            <a:r>
              <a:rPr lang="en-US" sz="2400" dirty="0" err="1"/>
              <a:t>TextPad</a:t>
            </a:r>
            <a:r>
              <a:rPr lang="en-US" sz="2400" dirty="0"/>
              <a:t> etc. </a:t>
            </a:r>
          </a:p>
          <a:p>
            <a:r>
              <a:rPr lang="en-US" sz="2400" dirty="0"/>
              <a:t> The text editors are include Notepad(for windows), Pico(for Linux), or </a:t>
            </a:r>
            <a:r>
              <a:rPr lang="en-US" sz="2400" dirty="0" err="1"/>
              <a:t>Simpletext</a:t>
            </a:r>
            <a:r>
              <a:rPr lang="en-US" sz="2400" dirty="0"/>
              <a:t>/ text Edit/</a:t>
            </a:r>
            <a:r>
              <a:rPr lang="en-US" sz="2400" dirty="0" err="1"/>
              <a:t>TexT</a:t>
            </a:r>
            <a:r>
              <a:rPr lang="en-US" sz="2400" dirty="0"/>
              <a:t>.</a:t>
            </a:r>
          </a:p>
          <a:p>
            <a:r>
              <a:rPr lang="en-US" sz="2400" b="1" dirty="0"/>
              <a:t>Web Browser</a:t>
            </a:r>
            <a:r>
              <a:rPr lang="en-US" sz="2400" dirty="0"/>
              <a:t>. For Ex Internet Explorer of Firefox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FA4D-B359-4699-BD5A-387646D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0BA7-BAEC-4A72-8BF4-ACE4534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7720C-604D-4C19-AA39-48F3B186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pic>
        <p:nvPicPr>
          <p:cNvPr id="1026" name="Picture 2" descr="10 Best HTML Editors List - Windows, Linux, MacOS Multiple Platforms Ke Liye">
            <a:extLst>
              <a:ext uri="{FF2B5EF4-FFF2-40B4-BE49-F238E27FC236}">
                <a16:creationId xmlns:a16="http://schemas.microsoft.com/office/drawing/2014/main" id="{F49A1400-3CC3-5F04-8480-6DE98E93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78" y="3090326"/>
            <a:ext cx="5000204" cy="31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Essential Examples of Web Browsers - TutorialsMate">
            <a:extLst>
              <a:ext uri="{FF2B5EF4-FFF2-40B4-BE49-F238E27FC236}">
                <a16:creationId xmlns:a16="http://schemas.microsoft.com/office/drawing/2014/main" id="{295DEF8B-8877-2952-836B-5693AE44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8" y="3454149"/>
            <a:ext cx="5523496" cy="29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92C7-E934-5AD6-9966-9170EF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DABD-FA05-F6C1-BC3E-46FF1899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HTML 1991</a:t>
            </a:r>
          </a:p>
          <a:p>
            <a:pPr lvl="1"/>
            <a:r>
              <a:rPr lang="en-US" sz="2400" dirty="0"/>
              <a:t>HTML 2.0 1995</a:t>
            </a:r>
          </a:p>
          <a:p>
            <a:pPr lvl="1"/>
            <a:r>
              <a:rPr lang="en-US" sz="2400" dirty="0"/>
              <a:t>HTML 3.2 1997</a:t>
            </a:r>
          </a:p>
          <a:p>
            <a:pPr lvl="1"/>
            <a:r>
              <a:rPr lang="en-US" sz="2400" dirty="0"/>
              <a:t>HTML 4.01 1999</a:t>
            </a:r>
          </a:p>
          <a:p>
            <a:pPr lvl="1"/>
            <a:r>
              <a:rPr lang="en-US" sz="2400" dirty="0"/>
              <a:t>XHTML 2000</a:t>
            </a:r>
          </a:p>
          <a:p>
            <a:pPr lvl="1"/>
            <a:r>
              <a:rPr lang="en-US" sz="2400" dirty="0"/>
              <a:t>HTML 5 2014</a:t>
            </a:r>
          </a:p>
          <a:p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D6B3-B61D-0937-C003-43D1770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0B37-CC77-AE27-EDF9-0A5CAF19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19A1-00C9-4DE9-BDB3-80CFAE3E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 Using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EA9A-1E9B-486E-BD07-0985E375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159130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Page layout is the part of graphic design that deals with the arrangement of visual elements on a page.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Page layout is used to make the web pages look better.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establishes the overall appearance, relative importance, and relationships between the graphic elements to achieve a smooth flow of information and eye movement for maximum effectiveness or impact.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5E-77F5-48E6-972B-2CF7755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F6912-91BE-4B7F-A30D-A02F30BBF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" t="35538" r="51447" b="20230"/>
          <a:stretch/>
        </p:blipFill>
        <p:spPr>
          <a:xfrm>
            <a:off x="6992333" y="3766801"/>
            <a:ext cx="5053263" cy="2686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CE14F-F314-47A6-A3DD-285E1EC5A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624-A0B0-48BD-A186-E7AF591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page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CDFDE-FDD7-44FE-B987-4C2B5AA0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44189-A889-43D8-8F2F-17C534E86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47AB3-8108-46AE-B004-78508245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19B-8D3A-49F5-B07B-296ED2CE609D}" type="slidenum">
              <a:rPr lang="en-US" smtClean="0"/>
              <a:t>5</a:t>
            </a:fld>
            <a:endParaRPr lang="en-US"/>
          </a:p>
        </p:txBody>
      </p:sp>
      <p:pic>
        <p:nvPicPr>
          <p:cNvPr id="3076" name="Picture 4" descr="Structure of an HTML Program and its Layout - CSVeda">
            <a:extLst>
              <a:ext uri="{FF2B5EF4-FFF2-40B4-BE49-F238E27FC236}">
                <a16:creationId xmlns:a16="http://schemas.microsoft.com/office/drawing/2014/main" id="{4C2AC690-B2C0-A0EA-91CB-AA8DB95F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46" y="1737359"/>
            <a:ext cx="7800333" cy="46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4AD-DC2B-40FD-AA53-527C20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1944350" cy="1352550"/>
          </a:xfrm>
        </p:spPr>
        <p:txBody>
          <a:bodyPr/>
          <a:lstStyle/>
          <a:p>
            <a:r>
              <a:rPr lang="en-US" dirty="0"/>
              <a:t>Example Explained (Basic tags)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C4C-9EFD-41D3-87D5-BF1DD26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1806050"/>
            <a:ext cx="11944350" cy="4296171"/>
          </a:xfrm>
        </p:spPr>
        <p:txBody>
          <a:bodyPr>
            <a:normAutofit fontScale="925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the, such as headings, paragraphs, images, hyperlinks, tables, lists, etc. visible contents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991C-601D-47A1-B949-CFBDEB1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5AB-1843-46B9-8134-B5793C5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8723-B0FF-4167-89D2-0913EF74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37E8-B347-CFDF-FEC0-316A895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Heading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A90A-48BE-994E-69FB-4246B292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We are having 6 heading tags </a:t>
            </a:r>
          </a:p>
          <a:p>
            <a:r>
              <a:rPr lang="en-IN" dirty="0"/>
              <a:t>From h1 to h6</a:t>
            </a:r>
          </a:p>
          <a:p>
            <a:r>
              <a:rPr lang="en-IN" dirty="0"/>
              <a:t>&lt;H1&gt; having the highest heading and &lt;H6&gt; having the smallest.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C796-452B-9165-4D6C-AD1FF0563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" t="10722" r="53955" b="33594"/>
          <a:stretch/>
        </p:blipFill>
        <p:spPr>
          <a:xfrm>
            <a:off x="346229" y="3429000"/>
            <a:ext cx="5965794" cy="3149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D5346-3C32-8C9B-4525-6F740F77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8" r="81141" b="54822"/>
          <a:stretch/>
        </p:blipFill>
        <p:spPr>
          <a:xfrm>
            <a:off x="7963270" y="3429000"/>
            <a:ext cx="2787589" cy="3149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69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AEC0-E6CD-0F4C-53D5-9F35D13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Paragraphs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D30-5C83-B910-049A-DC1BDE79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351338"/>
          </a:xfrm>
        </p:spPr>
        <p:txBody>
          <a:bodyPr/>
          <a:lstStyle/>
          <a:p>
            <a:r>
              <a:rPr lang="en-IN" dirty="0"/>
              <a:t>&lt;p&gt; is used to start the paragraph and &lt;/p&gt; tag is used to close the paragraph.</a:t>
            </a:r>
          </a:p>
          <a:p>
            <a:r>
              <a:rPr lang="en-IN" dirty="0"/>
              <a:t>It always starts on a new line and add some space as margin before and after the paragraph.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DF3-FC01-AE88-38FB-2396C519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C90CF-4711-CAA9-D0AD-9DDD6984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3" t="7448" r="393" b="38418"/>
          <a:stretch/>
        </p:blipFill>
        <p:spPr>
          <a:xfrm>
            <a:off x="1072346" y="3959440"/>
            <a:ext cx="9455653" cy="24679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6C1F1-A2EA-D6DD-1705-F99816A2C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9930" r="606" b="29839"/>
          <a:stretch/>
        </p:blipFill>
        <p:spPr>
          <a:xfrm>
            <a:off x="868160" y="253014"/>
            <a:ext cx="8932415" cy="32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3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urw-din</vt:lpstr>
      <vt:lpstr>Verdana</vt:lpstr>
      <vt:lpstr>Wingdings</vt:lpstr>
      <vt:lpstr>Office Theme</vt:lpstr>
      <vt:lpstr>Basics of HTML</vt:lpstr>
      <vt:lpstr>What do I need to create HTML? </vt:lpstr>
      <vt:lpstr>HTML VERSIONS</vt:lpstr>
      <vt:lpstr>Web Page Layout Using HTML</vt:lpstr>
      <vt:lpstr>Structure of HTML page </vt:lpstr>
      <vt:lpstr>Example Explained (Basic tags)</vt:lpstr>
      <vt:lpstr>Heading Tags </vt:lpstr>
      <vt:lpstr>HTML Paragraphs </vt:lpstr>
      <vt:lpstr>PowerPoint Presentation</vt:lpstr>
      <vt:lpstr>Formatting tags</vt:lpstr>
      <vt:lpstr>&lt;Abbr&gt; tag</vt:lpstr>
      <vt:lpstr>Address Tag </vt:lpstr>
      <vt:lpstr>PowerPoint Presentation</vt:lpstr>
      <vt:lpstr>Some more Formatting Tags </vt:lpstr>
      <vt:lpstr>HTML links- Hyperlinks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HTML</dc:title>
  <dc:creator>Sarabjeet singh</dc:creator>
  <cp:lastModifiedBy>Sarabjeet singh</cp:lastModifiedBy>
  <cp:revision>1</cp:revision>
  <dcterms:created xsi:type="dcterms:W3CDTF">2023-02-03T10:26:11Z</dcterms:created>
  <dcterms:modified xsi:type="dcterms:W3CDTF">2023-02-03T10:26:36Z</dcterms:modified>
</cp:coreProperties>
</file>