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5" r:id="rId1"/>
  </p:sldMasterIdLst>
  <p:sldIdLst>
    <p:sldId id="256" r:id="rId2"/>
    <p:sldId id="257" r:id="rId3"/>
    <p:sldId id="258" r:id="rId4"/>
    <p:sldId id="259" r:id="rId5"/>
    <p:sldId id="297" r:id="rId6"/>
    <p:sldId id="298" r:id="rId7"/>
    <p:sldId id="299" r:id="rId8"/>
    <p:sldId id="260" r:id="rId9"/>
    <p:sldId id="261" r:id="rId10"/>
    <p:sldId id="262" r:id="rId11"/>
    <p:sldId id="263" r:id="rId12"/>
    <p:sldId id="264" r:id="rId13"/>
    <p:sldId id="265" r:id="rId14"/>
    <p:sldId id="288" r:id="rId15"/>
    <p:sldId id="289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87" r:id="rId26"/>
    <p:sldId id="275" r:id="rId27"/>
    <p:sldId id="286" r:id="rId28"/>
    <p:sldId id="276" r:id="rId29"/>
    <p:sldId id="277" r:id="rId30"/>
    <p:sldId id="278" r:id="rId31"/>
    <p:sldId id="293" r:id="rId32"/>
    <p:sldId id="294" r:id="rId33"/>
    <p:sldId id="279" r:id="rId34"/>
    <p:sldId id="280" r:id="rId35"/>
    <p:sldId id="282" r:id="rId36"/>
    <p:sldId id="283" r:id="rId37"/>
    <p:sldId id="295" r:id="rId38"/>
    <p:sldId id="291" r:id="rId39"/>
    <p:sldId id="284" r:id="rId40"/>
    <p:sldId id="285" r:id="rId41"/>
    <p:sldId id="290" r:id="rId42"/>
    <p:sldId id="292" r:id="rId43"/>
    <p:sldId id="296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-1358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rabhushan kumar sinha" userId="bb24abcad1905750" providerId="LiveId" clId="{9D3124E0-04C3-4053-9272-C6793C541B25}"/>
    <pc:docChg chg="undo custSel addSld modSld">
      <pc:chgData name="Chandrabhushan kumar sinha" userId="bb24abcad1905750" providerId="LiveId" clId="{9D3124E0-04C3-4053-9272-C6793C541B25}" dt="2022-05-06T06:30:03.191" v="881" actId="14100"/>
      <pc:docMkLst>
        <pc:docMk/>
      </pc:docMkLst>
      <pc:sldChg chg="modSp mod">
        <pc:chgData name="Chandrabhushan kumar sinha" userId="bb24abcad1905750" providerId="LiveId" clId="{9D3124E0-04C3-4053-9272-C6793C541B25}" dt="2022-05-05T05:29:33.981" v="1" actId="14100"/>
        <pc:sldMkLst>
          <pc:docMk/>
          <pc:sldMk cId="0" sldId="256"/>
        </pc:sldMkLst>
        <pc:spChg chg="mod">
          <ac:chgData name="Chandrabhushan kumar sinha" userId="bb24abcad1905750" providerId="LiveId" clId="{9D3124E0-04C3-4053-9272-C6793C541B25}" dt="2022-05-05T05:29:33.981" v="1" actId="14100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Chandrabhushan kumar sinha" userId="bb24abcad1905750" providerId="LiveId" clId="{9D3124E0-04C3-4053-9272-C6793C541B25}" dt="2022-05-06T05:46:29.222" v="4"/>
        <pc:sldMkLst>
          <pc:docMk/>
          <pc:sldMk cId="0" sldId="257"/>
        </pc:sldMkLst>
        <pc:spChg chg="mod">
          <ac:chgData name="Chandrabhushan kumar sinha" userId="bb24abcad1905750" providerId="LiveId" clId="{9D3124E0-04C3-4053-9272-C6793C541B25}" dt="2022-05-06T05:46:29.222" v="4"/>
          <ac:spMkLst>
            <pc:docMk/>
            <pc:sldMk cId="0" sldId="257"/>
            <ac:spMk id="2" creationId="{00000000-0000-0000-0000-000000000000}"/>
          </ac:spMkLst>
        </pc:spChg>
        <pc:spChg chg="mod">
          <ac:chgData name="Chandrabhushan kumar sinha" userId="bb24abcad1905750" providerId="LiveId" clId="{9D3124E0-04C3-4053-9272-C6793C541B25}" dt="2022-05-06T05:46:29.222" v="4"/>
          <ac:spMkLst>
            <pc:docMk/>
            <pc:sldMk cId="0" sldId="257"/>
            <ac:spMk id="9219" creationId="{00000000-0000-0000-0000-000000000000}"/>
          </ac:spMkLst>
        </pc:spChg>
      </pc:sldChg>
      <pc:sldChg chg="addSp delSp modSp mod setBg modClrScheme chgLayout">
        <pc:chgData name="Chandrabhushan kumar sinha" userId="bb24abcad1905750" providerId="LiveId" clId="{9D3124E0-04C3-4053-9272-C6793C541B25}" dt="2022-05-06T05:50:17.994" v="29" actId="14100"/>
        <pc:sldMkLst>
          <pc:docMk/>
          <pc:sldMk cId="0" sldId="259"/>
        </pc:sldMkLst>
        <pc:spChg chg="add del">
          <ac:chgData name="Chandrabhushan kumar sinha" userId="bb24abcad1905750" providerId="LiveId" clId="{9D3124E0-04C3-4053-9272-C6793C541B25}" dt="2022-05-06T05:49:35.916" v="15" actId="26606"/>
          <ac:spMkLst>
            <pc:docMk/>
            <pc:sldMk cId="0" sldId="259"/>
            <ac:spMk id="10" creationId="{41497DE5-0939-4D1D-9350-0C5E1B209C68}"/>
          </ac:spMkLst>
        </pc:spChg>
        <pc:spChg chg="add del">
          <ac:chgData name="Chandrabhushan kumar sinha" userId="bb24abcad1905750" providerId="LiveId" clId="{9D3124E0-04C3-4053-9272-C6793C541B25}" dt="2022-05-06T05:49:35.916" v="15" actId="26606"/>
          <ac:spMkLst>
            <pc:docMk/>
            <pc:sldMk cId="0" sldId="259"/>
            <ac:spMk id="12" creationId="{5CCC70ED-6C63-4537-B7EB-51990D6C0A6F}"/>
          </ac:spMkLst>
        </pc:spChg>
        <pc:spChg chg="add del">
          <ac:chgData name="Chandrabhushan kumar sinha" userId="bb24abcad1905750" providerId="LiveId" clId="{9D3124E0-04C3-4053-9272-C6793C541B25}" dt="2022-05-06T05:49:35.916" v="15" actId="26606"/>
          <ac:spMkLst>
            <pc:docMk/>
            <pc:sldMk cId="0" sldId="259"/>
            <ac:spMk id="14" creationId="{B76E24C1-2968-40DC-A36E-F6B85F0F0752}"/>
          </ac:spMkLst>
        </pc:spChg>
        <pc:spChg chg="add del">
          <ac:chgData name="Chandrabhushan kumar sinha" userId="bb24abcad1905750" providerId="LiveId" clId="{9D3124E0-04C3-4053-9272-C6793C541B25}" dt="2022-05-06T05:49:41.696" v="17" actId="26606"/>
          <ac:spMkLst>
            <pc:docMk/>
            <pc:sldMk cId="0" sldId="259"/>
            <ac:spMk id="16" creationId="{2C7211D9-E545-4D00-9874-641EC7C7BD85}"/>
          </ac:spMkLst>
        </pc:spChg>
        <pc:spChg chg="add del">
          <ac:chgData name="Chandrabhushan kumar sinha" userId="bb24abcad1905750" providerId="LiveId" clId="{9D3124E0-04C3-4053-9272-C6793C541B25}" dt="2022-05-06T05:49:41.696" v="17" actId="26606"/>
          <ac:spMkLst>
            <pc:docMk/>
            <pc:sldMk cId="0" sldId="259"/>
            <ac:spMk id="17" creationId="{5DBBC34A-8C43-4368-951E-A04EB7C00E32}"/>
          </ac:spMkLst>
        </pc:spChg>
        <pc:spChg chg="add del">
          <ac:chgData name="Chandrabhushan kumar sinha" userId="bb24abcad1905750" providerId="LiveId" clId="{9D3124E0-04C3-4053-9272-C6793C541B25}" dt="2022-05-06T05:49:46.324" v="19" actId="26606"/>
          <ac:spMkLst>
            <pc:docMk/>
            <pc:sldMk cId="0" sldId="259"/>
            <ac:spMk id="19" creationId="{AFF43A89-FF65-44A9-BE4C-DC7389FF9CE1}"/>
          </ac:spMkLst>
        </pc:spChg>
        <pc:spChg chg="add del">
          <ac:chgData name="Chandrabhushan kumar sinha" userId="bb24abcad1905750" providerId="LiveId" clId="{9D3124E0-04C3-4053-9272-C6793C541B25}" dt="2022-05-06T05:49:46.324" v="19" actId="26606"/>
          <ac:spMkLst>
            <pc:docMk/>
            <pc:sldMk cId="0" sldId="259"/>
            <ac:spMk id="20" creationId="{3CBC4341-33FB-4D46-A7B4-62039B616233}"/>
          </ac:spMkLst>
        </pc:spChg>
        <pc:spChg chg="add del">
          <ac:chgData name="Chandrabhushan kumar sinha" userId="bb24abcad1905750" providerId="LiveId" clId="{9D3124E0-04C3-4053-9272-C6793C541B25}" dt="2022-05-06T05:49:46.324" v="19" actId="26606"/>
          <ac:spMkLst>
            <pc:docMk/>
            <pc:sldMk cId="0" sldId="259"/>
            <ac:spMk id="21" creationId="{89394C5B-B8DE-4221-8CA4-A30237DB3241}"/>
          </ac:spMkLst>
        </pc:spChg>
        <pc:spChg chg="add">
          <ac:chgData name="Chandrabhushan kumar sinha" userId="bb24abcad1905750" providerId="LiveId" clId="{9D3124E0-04C3-4053-9272-C6793C541B25}" dt="2022-05-06T05:49:46.344" v="20" actId="26606"/>
          <ac:spMkLst>
            <pc:docMk/>
            <pc:sldMk cId="0" sldId="259"/>
            <ac:spMk id="23" creationId="{41497DE5-0939-4D1D-9350-0C5E1B209C68}"/>
          </ac:spMkLst>
        </pc:spChg>
        <pc:spChg chg="add">
          <ac:chgData name="Chandrabhushan kumar sinha" userId="bb24abcad1905750" providerId="LiveId" clId="{9D3124E0-04C3-4053-9272-C6793C541B25}" dt="2022-05-06T05:49:46.344" v="20" actId="26606"/>
          <ac:spMkLst>
            <pc:docMk/>
            <pc:sldMk cId="0" sldId="259"/>
            <ac:spMk id="24" creationId="{5CCC70ED-6C63-4537-B7EB-51990D6C0A6F}"/>
          </ac:spMkLst>
        </pc:spChg>
        <pc:spChg chg="add">
          <ac:chgData name="Chandrabhushan kumar sinha" userId="bb24abcad1905750" providerId="LiveId" clId="{9D3124E0-04C3-4053-9272-C6793C541B25}" dt="2022-05-06T05:49:46.344" v="20" actId="26606"/>
          <ac:spMkLst>
            <pc:docMk/>
            <pc:sldMk cId="0" sldId="259"/>
            <ac:spMk id="25" creationId="{B76E24C1-2968-40DC-A36E-F6B85F0F0752}"/>
          </ac:spMkLst>
        </pc:spChg>
        <pc:spChg chg="del mod">
          <ac:chgData name="Chandrabhushan kumar sinha" userId="bb24abcad1905750" providerId="LiveId" clId="{9D3124E0-04C3-4053-9272-C6793C541B25}" dt="2022-05-06T05:49:07.315" v="9"/>
          <ac:spMkLst>
            <pc:docMk/>
            <pc:sldMk cId="0" sldId="259"/>
            <ac:spMk id="11266" creationId="{00000000-0000-0000-0000-000000000000}"/>
          </ac:spMkLst>
        </pc:spChg>
        <pc:spChg chg="del">
          <ac:chgData name="Chandrabhushan kumar sinha" userId="bb24abcad1905750" providerId="LiveId" clId="{9D3124E0-04C3-4053-9272-C6793C541B25}" dt="2022-05-06T05:49:20.174" v="11" actId="478"/>
          <ac:spMkLst>
            <pc:docMk/>
            <pc:sldMk cId="0" sldId="259"/>
            <ac:spMk id="11267" creationId="{00000000-0000-0000-0000-000000000000}"/>
          </ac:spMkLst>
        </pc:spChg>
        <pc:spChg chg="del">
          <ac:chgData name="Chandrabhushan kumar sinha" userId="bb24abcad1905750" providerId="LiveId" clId="{9D3124E0-04C3-4053-9272-C6793C541B25}" dt="2022-05-06T05:49:24.695" v="12" actId="478"/>
          <ac:spMkLst>
            <pc:docMk/>
            <pc:sldMk cId="0" sldId="259"/>
            <ac:spMk id="11268" creationId="{00000000-0000-0000-0000-000000000000}"/>
          </ac:spMkLst>
        </pc:spChg>
        <pc:picChg chg="add mod">
          <ac:chgData name="Chandrabhushan kumar sinha" userId="bb24abcad1905750" providerId="LiveId" clId="{9D3124E0-04C3-4053-9272-C6793C541B25}" dt="2022-05-06T05:50:17.994" v="29" actId="14100"/>
          <ac:picMkLst>
            <pc:docMk/>
            <pc:sldMk cId="0" sldId="259"/>
            <ac:picMk id="5" creationId="{A5D432B7-131C-4434-9B21-7926D86050C6}"/>
          </ac:picMkLst>
        </pc:picChg>
      </pc:sldChg>
      <pc:sldChg chg="addSp delSp modSp mod">
        <pc:chgData name="Chandrabhushan kumar sinha" userId="bb24abcad1905750" providerId="LiveId" clId="{9D3124E0-04C3-4053-9272-C6793C541B25}" dt="2022-05-06T05:58:37.599" v="221" actId="20577"/>
        <pc:sldMkLst>
          <pc:docMk/>
          <pc:sldMk cId="0" sldId="272"/>
        </pc:sldMkLst>
        <pc:spChg chg="mod">
          <ac:chgData name="Chandrabhushan kumar sinha" userId="bb24abcad1905750" providerId="LiveId" clId="{9D3124E0-04C3-4053-9272-C6793C541B25}" dt="2022-05-06T05:58:37.599" v="221" actId="20577"/>
          <ac:spMkLst>
            <pc:docMk/>
            <pc:sldMk cId="0" sldId="272"/>
            <ac:spMk id="24578" creationId="{00000000-0000-0000-0000-000000000000}"/>
          </ac:spMkLst>
        </pc:spChg>
        <pc:cxnChg chg="add del mod">
          <ac:chgData name="Chandrabhushan kumar sinha" userId="bb24abcad1905750" providerId="LiveId" clId="{9D3124E0-04C3-4053-9272-C6793C541B25}" dt="2022-05-06T05:52:49.342" v="39"/>
          <ac:cxnSpMkLst>
            <pc:docMk/>
            <pc:sldMk cId="0" sldId="272"/>
            <ac:cxnSpMk id="4" creationId="{147D8E7B-33AA-40DF-A228-DB8FB8DF0CED}"/>
          </ac:cxnSpMkLst>
        </pc:cxnChg>
        <pc:cxnChg chg="add mod">
          <ac:chgData name="Chandrabhushan kumar sinha" userId="bb24abcad1905750" providerId="LiveId" clId="{9D3124E0-04C3-4053-9272-C6793C541B25}" dt="2022-05-06T05:54:28.071" v="63" actId="1076"/>
          <ac:cxnSpMkLst>
            <pc:docMk/>
            <pc:sldMk cId="0" sldId="272"/>
            <ac:cxnSpMk id="5" creationId="{29415519-F743-F576-468B-AEB463A246B0}"/>
          </ac:cxnSpMkLst>
        </pc:cxnChg>
        <pc:cxnChg chg="mod">
          <ac:chgData name="Chandrabhushan kumar sinha" userId="bb24abcad1905750" providerId="LiveId" clId="{9D3124E0-04C3-4053-9272-C6793C541B25}" dt="2022-05-06T05:54:47.932" v="66" actId="14100"/>
          <ac:cxnSpMkLst>
            <pc:docMk/>
            <pc:sldMk cId="0" sldId="272"/>
            <ac:cxnSpMk id="6" creationId="{00000000-0000-0000-0000-000000000000}"/>
          </ac:cxnSpMkLst>
        </pc:cxnChg>
      </pc:sldChg>
      <pc:sldChg chg="modSp">
        <pc:chgData name="Chandrabhushan kumar sinha" userId="bb24abcad1905750" providerId="LiveId" clId="{9D3124E0-04C3-4053-9272-C6793C541B25}" dt="2022-05-06T06:05:09.214" v="346" actId="113"/>
        <pc:sldMkLst>
          <pc:docMk/>
          <pc:sldMk cId="0" sldId="274"/>
        </pc:sldMkLst>
        <pc:spChg chg="mod">
          <ac:chgData name="Chandrabhushan kumar sinha" userId="bb24abcad1905750" providerId="LiveId" clId="{9D3124E0-04C3-4053-9272-C6793C541B25}" dt="2022-05-06T06:05:09.214" v="346" actId="113"/>
          <ac:spMkLst>
            <pc:docMk/>
            <pc:sldMk cId="0" sldId="274"/>
            <ac:spMk id="4" creationId="{00000000-0000-0000-0000-000000000000}"/>
          </ac:spMkLst>
        </pc:spChg>
      </pc:sldChg>
      <pc:sldChg chg="modSp modAnim">
        <pc:chgData name="Chandrabhushan kumar sinha" userId="bb24abcad1905750" providerId="LiveId" clId="{9D3124E0-04C3-4053-9272-C6793C541B25}" dt="2022-05-06T06:06:23.177" v="364" actId="20577"/>
        <pc:sldMkLst>
          <pc:docMk/>
          <pc:sldMk cId="0" sldId="277"/>
        </pc:sldMkLst>
        <pc:spChg chg="mod">
          <ac:chgData name="Chandrabhushan kumar sinha" userId="bb24abcad1905750" providerId="LiveId" clId="{9D3124E0-04C3-4053-9272-C6793C541B25}" dt="2022-05-06T06:06:23.177" v="364" actId="20577"/>
          <ac:spMkLst>
            <pc:docMk/>
            <pc:sldMk cId="0" sldId="277"/>
            <ac:spMk id="4" creationId="{00000000-0000-0000-0000-000000000000}"/>
          </ac:spMkLst>
        </pc:spChg>
      </pc:sldChg>
      <pc:sldChg chg="modSp new mod">
        <pc:chgData name="Chandrabhushan kumar sinha" userId="bb24abcad1905750" providerId="LiveId" clId="{9D3124E0-04C3-4053-9272-C6793C541B25}" dt="2022-05-06T06:05:40.142" v="350" actId="207"/>
        <pc:sldMkLst>
          <pc:docMk/>
          <pc:sldMk cId="2333759983" sldId="286"/>
        </pc:sldMkLst>
        <pc:spChg chg="mod">
          <ac:chgData name="Chandrabhushan kumar sinha" userId="bb24abcad1905750" providerId="LiveId" clId="{9D3124E0-04C3-4053-9272-C6793C541B25}" dt="2022-05-06T06:05:37.305" v="349" actId="207"/>
          <ac:spMkLst>
            <pc:docMk/>
            <pc:sldMk cId="2333759983" sldId="286"/>
            <ac:spMk id="2" creationId="{55620BD2-38AF-5514-7CBD-8AB0B8773C79}"/>
          </ac:spMkLst>
        </pc:spChg>
        <pc:spChg chg="mod">
          <ac:chgData name="Chandrabhushan kumar sinha" userId="bb24abcad1905750" providerId="LiveId" clId="{9D3124E0-04C3-4053-9272-C6793C541B25}" dt="2022-05-06T06:05:40.142" v="350" actId="207"/>
          <ac:spMkLst>
            <pc:docMk/>
            <pc:sldMk cId="2333759983" sldId="286"/>
            <ac:spMk id="3" creationId="{679A3EA9-D10F-BF71-33CB-1DCEB3FA0722}"/>
          </ac:spMkLst>
        </pc:spChg>
      </pc:sldChg>
      <pc:sldChg chg="modSp new mod">
        <pc:chgData name="Chandrabhushan kumar sinha" userId="bb24abcad1905750" providerId="LiveId" clId="{9D3124E0-04C3-4053-9272-C6793C541B25}" dt="2022-05-06T06:05:29.963" v="348" actId="207"/>
        <pc:sldMkLst>
          <pc:docMk/>
          <pc:sldMk cId="2582293215" sldId="287"/>
        </pc:sldMkLst>
        <pc:spChg chg="mod">
          <ac:chgData name="Chandrabhushan kumar sinha" userId="bb24abcad1905750" providerId="LiveId" clId="{9D3124E0-04C3-4053-9272-C6793C541B25}" dt="2022-05-06T06:05:24.631" v="347" actId="207"/>
          <ac:spMkLst>
            <pc:docMk/>
            <pc:sldMk cId="2582293215" sldId="287"/>
            <ac:spMk id="2" creationId="{EAA96A56-D730-B0C5-7990-E1DBF770EAFC}"/>
          </ac:spMkLst>
        </pc:spChg>
        <pc:spChg chg="mod">
          <ac:chgData name="Chandrabhushan kumar sinha" userId="bb24abcad1905750" providerId="LiveId" clId="{9D3124E0-04C3-4053-9272-C6793C541B25}" dt="2022-05-06T06:05:29.963" v="348" actId="207"/>
          <ac:spMkLst>
            <pc:docMk/>
            <pc:sldMk cId="2582293215" sldId="287"/>
            <ac:spMk id="3" creationId="{E50A8C77-2BC0-95AE-C94C-BDB0A91E2072}"/>
          </ac:spMkLst>
        </pc:spChg>
      </pc:sldChg>
      <pc:sldChg chg="modSp new mod">
        <pc:chgData name="Chandrabhushan kumar sinha" userId="bb24abcad1905750" providerId="LiveId" clId="{9D3124E0-04C3-4053-9272-C6793C541B25}" dt="2022-05-06T06:10:19.910" v="417" actId="207"/>
        <pc:sldMkLst>
          <pc:docMk/>
          <pc:sldMk cId="2460762048" sldId="288"/>
        </pc:sldMkLst>
        <pc:spChg chg="mod">
          <ac:chgData name="Chandrabhushan kumar sinha" userId="bb24abcad1905750" providerId="LiveId" clId="{9D3124E0-04C3-4053-9272-C6793C541B25}" dt="2022-05-06T06:09:30.972" v="381" actId="20577"/>
          <ac:spMkLst>
            <pc:docMk/>
            <pc:sldMk cId="2460762048" sldId="288"/>
            <ac:spMk id="2" creationId="{6136CCB7-6E93-F981-DEED-F2E7FC1C445C}"/>
          </ac:spMkLst>
        </pc:spChg>
        <pc:spChg chg="mod">
          <ac:chgData name="Chandrabhushan kumar sinha" userId="bb24abcad1905750" providerId="LiveId" clId="{9D3124E0-04C3-4053-9272-C6793C541B25}" dt="2022-05-06T06:10:19.910" v="417" actId="207"/>
          <ac:spMkLst>
            <pc:docMk/>
            <pc:sldMk cId="2460762048" sldId="288"/>
            <ac:spMk id="3" creationId="{8A34A7B3-8DC0-369E-9B4A-B2A06A69998A}"/>
          </ac:spMkLst>
        </pc:spChg>
      </pc:sldChg>
      <pc:sldChg chg="modSp new mod">
        <pc:chgData name="Chandrabhushan kumar sinha" userId="bb24abcad1905750" providerId="LiveId" clId="{9D3124E0-04C3-4053-9272-C6793C541B25}" dt="2022-05-06T06:11:52.872" v="476" actId="255"/>
        <pc:sldMkLst>
          <pc:docMk/>
          <pc:sldMk cId="1485782182" sldId="289"/>
        </pc:sldMkLst>
        <pc:spChg chg="mod">
          <ac:chgData name="Chandrabhushan kumar sinha" userId="bb24abcad1905750" providerId="LiveId" clId="{9D3124E0-04C3-4053-9272-C6793C541B25}" dt="2022-05-06T06:11:14.821" v="436" actId="1076"/>
          <ac:spMkLst>
            <pc:docMk/>
            <pc:sldMk cId="1485782182" sldId="289"/>
            <ac:spMk id="2" creationId="{B306E2A3-CADF-CAFF-D71B-91FD718D268E}"/>
          </ac:spMkLst>
        </pc:spChg>
        <pc:spChg chg="mod">
          <ac:chgData name="Chandrabhushan kumar sinha" userId="bb24abcad1905750" providerId="LiveId" clId="{9D3124E0-04C3-4053-9272-C6793C541B25}" dt="2022-05-06T06:11:52.872" v="476" actId="255"/>
          <ac:spMkLst>
            <pc:docMk/>
            <pc:sldMk cId="1485782182" sldId="289"/>
            <ac:spMk id="3" creationId="{22F25C21-959E-2248-29EE-90BDBABB9750}"/>
          </ac:spMkLst>
        </pc:spChg>
      </pc:sldChg>
      <pc:sldChg chg="modSp new mod">
        <pc:chgData name="Chandrabhushan kumar sinha" userId="bb24abcad1905750" providerId="LiveId" clId="{9D3124E0-04C3-4053-9272-C6793C541B25}" dt="2022-05-06T06:18:36.784" v="627" actId="207"/>
        <pc:sldMkLst>
          <pc:docMk/>
          <pc:sldMk cId="2272493068" sldId="290"/>
        </pc:sldMkLst>
        <pc:spChg chg="mod">
          <ac:chgData name="Chandrabhushan kumar sinha" userId="bb24abcad1905750" providerId="LiveId" clId="{9D3124E0-04C3-4053-9272-C6793C541B25}" dt="2022-05-06T06:18:36.784" v="627" actId="207"/>
          <ac:spMkLst>
            <pc:docMk/>
            <pc:sldMk cId="2272493068" sldId="290"/>
            <ac:spMk id="2" creationId="{B8E0EFCD-6A4B-5B33-3BC7-88036EBADE28}"/>
          </ac:spMkLst>
        </pc:spChg>
        <pc:spChg chg="mod">
          <ac:chgData name="Chandrabhushan kumar sinha" userId="bb24abcad1905750" providerId="LiveId" clId="{9D3124E0-04C3-4053-9272-C6793C541B25}" dt="2022-05-06T06:18:30.941" v="626" actId="255"/>
          <ac:spMkLst>
            <pc:docMk/>
            <pc:sldMk cId="2272493068" sldId="290"/>
            <ac:spMk id="3" creationId="{9CA8269A-A203-197E-65E4-057CCC294686}"/>
          </ac:spMkLst>
        </pc:spChg>
      </pc:sldChg>
      <pc:sldChg chg="modSp new mod">
        <pc:chgData name="Chandrabhushan kumar sinha" userId="bb24abcad1905750" providerId="LiveId" clId="{9D3124E0-04C3-4053-9272-C6793C541B25}" dt="2022-05-06T06:15:15.054" v="543" actId="255"/>
        <pc:sldMkLst>
          <pc:docMk/>
          <pc:sldMk cId="3986795096" sldId="291"/>
        </pc:sldMkLst>
        <pc:spChg chg="mod">
          <ac:chgData name="Chandrabhushan kumar sinha" userId="bb24abcad1905750" providerId="LiveId" clId="{9D3124E0-04C3-4053-9272-C6793C541B25}" dt="2022-05-06T06:14:33.504" v="497" actId="20577"/>
          <ac:spMkLst>
            <pc:docMk/>
            <pc:sldMk cId="3986795096" sldId="291"/>
            <ac:spMk id="2" creationId="{05489ABD-5188-AA02-D762-23EE915340F9}"/>
          </ac:spMkLst>
        </pc:spChg>
        <pc:spChg chg="mod">
          <ac:chgData name="Chandrabhushan kumar sinha" userId="bb24abcad1905750" providerId="LiveId" clId="{9D3124E0-04C3-4053-9272-C6793C541B25}" dt="2022-05-06T06:15:15.054" v="543" actId="255"/>
          <ac:spMkLst>
            <pc:docMk/>
            <pc:sldMk cId="3986795096" sldId="291"/>
            <ac:spMk id="3" creationId="{E02C1B37-3AEE-F07C-0B9A-3E037374C90C}"/>
          </ac:spMkLst>
        </pc:spChg>
      </pc:sldChg>
      <pc:sldChg chg="modSp new mod">
        <pc:chgData name="Chandrabhushan kumar sinha" userId="bb24abcad1905750" providerId="LiveId" clId="{9D3124E0-04C3-4053-9272-C6793C541B25}" dt="2022-05-06T06:20:22.334" v="685" actId="207"/>
        <pc:sldMkLst>
          <pc:docMk/>
          <pc:sldMk cId="407353885" sldId="292"/>
        </pc:sldMkLst>
        <pc:spChg chg="mod">
          <ac:chgData name="Chandrabhushan kumar sinha" userId="bb24abcad1905750" providerId="LiveId" clId="{9D3124E0-04C3-4053-9272-C6793C541B25}" dt="2022-05-06T06:19:31.244" v="645" actId="20577"/>
          <ac:spMkLst>
            <pc:docMk/>
            <pc:sldMk cId="407353885" sldId="292"/>
            <ac:spMk id="2" creationId="{272680FA-385E-92CA-6792-4E69CD99828E}"/>
          </ac:spMkLst>
        </pc:spChg>
        <pc:spChg chg="mod">
          <ac:chgData name="Chandrabhushan kumar sinha" userId="bb24abcad1905750" providerId="LiveId" clId="{9D3124E0-04C3-4053-9272-C6793C541B25}" dt="2022-05-06T06:20:22.334" v="685" actId="207"/>
          <ac:spMkLst>
            <pc:docMk/>
            <pc:sldMk cId="407353885" sldId="292"/>
            <ac:spMk id="3" creationId="{02B81641-C9A7-5C4C-9D1D-A03B203BA412}"/>
          </ac:spMkLst>
        </pc:spChg>
      </pc:sldChg>
      <pc:sldChg chg="modSp new mod">
        <pc:chgData name="Chandrabhushan kumar sinha" userId="bb24abcad1905750" providerId="LiveId" clId="{9D3124E0-04C3-4053-9272-C6793C541B25}" dt="2022-05-06T06:22:28.322" v="734" actId="255"/>
        <pc:sldMkLst>
          <pc:docMk/>
          <pc:sldMk cId="4006805590" sldId="293"/>
        </pc:sldMkLst>
        <pc:spChg chg="mod">
          <ac:chgData name="Chandrabhushan kumar sinha" userId="bb24abcad1905750" providerId="LiveId" clId="{9D3124E0-04C3-4053-9272-C6793C541B25}" dt="2022-05-06T06:21:49.882" v="703" actId="20577"/>
          <ac:spMkLst>
            <pc:docMk/>
            <pc:sldMk cId="4006805590" sldId="293"/>
            <ac:spMk id="2" creationId="{898CF953-76AD-E55E-7229-681A0173FF1A}"/>
          </ac:spMkLst>
        </pc:spChg>
        <pc:spChg chg="mod">
          <ac:chgData name="Chandrabhushan kumar sinha" userId="bb24abcad1905750" providerId="LiveId" clId="{9D3124E0-04C3-4053-9272-C6793C541B25}" dt="2022-05-06T06:22:28.322" v="734" actId="255"/>
          <ac:spMkLst>
            <pc:docMk/>
            <pc:sldMk cId="4006805590" sldId="293"/>
            <ac:spMk id="3" creationId="{2D8BC325-BBCE-3352-C35F-6694815A8715}"/>
          </ac:spMkLst>
        </pc:spChg>
      </pc:sldChg>
      <pc:sldChg chg="modSp new mod">
        <pc:chgData name="Chandrabhushan kumar sinha" userId="bb24abcad1905750" providerId="LiveId" clId="{9D3124E0-04C3-4053-9272-C6793C541B25}" dt="2022-05-06T06:24:11.752" v="790" actId="207"/>
        <pc:sldMkLst>
          <pc:docMk/>
          <pc:sldMk cId="4023141589" sldId="294"/>
        </pc:sldMkLst>
        <pc:spChg chg="mod">
          <ac:chgData name="Chandrabhushan kumar sinha" userId="bb24abcad1905750" providerId="LiveId" clId="{9D3124E0-04C3-4053-9272-C6793C541B25}" dt="2022-05-06T06:23:35.981" v="754" actId="20577"/>
          <ac:spMkLst>
            <pc:docMk/>
            <pc:sldMk cId="4023141589" sldId="294"/>
            <ac:spMk id="2" creationId="{DE06BF90-C91F-2EDA-AC32-B31746B2A375}"/>
          </ac:spMkLst>
        </pc:spChg>
        <pc:spChg chg="mod">
          <ac:chgData name="Chandrabhushan kumar sinha" userId="bb24abcad1905750" providerId="LiveId" clId="{9D3124E0-04C3-4053-9272-C6793C541B25}" dt="2022-05-06T06:24:11.752" v="790" actId="207"/>
          <ac:spMkLst>
            <pc:docMk/>
            <pc:sldMk cId="4023141589" sldId="294"/>
            <ac:spMk id="3" creationId="{5ACB1D75-EEE9-9080-2635-08C0D1F13623}"/>
          </ac:spMkLst>
        </pc:spChg>
      </pc:sldChg>
      <pc:sldChg chg="modSp new mod">
        <pc:chgData name="Chandrabhushan kumar sinha" userId="bb24abcad1905750" providerId="LiveId" clId="{9D3124E0-04C3-4053-9272-C6793C541B25}" dt="2022-05-06T06:27:52.204" v="855" actId="1076"/>
        <pc:sldMkLst>
          <pc:docMk/>
          <pc:sldMk cId="1330683807" sldId="295"/>
        </pc:sldMkLst>
        <pc:spChg chg="mod">
          <ac:chgData name="Chandrabhushan kumar sinha" userId="bb24abcad1905750" providerId="LiveId" clId="{9D3124E0-04C3-4053-9272-C6793C541B25}" dt="2022-05-06T06:27:52.204" v="855" actId="1076"/>
          <ac:spMkLst>
            <pc:docMk/>
            <pc:sldMk cId="1330683807" sldId="295"/>
            <ac:spMk id="2" creationId="{B19137A3-FFC5-EBCC-F223-AE353BF03DBC}"/>
          </ac:spMkLst>
        </pc:spChg>
        <pc:spChg chg="mod">
          <ac:chgData name="Chandrabhushan kumar sinha" userId="bb24abcad1905750" providerId="LiveId" clId="{9D3124E0-04C3-4053-9272-C6793C541B25}" dt="2022-05-06T06:27:40.075" v="854" actId="207"/>
          <ac:spMkLst>
            <pc:docMk/>
            <pc:sldMk cId="1330683807" sldId="295"/>
            <ac:spMk id="3" creationId="{9493C68B-3686-B323-BF40-E66D3B2A2CF6}"/>
          </ac:spMkLst>
        </pc:spChg>
      </pc:sldChg>
      <pc:sldChg chg="addSp delSp modSp new mod setBg modClrScheme chgLayout">
        <pc:chgData name="Chandrabhushan kumar sinha" userId="bb24abcad1905750" providerId="LiveId" clId="{9D3124E0-04C3-4053-9272-C6793C541B25}" dt="2022-05-06T06:30:03.191" v="881" actId="14100"/>
        <pc:sldMkLst>
          <pc:docMk/>
          <pc:sldMk cId="2929091018" sldId="296"/>
        </pc:sldMkLst>
        <pc:spChg chg="del">
          <ac:chgData name="Chandrabhushan kumar sinha" userId="bb24abcad1905750" providerId="LiveId" clId="{9D3124E0-04C3-4053-9272-C6793C541B25}" dt="2022-05-06T06:28:33.431" v="857" actId="700"/>
          <ac:spMkLst>
            <pc:docMk/>
            <pc:sldMk cId="2929091018" sldId="296"/>
            <ac:spMk id="2" creationId="{80A7EB4D-159D-240E-5000-5BA1FCCA02E9}"/>
          </ac:spMkLst>
        </pc:spChg>
        <pc:spChg chg="del">
          <ac:chgData name="Chandrabhushan kumar sinha" userId="bb24abcad1905750" providerId="LiveId" clId="{9D3124E0-04C3-4053-9272-C6793C541B25}" dt="2022-05-06T06:28:33.431" v="857" actId="700"/>
          <ac:spMkLst>
            <pc:docMk/>
            <pc:sldMk cId="2929091018" sldId="296"/>
            <ac:spMk id="3" creationId="{4C9C0A54-0F25-580C-8BF0-4A5A3DDAB1D3}"/>
          </ac:spMkLst>
        </pc:spChg>
        <pc:spChg chg="add">
          <ac:chgData name="Chandrabhushan kumar sinha" userId="bb24abcad1905750" providerId="LiveId" clId="{9D3124E0-04C3-4053-9272-C6793C541B25}" dt="2022-05-06T06:29:55.462" v="877" actId="26606"/>
          <ac:spMkLst>
            <pc:docMk/>
            <pc:sldMk cId="2929091018" sldId="296"/>
            <ac:spMk id="9" creationId="{41497DE5-0939-4D1D-9350-0C5E1B209C68}"/>
          </ac:spMkLst>
        </pc:spChg>
        <pc:spChg chg="add">
          <ac:chgData name="Chandrabhushan kumar sinha" userId="bb24abcad1905750" providerId="LiveId" clId="{9D3124E0-04C3-4053-9272-C6793C541B25}" dt="2022-05-06T06:29:55.462" v="877" actId="26606"/>
          <ac:spMkLst>
            <pc:docMk/>
            <pc:sldMk cId="2929091018" sldId="296"/>
            <ac:spMk id="11" creationId="{5CCC70ED-6C63-4537-B7EB-51990D6C0A6F}"/>
          </ac:spMkLst>
        </pc:spChg>
        <pc:spChg chg="add">
          <ac:chgData name="Chandrabhushan kumar sinha" userId="bb24abcad1905750" providerId="LiveId" clId="{9D3124E0-04C3-4053-9272-C6793C541B25}" dt="2022-05-06T06:29:55.462" v="877" actId="26606"/>
          <ac:spMkLst>
            <pc:docMk/>
            <pc:sldMk cId="2929091018" sldId="296"/>
            <ac:spMk id="13" creationId="{B76E24C1-2968-40DC-A36E-F6B85F0F0752}"/>
          </ac:spMkLst>
        </pc:spChg>
        <pc:spChg chg="add del">
          <ac:chgData name="Chandrabhushan kumar sinha" userId="bb24abcad1905750" providerId="LiveId" clId="{9D3124E0-04C3-4053-9272-C6793C541B25}" dt="2022-05-06T06:29:14.582" v="864" actId="26606"/>
          <ac:spMkLst>
            <pc:docMk/>
            <pc:sldMk cId="2929091018" sldId="296"/>
            <ac:spMk id="71" creationId="{41497DE5-0939-4D1D-9350-0C5E1B209C68}"/>
          </ac:spMkLst>
        </pc:spChg>
        <pc:spChg chg="add del">
          <ac:chgData name="Chandrabhushan kumar sinha" userId="bb24abcad1905750" providerId="LiveId" clId="{9D3124E0-04C3-4053-9272-C6793C541B25}" dt="2022-05-06T06:29:14.582" v="864" actId="26606"/>
          <ac:spMkLst>
            <pc:docMk/>
            <pc:sldMk cId="2929091018" sldId="296"/>
            <ac:spMk id="73" creationId="{5CCC70ED-6C63-4537-B7EB-51990D6C0A6F}"/>
          </ac:spMkLst>
        </pc:spChg>
        <pc:spChg chg="add del">
          <ac:chgData name="Chandrabhushan kumar sinha" userId="bb24abcad1905750" providerId="LiveId" clId="{9D3124E0-04C3-4053-9272-C6793C541B25}" dt="2022-05-06T06:29:14.582" v="864" actId="26606"/>
          <ac:spMkLst>
            <pc:docMk/>
            <pc:sldMk cId="2929091018" sldId="296"/>
            <ac:spMk id="75" creationId="{B76E24C1-2968-40DC-A36E-F6B85F0F0752}"/>
          </ac:spMkLst>
        </pc:spChg>
        <pc:spChg chg="add del">
          <ac:chgData name="Chandrabhushan kumar sinha" userId="bb24abcad1905750" providerId="LiveId" clId="{9D3124E0-04C3-4053-9272-C6793C541B25}" dt="2022-05-06T06:29:29.822" v="868" actId="26606"/>
          <ac:spMkLst>
            <pc:docMk/>
            <pc:sldMk cId="2929091018" sldId="296"/>
            <ac:spMk id="77" creationId="{B76E24C1-2968-40DC-A36E-F6B85F0F0752}"/>
          </ac:spMkLst>
        </pc:spChg>
        <pc:spChg chg="add del">
          <ac:chgData name="Chandrabhushan kumar sinha" userId="bb24abcad1905750" providerId="LiveId" clId="{9D3124E0-04C3-4053-9272-C6793C541B25}" dt="2022-05-06T06:29:29.822" v="868" actId="26606"/>
          <ac:spMkLst>
            <pc:docMk/>
            <pc:sldMk cId="2929091018" sldId="296"/>
            <ac:spMk id="1030" creationId="{41497DE5-0939-4D1D-9350-0C5E1B209C68}"/>
          </ac:spMkLst>
        </pc:spChg>
        <pc:spChg chg="add del">
          <ac:chgData name="Chandrabhushan kumar sinha" userId="bb24abcad1905750" providerId="LiveId" clId="{9D3124E0-04C3-4053-9272-C6793C541B25}" dt="2022-05-06T06:29:29.822" v="868" actId="26606"/>
          <ac:spMkLst>
            <pc:docMk/>
            <pc:sldMk cId="2929091018" sldId="296"/>
            <ac:spMk id="1031" creationId="{5CCC70ED-6C63-4537-B7EB-51990D6C0A6F}"/>
          </ac:spMkLst>
        </pc:spChg>
        <pc:spChg chg="add del">
          <ac:chgData name="Chandrabhushan kumar sinha" userId="bb24abcad1905750" providerId="LiveId" clId="{9D3124E0-04C3-4053-9272-C6793C541B25}" dt="2022-05-06T06:29:50.492" v="874" actId="26606"/>
          <ac:spMkLst>
            <pc:docMk/>
            <pc:sldMk cId="2929091018" sldId="296"/>
            <ac:spMk id="1033" creationId="{BCD2D517-BC35-4439-AC31-06DF764F25FC}"/>
          </ac:spMkLst>
        </pc:spChg>
        <pc:spChg chg="add del">
          <ac:chgData name="Chandrabhushan kumar sinha" userId="bb24abcad1905750" providerId="LiveId" clId="{9D3124E0-04C3-4053-9272-C6793C541B25}" dt="2022-05-06T06:29:50.492" v="874" actId="26606"/>
          <ac:spMkLst>
            <pc:docMk/>
            <pc:sldMk cId="2929091018" sldId="296"/>
            <ac:spMk id="1034" creationId="{2DD3F846-0483-40F5-A881-0C1AD2A0CAD7}"/>
          </ac:spMkLst>
        </pc:spChg>
        <pc:picChg chg="add mod">
          <ac:chgData name="Chandrabhushan kumar sinha" userId="bb24abcad1905750" providerId="LiveId" clId="{9D3124E0-04C3-4053-9272-C6793C541B25}" dt="2022-05-06T06:30:03.191" v="881" actId="14100"/>
          <ac:picMkLst>
            <pc:docMk/>
            <pc:sldMk cId="2929091018" sldId="296"/>
            <ac:picMk id="4" creationId="{3F248201-09BD-68F5-1F35-FBBCA1AEC781}"/>
          </ac:picMkLst>
        </pc:picChg>
        <pc:picChg chg="add del mod">
          <ac:chgData name="Chandrabhushan kumar sinha" userId="bb24abcad1905750" providerId="LiveId" clId="{9D3124E0-04C3-4053-9272-C6793C541B25}" dt="2022-05-06T06:29:15.842" v="865"/>
          <ac:picMkLst>
            <pc:docMk/>
            <pc:sldMk cId="2929091018" sldId="296"/>
            <ac:picMk id="1026" creationId="{D18B14AD-41C8-100C-8244-848FC44B9C7B}"/>
          </ac:picMkLst>
        </pc:picChg>
        <pc:picChg chg="add del mod">
          <ac:chgData name="Chandrabhushan kumar sinha" userId="bb24abcad1905750" providerId="LiveId" clId="{9D3124E0-04C3-4053-9272-C6793C541B25}" dt="2022-05-06T06:29:51.414" v="875"/>
          <ac:picMkLst>
            <pc:docMk/>
            <pc:sldMk cId="2929091018" sldId="296"/>
            <ac:picMk id="1028" creationId="{3CF3F399-CAC0-E187-AFDB-967D1D0E3C89}"/>
          </ac:picMkLst>
        </pc:picChg>
      </pc:sldChg>
    </pc:docChg>
  </pc:docChgLst>
  <pc:docChgLst>
    <pc:chgData name="pradeep panwar" userId="d519ddcd2cf65a96" providerId="LiveId" clId="{B80229B4-7548-4906-AABE-A887BDAD129C}"/>
    <pc:docChg chg="undo custSel modSld modMainMaster">
      <pc:chgData name="pradeep panwar" userId="d519ddcd2cf65a96" providerId="LiveId" clId="{B80229B4-7548-4906-AABE-A887BDAD129C}" dt="2022-05-10T04:11:31.314" v="376" actId="14100"/>
      <pc:docMkLst>
        <pc:docMk/>
      </pc:docMkLst>
      <pc:sldChg chg="modSp mod">
        <pc:chgData name="pradeep panwar" userId="d519ddcd2cf65a96" providerId="LiveId" clId="{B80229B4-7548-4906-AABE-A887BDAD129C}" dt="2022-05-09T10:56:03.591" v="8" actId="1076"/>
        <pc:sldMkLst>
          <pc:docMk/>
          <pc:sldMk cId="0" sldId="256"/>
        </pc:sldMkLst>
        <pc:spChg chg="mod">
          <ac:chgData name="pradeep panwar" userId="d519ddcd2cf65a96" providerId="LiveId" clId="{B80229B4-7548-4906-AABE-A887BDAD129C}" dt="2022-05-09T10:56:03.591" v="8" actId="1076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09T10:56:33.471" v="12" actId="1076"/>
        <pc:sldMkLst>
          <pc:docMk/>
          <pc:sldMk cId="0" sldId="257"/>
        </pc:sldMkLst>
        <pc:spChg chg="mod">
          <ac:chgData name="pradeep panwar" userId="d519ddcd2cf65a96" providerId="LiveId" clId="{B80229B4-7548-4906-AABE-A887BDAD129C}" dt="2022-05-09T10:56:33.471" v="12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pradeep panwar" userId="d519ddcd2cf65a96" providerId="LiveId" clId="{B80229B4-7548-4906-AABE-A887BDAD129C}" dt="2022-05-09T10:56:19.551" v="9" actId="207"/>
          <ac:spMkLst>
            <pc:docMk/>
            <pc:sldMk cId="0" sldId="257"/>
            <ac:spMk id="9219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09T10:57:30.057" v="17" actId="255"/>
        <pc:sldMkLst>
          <pc:docMk/>
          <pc:sldMk cId="0" sldId="258"/>
        </pc:sldMkLst>
        <pc:spChg chg="mod">
          <ac:chgData name="pradeep panwar" userId="d519ddcd2cf65a96" providerId="LiveId" clId="{B80229B4-7548-4906-AABE-A887BDAD129C}" dt="2022-05-09T10:57:30.057" v="17" actId="255"/>
          <ac:spMkLst>
            <pc:docMk/>
            <pc:sldMk cId="0" sldId="258"/>
            <ac:spMk id="4" creationId="{00000000-0000-0000-0000-000000000000}"/>
          </ac:spMkLst>
        </pc:spChg>
      </pc:sldChg>
      <pc:sldChg chg="delSp modSp mod delDesignElem">
        <pc:chgData name="pradeep panwar" userId="d519ddcd2cf65a96" providerId="LiveId" clId="{B80229B4-7548-4906-AABE-A887BDAD129C}" dt="2022-05-09T10:57:50.712" v="20" actId="14100"/>
        <pc:sldMkLst>
          <pc:docMk/>
          <pc:sldMk cId="0" sldId="259"/>
        </pc:sldMkLst>
        <pc:spChg chg="del mod">
          <ac:chgData name="pradeep panwar" userId="d519ddcd2cf65a96" providerId="LiveId" clId="{B80229B4-7548-4906-AABE-A887BDAD129C}" dt="2022-05-09T10:55:34.621" v="2"/>
          <ac:spMkLst>
            <pc:docMk/>
            <pc:sldMk cId="0" sldId="259"/>
            <ac:spMk id="23" creationId="{41497DE5-0939-4D1D-9350-0C5E1B209C68}"/>
          </ac:spMkLst>
        </pc:spChg>
        <pc:spChg chg="del mod">
          <ac:chgData name="pradeep panwar" userId="d519ddcd2cf65a96" providerId="LiveId" clId="{B80229B4-7548-4906-AABE-A887BDAD129C}" dt="2022-05-09T10:55:34.621" v="2"/>
          <ac:spMkLst>
            <pc:docMk/>
            <pc:sldMk cId="0" sldId="259"/>
            <ac:spMk id="24" creationId="{5CCC70ED-6C63-4537-B7EB-51990D6C0A6F}"/>
          </ac:spMkLst>
        </pc:spChg>
        <pc:spChg chg="del mod">
          <ac:chgData name="pradeep panwar" userId="d519ddcd2cf65a96" providerId="LiveId" clId="{B80229B4-7548-4906-AABE-A887BDAD129C}" dt="2022-05-09T10:55:34.621" v="2"/>
          <ac:spMkLst>
            <pc:docMk/>
            <pc:sldMk cId="0" sldId="259"/>
            <ac:spMk id="25" creationId="{B76E24C1-2968-40DC-A36E-F6B85F0F0752}"/>
          </ac:spMkLst>
        </pc:spChg>
        <pc:picChg chg="mod">
          <ac:chgData name="pradeep panwar" userId="d519ddcd2cf65a96" providerId="LiveId" clId="{B80229B4-7548-4906-AABE-A887BDAD129C}" dt="2022-05-09T10:57:50.712" v="20" actId="14100"/>
          <ac:picMkLst>
            <pc:docMk/>
            <pc:sldMk cId="0" sldId="259"/>
            <ac:picMk id="5" creationId="{A5D432B7-131C-4434-9B21-7926D86050C6}"/>
          </ac:picMkLst>
        </pc:picChg>
      </pc:sldChg>
      <pc:sldChg chg="modSp mod modAnim">
        <pc:chgData name="pradeep panwar" userId="d519ddcd2cf65a96" providerId="LiveId" clId="{B80229B4-7548-4906-AABE-A887BDAD129C}" dt="2022-05-09T10:58:44.503" v="25" actId="20577"/>
        <pc:sldMkLst>
          <pc:docMk/>
          <pc:sldMk cId="0" sldId="260"/>
        </pc:sldMkLst>
        <pc:spChg chg="mod">
          <ac:chgData name="pradeep panwar" userId="d519ddcd2cf65a96" providerId="LiveId" clId="{B80229B4-7548-4906-AABE-A887BDAD129C}" dt="2022-05-09T10:58:44.503" v="25" actId="20577"/>
          <ac:spMkLst>
            <pc:docMk/>
            <pc:sldMk cId="0" sldId="260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09T10:59:14.940" v="29" actId="255"/>
        <pc:sldMkLst>
          <pc:docMk/>
          <pc:sldMk cId="0" sldId="261"/>
        </pc:sldMkLst>
        <pc:spChg chg="mod">
          <ac:chgData name="pradeep panwar" userId="d519ddcd2cf65a96" providerId="LiveId" clId="{B80229B4-7548-4906-AABE-A887BDAD129C}" dt="2022-05-09T10:59:14.940" v="29" actId="255"/>
          <ac:spMkLst>
            <pc:docMk/>
            <pc:sldMk cId="0" sldId="261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09T10:59:53.707" v="36" actId="1076"/>
        <pc:sldMkLst>
          <pc:docMk/>
          <pc:sldMk cId="0" sldId="262"/>
        </pc:sldMkLst>
        <pc:spChg chg="mod">
          <ac:chgData name="pradeep panwar" userId="d519ddcd2cf65a96" providerId="LiveId" clId="{B80229B4-7548-4906-AABE-A887BDAD129C}" dt="2022-05-09T10:59:53.707" v="36" actId="1076"/>
          <ac:spMkLst>
            <pc:docMk/>
            <pc:sldMk cId="0" sldId="262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09T11:00:10.080" v="39" actId="1076"/>
        <pc:sldMkLst>
          <pc:docMk/>
          <pc:sldMk cId="0" sldId="263"/>
        </pc:sldMkLst>
        <pc:spChg chg="mod">
          <ac:chgData name="pradeep panwar" userId="d519ddcd2cf65a96" providerId="LiveId" clId="{B80229B4-7548-4906-AABE-A887BDAD129C}" dt="2022-05-09T11:00:10.080" v="39" actId="1076"/>
          <ac:spMkLst>
            <pc:docMk/>
            <pc:sldMk cId="0" sldId="263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09T11:02:56.483" v="43" actId="14100"/>
        <pc:sldMkLst>
          <pc:docMk/>
          <pc:sldMk cId="0" sldId="264"/>
        </pc:sldMkLst>
        <pc:spChg chg="mod">
          <ac:chgData name="pradeep panwar" userId="d519ddcd2cf65a96" providerId="LiveId" clId="{B80229B4-7548-4906-AABE-A887BDAD129C}" dt="2022-05-09T11:02:56.483" v="43" actId="14100"/>
          <ac:spMkLst>
            <pc:docMk/>
            <pc:sldMk cId="0" sldId="264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09T11:03:25.544" v="46" actId="1076"/>
        <pc:sldMkLst>
          <pc:docMk/>
          <pc:sldMk cId="0" sldId="265"/>
        </pc:sldMkLst>
        <pc:spChg chg="mod">
          <ac:chgData name="pradeep panwar" userId="d519ddcd2cf65a96" providerId="LiveId" clId="{B80229B4-7548-4906-AABE-A887BDAD129C}" dt="2022-05-09T11:03:25.544" v="46" actId="1076"/>
          <ac:spMkLst>
            <pc:docMk/>
            <pc:sldMk cId="0" sldId="265"/>
            <ac:spMk id="4" creationId="{00000000-0000-0000-0000-000000000000}"/>
          </ac:spMkLst>
        </pc:spChg>
      </pc:sldChg>
      <pc:sldChg chg="modSp">
        <pc:chgData name="pradeep panwar" userId="d519ddcd2cf65a96" providerId="LiveId" clId="{B80229B4-7548-4906-AABE-A887BDAD129C}" dt="2022-05-09T10:55:34.621" v="2"/>
        <pc:sldMkLst>
          <pc:docMk/>
          <pc:sldMk cId="0" sldId="266"/>
        </pc:sldMkLst>
        <pc:spChg chg="mod">
          <ac:chgData name="pradeep panwar" userId="d519ddcd2cf65a96" providerId="LiveId" clId="{B80229B4-7548-4906-AABE-A887BDAD129C}" dt="2022-05-09T10:55:34.621" v="2"/>
          <ac:spMkLst>
            <pc:docMk/>
            <pc:sldMk cId="0" sldId="266"/>
            <ac:spMk id="4" creationId="{00000000-0000-0000-0000-000000000000}"/>
          </ac:spMkLst>
        </pc:spChg>
        <pc:spChg chg="mod">
          <ac:chgData name="pradeep panwar" userId="d519ddcd2cf65a96" providerId="LiveId" clId="{B80229B4-7548-4906-AABE-A887BDAD129C}" dt="2022-05-09T10:55:34.621" v="2"/>
          <ac:spMkLst>
            <pc:docMk/>
            <pc:sldMk cId="0" sldId="266"/>
            <ac:spMk id="5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09T11:22:58.424" v="88" actId="1076"/>
        <pc:sldMkLst>
          <pc:docMk/>
          <pc:sldMk cId="0" sldId="267"/>
        </pc:sldMkLst>
        <pc:spChg chg="mod">
          <ac:chgData name="pradeep panwar" userId="d519ddcd2cf65a96" providerId="LiveId" clId="{B80229B4-7548-4906-AABE-A887BDAD129C}" dt="2022-05-09T11:22:58.424" v="88" actId="1076"/>
          <ac:spMkLst>
            <pc:docMk/>
            <pc:sldMk cId="0" sldId="267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09T11:24:03.104" v="96" actId="2710"/>
        <pc:sldMkLst>
          <pc:docMk/>
          <pc:sldMk cId="0" sldId="268"/>
        </pc:sldMkLst>
        <pc:spChg chg="mod">
          <ac:chgData name="pradeep panwar" userId="d519ddcd2cf65a96" providerId="LiveId" clId="{B80229B4-7548-4906-AABE-A887BDAD129C}" dt="2022-05-09T11:24:03.104" v="96" actId="2710"/>
          <ac:spMkLst>
            <pc:docMk/>
            <pc:sldMk cId="0" sldId="268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09T11:24:50.923" v="102" actId="1076"/>
        <pc:sldMkLst>
          <pc:docMk/>
          <pc:sldMk cId="0" sldId="269"/>
        </pc:sldMkLst>
        <pc:spChg chg="mod">
          <ac:chgData name="pradeep panwar" userId="d519ddcd2cf65a96" providerId="LiveId" clId="{B80229B4-7548-4906-AABE-A887BDAD129C}" dt="2022-05-09T11:24:50.923" v="102" actId="1076"/>
          <ac:spMkLst>
            <pc:docMk/>
            <pc:sldMk cId="0" sldId="269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3:43:10.925" v="105" actId="1076"/>
        <pc:sldMkLst>
          <pc:docMk/>
          <pc:sldMk cId="0" sldId="270"/>
        </pc:sldMkLst>
        <pc:spChg chg="mod">
          <ac:chgData name="pradeep panwar" userId="d519ddcd2cf65a96" providerId="LiveId" clId="{B80229B4-7548-4906-AABE-A887BDAD129C}" dt="2022-05-10T03:43:10.925" v="105" actId="1076"/>
          <ac:spMkLst>
            <pc:docMk/>
            <pc:sldMk cId="0" sldId="270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3:43:24.224" v="108" actId="1076"/>
        <pc:sldMkLst>
          <pc:docMk/>
          <pc:sldMk cId="0" sldId="271"/>
        </pc:sldMkLst>
        <pc:spChg chg="mod">
          <ac:chgData name="pradeep panwar" userId="d519ddcd2cf65a96" providerId="LiveId" clId="{B80229B4-7548-4906-AABE-A887BDAD129C}" dt="2022-05-10T03:43:24.224" v="108" actId="1076"/>
          <ac:spMkLst>
            <pc:docMk/>
            <pc:sldMk cId="0" sldId="271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3:50:34.159" v="155" actId="14100"/>
        <pc:sldMkLst>
          <pc:docMk/>
          <pc:sldMk cId="0" sldId="272"/>
        </pc:sldMkLst>
        <pc:spChg chg="mod">
          <ac:chgData name="pradeep panwar" userId="d519ddcd2cf65a96" providerId="LiveId" clId="{B80229B4-7548-4906-AABE-A887BDAD129C}" dt="2022-05-10T03:50:12.254" v="151" actId="6549"/>
          <ac:spMkLst>
            <pc:docMk/>
            <pc:sldMk cId="0" sldId="272"/>
            <ac:spMk id="24578" creationId="{00000000-0000-0000-0000-000000000000}"/>
          </ac:spMkLst>
        </pc:spChg>
        <pc:cxnChg chg="mod">
          <ac:chgData name="pradeep panwar" userId="d519ddcd2cf65a96" providerId="LiveId" clId="{B80229B4-7548-4906-AABE-A887BDAD129C}" dt="2022-05-10T03:50:34.159" v="155" actId="14100"/>
          <ac:cxnSpMkLst>
            <pc:docMk/>
            <pc:sldMk cId="0" sldId="272"/>
            <ac:cxnSpMk id="5" creationId="{29415519-F743-F576-468B-AEB463A246B0}"/>
          </ac:cxnSpMkLst>
        </pc:cxnChg>
        <pc:cxnChg chg="mod">
          <ac:chgData name="pradeep panwar" userId="d519ddcd2cf65a96" providerId="LiveId" clId="{B80229B4-7548-4906-AABE-A887BDAD129C}" dt="2022-05-10T03:50:25.840" v="153" actId="14100"/>
          <ac:cxnSpMkLst>
            <pc:docMk/>
            <pc:sldMk cId="0" sldId="272"/>
            <ac:cxnSpMk id="6" creationId="{00000000-0000-0000-0000-000000000000}"/>
          </ac:cxnSpMkLst>
        </pc:cxnChg>
      </pc:sldChg>
      <pc:sldChg chg="modSp mod">
        <pc:chgData name="pradeep panwar" userId="d519ddcd2cf65a96" providerId="LiveId" clId="{B80229B4-7548-4906-AABE-A887BDAD129C}" dt="2022-05-10T03:51:06.244" v="158" actId="1076"/>
        <pc:sldMkLst>
          <pc:docMk/>
          <pc:sldMk cId="0" sldId="273"/>
        </pc:sldMkLst>
        <pc:spChg chg="mod">
          <ac:chgData name="pradeep panwar" userId="d519ddcd2cf65a96" providerId="LiveId" clId="{B80229B4-7548-4906-AABE-A887BDAD129C}" dt="2022-05-10T03:51:06.244" v="158" actId="1076"/>
          <ac:spMkLst>
            <pc:docMk/>
            <pc:sldMk cId="0" sldId="273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3:51:38.864" v="161" actId="1076"/>
        <pc:sldMkLst>
          <pc:docMk/>
          <pc:sldMk cId="0" sldId="274"/>
        </pc:sldMkLst>
        <pc:spChg chg="mod">
          <ac:chgData name="pradeep panwar" userId="d519ddcd2cf65a96" providerId="LiveId" clId="{B80229B4-7548-4906-AABE-A887BDAD129C}" dt="2022-05-10T03:51:38.864" v="161" actId="1076"/>
          <ac:spMkLst>
            <pc:docMk/>
            <pc:sldMk cId="0" sldId="274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3:55:25.566" v="199" actId="14100"/>
        <pc:sldMkLst>
          <pc:docMk/>
          <pc:sldMk cId="0" sldId="275"/>
        </pc:sldMkLst>
        <pc:spChg chg="mod">
          <ac:chgData name="pradeep panwar" userId="d519ddcd2cf65a96" providerId="LiveId" clId="{B80229B4-7548-4906-AABE-A887BDAD129C}" dt="2022-05-10T03:55:25.566" v="199" actId="14100"/>
          <ac:spMkLst>
            <pc:docMk/>
            <pc:sldMk cId="0" sldId="275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3:57:05.498" v="213" actId="14100"/>
        <pc:sldMkLst>
          <pc:docMk/>
          <pc:sldMk cId="0" sldId="276"/>
        </pc:sldMkLst>
        <pc:spChg chg="mod">
          <ac:chgData name="pradeep panwar" userId="d519ddcd2cf65a96" providerId="LiveId" clId="{B80229B4-7548-4906-AABE-A887BDAD129C}" dt="2022-05-10T03:57:05.498" v="213" actId="14100"/>
          <ac:spMkLst>
            <pc:docMk/>
            <pc:sldMk cId="0" sldId="276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3:57:31.942" v="217" actId="14100"/>
        <pc:sldMkLst>
          <pc:docMk/>
          <pc:sldMk cId="0" sldId="277"/>
        </pc:sldMkLst>
        <pc:spChg chg="mod">
          <ac:chgData name="pradeep panwar" userId="d519ddcd2cf65a96" providerId="LiveId" clId="{B80229B4-7548-4906-AABE-A887BDAD129C}" dt="2022-05-10T03:57:31.942" v="217" actId="14100"/>
          <ac:spMkLst>
            <pc:docMk/>
            <pc:sldMk cId="0" sldId="277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3:57:58.783" v="221" actId="14100"/>
        <pc:sldMkLst>
          <pc:docMk/>
          <pc:sldMk cId="0" sldId="278"/>
        </pc:sldMkLst>
        <pc:spChg chg="mod">
          <ac:chgData name="pradeep panwar" userId="d519ddcd2cf65a96" providerId="LiveId" clId="{B80229B4-7548-4906-AABE-A887BDAD129C}" dt="2022-05-10T03:57:58.783" v="221" actId="14100"/>
          <ac:spMkLst>
            <pc:docMk/>
            <pc:sldMk cId="0" sldId="278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4:02:02.570" v="269" actId="1076"/>
        <pc:sldMkLst>
          <pc:docMk/>
          <pc:sldMk cId="0" sldId="279"/>
        </pc:sldMkLst>
        <pc:spChg chg="mod">
          <ac:chgData name="pradeep panwar" userId="d519ddcd2cf65a96" providerId="LiveId" clId="{B80229B4-7548-4906-AABE-A887BDAD129C}" dt="2022-05-10T04:02:02.570" v="269" actId="1076"/>
          <ac:spMkLst>
            <pc:docMk/>
            <pc:sldMk cId="0" sldId="279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4:02:25.816" v="272" actId="1076"/>
        <pc:sldMkLst>
          <pc:docMk/>
          <pc:sldMk cId="0" sldId="280"/>
        </pc:sldMkLst>
        <pc:spChg chg="mod">
          <ac:chgData name="pradeep panwar" userId="d519ddcd2cf65a96" providerId="LiveId" clId="{B80229B4-7548-4906-AABE-A887BDAD129C}" dt="2022-05-10T04:02:25.816" v="272" actId="1076"/>
          <ac:spMkLst>
            <pc:docMk/>
            <pc:sldMk cId="0" sldId="280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4:02:42.983" v="275" actId="1076"/>
        <pc:sldMkLst>
          <pc:docMk/>
          <pc:sldMk cId="0" sldId="282"/>
        </pc:sldMkLst>
        <pc:spChg chg="mod">
          <ac:chgData name="pradeep panwar" userId="d519ddcd2cf65a96" providerId="LiveId" clId="{B80229B4-7548-4906-AABE-A887BDAD129C}" dt="2022-05-10T04:02:42.983" v="275" actId="1076"/>
          <ac:spMkLst>
            <pc:docMk/>
            <pc:sldMk cId="0" sldId="282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4:02:57.886" v="278" actId="1076"/>
        <pc:sldMkLst>
          <pc:docMk/>
          <pc:sldMk cId="0" sldId="283"/>
        </pc:sldMkLst>
        <pc:spChg chg="mod">
          <ac:chgData name="pradeep panwar" userId="d519ddcd2cf65a96" providerId="LiveId" clId="{B80229B4-7548-4906-AABE-A887BDAD129C}" dt="2022-05-10T04:02:57.886" v="278" actId="1076"/>
          <ac:spMkLst>
            <pc:docMk/>
            <pc:sldMk cId="0" sldId="283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4:05:37.918" v="305" actId="1076"/>
        <pc:sldMkLst>
          <pc:docMk/>
          <pc:sldMk cId="0" sldId="284"/>
        </pc:sldMkLst>
        <pc:spChg chg="mod">
          <ac:chgData name="pradeep panwar" userId="d519ddcd2cf65a96" providerId="LiveId" clId="{B80229B4-7548-4906-AABE-A887BDAD129C}" dt="2022-05-10T04:05:37.918" v="305" actId="1076"/>
          <ac:spMkLst>
            <pc:docMk/>
            <pc:sldMk cId="0" sldId="284"/>
            <ac:spMk id="4" creationId="{00000000-0000-0000-0000-000000000000}"/>
          </ac:spMkLst>
        </pc:spChg>
      </pc:sldChg>
      <pc:sldChg chg="modSp mod">
        <pc:chgData name="pradeep panwar" userId="d519ddcd2cf65a96" providerId="LiveId" clId="{B80229B4-7548-4906-AABE-A887BDAD129C}" dt="2022-05-10T04:06:11.279" v="310" actId="1076"/>
        <pc:sldMkLst>
          <pc:docMk/>
          <pc:sldMk cId="0" sldId="285"/>
        </pc:sldMkLst>
        <pc:spChg chg="mod">
          <ac:chgData name="pradeep panwar" userId="d519ddcd2cf65a96" providerId="LiveId" clId="{B80229B4-7548-4906-AABE-A887BDAD129C}" dt="2022-05-10T04:06:11.279" v="310" actId="1076"/>
          <ac:spMkLst>
            <pc:docMk/>
            <pc:sldMk cId="0" sldId="285"/>
            <ac:spMk id="4" creationId="{00000000-0000-0000-0000-000000000000}"/>
          </ac:spMkLst>
        </pc:spChg>
      </pc:sldChg>
      <pc:sldChg chg="addSp delSp modSp mod">
        <pc:chgData name="pradeep panwar" userId="d519ddcd2cf65a96" providerId="LiveId" clId="{B80229B4-7548-4906-AABE-A887BDAD129C}" dt="2022-05-10T03:56:42.919" v="209" actId="2710"/>
        <pc:sldMkLst>
          <pc:docMk/>
          <pc:sldMk cId="2333759983" sldId="286"/>
        </pc:sldMkLst>
        <pc:spChg chg="mod">
          <ac:chgData name="pradeep panwar" userId="d519ddcd2cf65a96" providerId="LiveId" clId="{B80229B4-7548-4906-AABE-A887BDAD129C}" dt="2022-05-10T03:55:41.935" v="200" actId="21"/>
          <ac:spMkLst>
            <pc:docMk/>
            <pc:sldMk cId="2333759983" sldId="286"/>
            <ac:spMk id="2" creationId="{55620BD2-38AF-5514-7CBD-8AB0B8773C79}"/>
          </ac:spMkLst>
        </pc:spChg>
        <pc:spChg chg="del mod">
          <ac:chgData name="pradeep panwar" userId="d519ddcd2cf65a96" providerId="LiveId" clId="{B80229B4-7548-4906-AABE-A887BDAD129C}" dt="2022-05-10T03:56:09.853" v="202" actId="478"/>
          <ac:spMkLst>
            <pc:docMk/>
            <pc:sldMk cId="2333759983" sldId="286"/>
            <ac:spMk id="3" creationId="{679A3EA9-D10F-BF71-33CB-1DCEB3FA0722}"/>
          </ac:spMkLst>
        </pc:spChg>
        <pc:spChg chg="add mod">
          <ac:chgData name="pradeep panwar" userId="d519ddcd2cf65a96" providerId="LiveId" clId="{B80229B4-7548-4906-AABE-A887BDAD129C}" dt="2022-05-10T03:56:42.919" v="209" actId="2710"/>
          <ac:spMkLst>
            <pc:docMk/>
            <pc:sldMk cId="2333759983" sldId="286"/>
            <ac:spMk id="4" creationId="{A6957794-7A57-6DE5-394E-D8EC74EF8CCD}"/>
          </ac:spMkLst>
        </pc:spChg>
      </pc:sldChg>
      <pc:sldChg chg="addSp delSp modSp mod">
        <pc:chgData name="pradeep panwar" userId="d519ddcd2cf65a96" providerId="LiveId" clId="{B80229B4-7548-4906-AABE-A887BDAD129C}" dt="2022-05-10T03:55:01.575" v="195" actId="2710"/>
        <pc:sldMkLst>
          <pc:docMk/>
          <pc:sldMk cId="2582293215" sldId="287"/>
        </pc:sldMkLst>
        <pc:spChg chg="add del mod">
          <ac:chgData name="pradeep panwar" userId="d519ddcd2cf65a96" providerId="LiveId" clId="{B80229B4-7548-4906-AABE-A887BDAD129C}" dt="2022-05-10T03:54:02.988" v="184" actId="478"/>
          <ac:spMkLst>
            <pc:docMk/>
            <pc:sldMk cId="2582293215" sldId="287"/>
            <ac:spMk id="2" creationId="{EAA96A56-D730-B0C5-7990-E1DBF770EAFC}"/>
          </ac:spMkLst>
        </pc:spChg>
        <pc:spChg chg="del mod">
          <ac:chgData name="pradeep panwar" userId="d519ddcd2cf65a96" providerId="LiveId" clId="{B80229B4-7548-4906-AABE-A887BDAD129C}" dt="2022-05-10T03:52:19.719" v="165" actId="478"/>
          <ac:spMkLst>
            <pc:docMk/>
            <pc:sldMk cId="2582293215" sldId="287"/>
            <ac:spMk id="3" creationId="{E50A8C77-2BC0-95AE-C94C-BDB0A91E2072}"/>
          </ac:spMkLst>
        </pc:spChg>
        <pc:spChg chg="add del mod">
          <ac:chgData name="pradeep panwar" userId="d519ddcd2cf65a96" providerId="LiveId" clId="{B80229B4-7548-4906-AABE-A887BDAD129C}" dt="2022-05-10T03:52:26.112" v="167" actId="478"/>
          <ac:spMkLst>
            <pc:docMk/>
            <pc:sldMk cId="2582293215" sldId="287"/>
            <ac:spMk id="5" creationId="{D0B812FD-E541-5F83-F98D-664EDB2E0545}"/>
          </ac:spMkLst>
        </pc:spChg>
        <pc:spChg chg="add mod">
          <ac:chgData name="pradeep panwar" userId="d519ddcd2cf65a96" providerId="LiveId" clId="{B80229B4-7548-4906-AABE-A887BDAD129C}" dt="2022-05-10T03:55:01.575" v="195" actId="2710"/>
          <ac:spMkLst>
            <pc:docMk/>
            <pc:sldMk cId="2582293215" sldId="287"/>
            <ac:spMk id="6" creationId="{9FE2BCA6-2EAE-BAE1-C941-08359E009059}"/>
          </ac:spMkLst>
        </pc:spChg>
      </pc:sldChg>
      <pc:sldChg chg="delSp modSp mod">
        <pc:chgData name="pradeep panwar" userId="d519ddcd2cf65a96" providerId="LiveId" clId="{B80229B4-7548-4906-AABE-A887BDAD129C}" dt="2022-05-09T11:20:25.567" v="67" actId="14100"/>
        <pc:sldMkLst>
          <pc:docMk/>
          <pc:sldMk cId="2460762048" sldId="288"/>
        </pc:sldMkLst>
        <pc:spChg chg="mod">
          <ac:chgData name="pradeep panwar" userId="d519ddcd2cf65a96" providerId="LiveId" clId="{B80229B4-7548-4906-AABE-A887BDAD129C}" dt="2022-05-09T11:20:25.567" v="67" actId="14100"/>
          <ac:spMkLst>
            <pc:docMk/>
            <pc:sldMk cId="2460762048" sldId="288"/>
            <ac:spMk id="2" creationId="{6136CCB7-6E93-F981-DEED-F2E7FC1C445C}"/>
          </ac:spMkLst>
        </pc:spChg>
        <pc:spChg chg="del mod">
          <ac:chgData name="pradeep panwar" userId="d519ddcd2cf65a96" providerId="LiveId" clId="{B80229B4-7548-4906-AABE-A887BDAD129C}" dt="2022-05-09T11:18:12.231" v="50" actId="478"/>
          <ac:spMkLst>
            <pc:docMk/>
            <pc:sldMk cId="2460762048" sldId="288"/>
            <ac:spMk id="3" creationId="{8A34A7B3-8DC0-369E-9B4A-B2A06A69998A}"/>
          </ac:spMkLst>
        </pc:spChg>
      </pc:sldChg>
      <pc:sldChg chg="delSp modSp mod">
        <pc:chgData name="pradeep panwar" userId="d519ddcd2cf65a96" providerId="LiveId" clId="{B80229B4-7548-4906-AABE-A887BDAD129C}" dt="2022-05-09T11:21:44.707" v="85" actId="14100"/>
        <pc:sldMkLst>
          <pc:docMk/>
          <pc:sldMk cId="1485782182" sldId="289"/>
        </pc:sldMkLst>
        <pc:spChg chg="mod">
          <ac:chgData name="pradeep panwar" userId="d519ddcd2cf65a96" providerId="LiveId" clId="{B80229B4-7548-4906-AABE-A887BDAD129C}" dt="2022-05-09T11:21:44.707" v="85" actId="14100"/>
          <ac:spMkLst>
            <pc:docMk/>
            <pc:sldMk cId="1485782182" sldId="289"/>
            <ac:spMk id="2" creationId="{B306E2A3-CADF-CAFF-D71B-91FD718D268E}"/>
          </ac:spMkLst>
        </pc:spChg>
        <pc:spChg chg="del mod">
          <ac:chgData name="pradeep panwar" userId="d519ddcd2cf65a96" providerId="LiveId" clId="{B80229B4-7548-4906-AABE-A887BDAD129C}" dt="2022-05-09T11:20:52.456" v="72" actId="478"/>
          <ac:spMkLst>
            <pc:docMk/>
            <pc:sldMk cId="1485782182" sldId="289"/>
            <ac:spMk id="3" creationId="{22F25C21-959E-2248-29EE-90BDBABB9750}"/>
          </ac:spMkLst>
        </pc:spChg>
      </pc:sldChg>
      <pc:sldChg chg="addSp delSp modSp mod">
        <pc:chgData name="pradeep panwar" userId="d519ddcd2cf65a96" providerId="LiveId" clId="{B80229B4-7548-4906-AABE-A887BDAD129C}" dt="2022-05-10T04:07:29.551" v="330" actId="1036"/>
        <pc:sldMkLst>
          <pc:docMk/>
          <pc:sldMk cId="2272493068" sldId="290"/>
        </pc:sldMkLst>
        <pc:spChg chg="del mod">
          <ac:chgData name="pradeep panwar" userId="d519ddcd2cf65a96" providerId="LiveId" clId="{B80229B4-7548-4906-AABE-A887BDAD129C}" dt="2022-05-10T04:06:51.428" v="313" actId="478"/>
          <ac:spMkLst>
            <pc:docMk/>
            <pc:sldMk cId="2272493068" sldId="290"/>
            <ac:spMk id="2" creationId="{B8E0EFCD-6A4B-5B33-3BC7-88036EBADE28}"/>
          </ac:spMkLst>
        </pc:spChg>
        <pc:spChg chg="del mod">
          <ac:chgData name="pradeep panwar" userId="d519ddcd2cf65a96" providerId="LiveId" clId="{B80229B4-7548-4906-AABE-A887BDAD129C}" dt="2022-05-10T04:06:54.849" v="314" actId="478"/>
          <ac:spMkLst>
            <pc:docMk/>
            <pc:sldMk cId="2272493068" sldId="290"/>
            <ac:spMk id="3" creationId="{9CA8269A-A203-197E-65E4-057CCC294686}"/>
          </ac:spMkLst>
        </pc:spChg>
        <pc:spChg chg="add mod">
          <ac:chgData name="pradeep panwar" userId="d519ddcd2cf65a96" providerId="LiveId" clId="{B80229B4-7548-4906-AABE-A887BDAD129C}" dt="2022-05-10T04:07:29.551" v="330" actId="1036"/>
          <ac:spMkLst>
            <pc:docMk/>
            <pc:sldMk cId="2272493068" sldId="290"/>
            <ac:spMk id="4" creationId="{89C64124-6300-4DAE-CF74-301F1D96EFD3}"/>
          </ac:spMkLst>
        </pc:spChg>
      </pc:sldChg>
      <pc:sldChg chg="addSp delSp modSp mod">
        <pc:chgData name="pradeep panwar" userId="d519ddcd2cf65a96" providerId="LiveId" clId="{B80229B4-7548-4906-AABE-A887BDAD129C}" dt="2022-05-10T04:05:44.998" v="307" actId="20577"/>
        <pc:sldMkLst>
          <pc:docMk/>
          <pc:sldMk cId="3986795096" sldId="291"/>
        </pc:sldMkLst>
        <pc:spChg chg="del mod">
          <ac:chgData name="pradeep panwar" userId="d519ddcd2cf65a96" providerId="LiveId" clId="{B80229B4-7548-4906-AABE-A887BDAD129C}" dt="2022-05-10T04:04:40.018" v="294" actId="478"/>
          <ac:spMkLst>
            <pc:docMk/>
            <pc:sldMk cId="3986795096" sldId="291"/>
            <ac:spMk id="2" creationId="{05489ABD-5188-AA02-D762-23EE915340F9}"/>
          </ac:spMkLst>
        </pc:spChg>
        <pc:spChg chg="del mod">
          <ac:chgData name="pradeep panwar" userId="d519ddcd2cf65a96" providerId="LiveId" clId="{B80229B4-7548-4906-AABE-A887BDAD129C}" dt="2022-05-10T04:04:37.642" v="293" actId="478"/>
          <ac:spMkLst>
            <pc:docMk/>
            <pc:sldMk cId="3986795096" sldId="291"/>
            <ac:spMk id="3" creationId="{E02C1B37-3AEE-F07C-0B9A-3E037374C90C}"/>
          </ac:spMkLst>
        </pc:spChg>
        <pc:spChg chg="add mod">
          <ac:chgData name="pradeep panwar" userId="d519ddcd2cf65a96" providerId="LiveId" clId="{B80229B4-7548-4906-AABE-A887BDAD129C}" dt="2022-05-10T04:05:44.998" v="307" actId="20577"/>
          <ac:spMkLst>
            <pc:docMk/>
            <pc:sldMk cId="3986795096" sldId="291"/>
            <ac:spMk id="4" creationId="{22B88689-D368-0D9E-A120-D49A8267C554}"/>
          </ac:spMkLst>
        </pc:spChg>
      </pc:sldChg>
      <pc:sldChg chg="addSp delSp modSp mod">
        <pc:chgData name="pradeep panwar" userId="d519ddcd2cf65a96" providerId="LiveId" clId="{B80229B4-7548-4906-AABE-A887BDAD129C}" dt="2022-05-10T04:08:57.047" v="343" actId="2710"/>
        <pc:sldMkLst>
          <pc:docMk/>
          <pc:sldMk cId="407353885" sldId="292"/>
        </pc:sldMkLst>
        <pc:spChg chg="del mod">
          <ac:chgData name="pradeep panwar" userId="d519ddcd2cf65a96" providerId="LiveId" clId="{B80229B4-7548-4906-AABE-A887BDAD129C}" dt="2022-05-10T04:08:20.954" v="334" actId="478"/>
          <ac:spMkLst>
            <pc:docMk/>
            <pc:sldMk cId="407353885" sldId="292"/>
            <ac:spMk id="2" creationId="{272680FA-385E-92CA-6792-4E69CD99828E}"/>
          </ac:spMkLst>
        </pc:spChg>
        <pc:spChg chg="del mod">
          <ac:chgData name="pradeep panwar" userId="d519ddcd2cf65a96" providerId="LiveId" clId="{B80229B4-7548-4906-AABE-A887BDAD129C}" dt="2022-05-10T04:08:18.265" v="333" actId="478"/>
          <ac:spMkLst>
            <pc:docMk/>
            <pc:sldMk cId="407353885" sldId="292"/>
            <ac:spMk id="3" creationId="{02B81641-C9A7-5C4C-9D1D-A03B203BA412}"/>
          </ac:spMkLst>
        </pc:spChg>
        <pc:spChg chg="add mod">
          <ac:chgData name="pradeep panwar" userId="d519ddcd2cf65a96" providerId="LiveId" clId="{B80229B4-7548-4906-AABE-A887BDAD129C}" dt="2022-05-10T04:08:57.047" v="343" actId="2710"/>
          <ac:spMkLst>
            <pc:docMk/>
            <pc:sldMk cId="407353885" sldId="292"/>
            <ac:spMk id="4" creationId="{41DED601-B47A-0CEE-EDB1-4D80F98B505A}"/>
          </ac:spMkLst>
        </pc:spChg>
      </pc:sldChg>
      <pc:sldChg chg="addSp delSp modSp mod">
        <pc:chgData name="pradeep panwar" userId="d519ddcd2cf65a96" providerId="LiveId" clId="{B80229B4-7548-4906-AABE-A887BDAD129C}" dt="2022-05-10T03:59:45.441" v="246" actId="123"/>
        <pc:sldMkLst>
          <pc:docMk/>
          <pc:sldMk cId="4006805590" sldId="293"/>
        </pc:sldMkLst>
        <pc:spChg chg="del mod">
          <ac:chgData name="pradeep panwar" userId="d519ddcd2cf65a96" providerId="LiveId" clId="{B80229B4-7548-4906-AABE-A887BDAD129C}" dt="2022-05-10T03:58:37.995" v="226" actId="478"/>
          <ac:spMkLst>
            <pc:docMk/>
            <pc:sldMk cId="4006805590" sldId="293"/>
            <ac:spMk id="2" creationId="{898CF953-76AD-E55E-7229-681A0173FF1A}"/>
          </ac:spMkLst>
        </pc:spChg>
        <pc:spChg chg="del mod">
          <ac:chgData name="pradeep panwar" userId="d519ddcd2cf65a96" providerId="LiveId" clId="{B80229B4-7548-4906-AABE-A887BDAD129C}" dt="2022-05-10T03:58:34.804" v="225" actId="478"/>
          <ac:spMkLst>
            <pc:docMk/>
            <pc:sldMk cId="4006805590" sldId="293"/>
            <ac:spMk id="3" creationId="{2D8BC325-BBCE-3352-C35F-6694815A8715}"/>
          </ac:spMkLst>
        </pc:spChg>
        <pc:spChg chg="add mod">
          <ac:chgData name="pradeep panwar" userId="d519ddcd2cf65a96" providerId="LiveId" clId="{B80229B4-7548-4906-AABE-A887BDAD129C}" dt="2022-05-10T03:59:45.441" v="246" actId="123"/>
          <ac:spMkLst>
            <pc:docMk/>
            <pc:sldMk cId="4006805590" sldId="293"/>
            <ac:spMk id="4" creationId="{94C3A40B-935C-0216-908E-0B2D598FD012}"/>
          </ac:spMkLst>
        </pc:spChg>
      </pc:sldChg>
      <pc:sldChg chg="addSp delSp modSp mod">
        <pc:chgData name="pradeep panwar" userId="d519ddcd2cf65a96" providerId="LiveId" clId="{B80229B4-7548-4906-AABE-A887BDAD129C}" dt="2022-05-10T04:01:46.829" v="266" actId="1076"/>
        <pc:sldMkLst>
          <pc:docMk/>
          <pc:sldMk cId="4023141589" sldId="294"/>
        </pc:sldMkLst>
        <pc:spChg chg="del mod">
          <ac:chgData name="pradeep panwar" userId="d519ddcd2cf65a96" providerId="LiveId" clId="{B80229B4-7548-4906-AABE-A887BDAD129C}" dt="2022-05-10T04:00:37.984" v="250" actId="478"/>
          <ac:spMkLst>
            <pc:docMk/>
            <pc:sldMk cId="4023141589" sldId="294"/>
            <ac:spMk id="2" creationId="{DE06BF90-C91F-2EDA-AC32-B31746B2A375}"/>
          </ac:spMkLst>
        </pc:spChg>
        <pc:spChg chg="del mod">
          <ac:chgData name="pradeep panwar" userId="d519ddcd2cf65a96" providerId="LiveId" clId="{B80229B4-7548-4906-AABE-A887BDAD129C}" dt="2022-05-10T04:00:34.754" v="249" actId="478"/>
          <ac:spMkLst>
            <pc:docMk/>
            <pc:sldMk cId="4023141589" sldId="294"/>
            <ac:spMk id="3" creationId="{5ACB1D75-EEE9-9080-2635-08C0D1F13623}"/>
          </ac:spMkLst>
        </pc:spChg>
        <pc:spChg chg="add mod">
          <ac:chgData name="pradeep panwar" userId="d519ddcd2cf65a96" providerId="LiveId" clId="{B80229B4-7548-4906-AABE-A887BDAD129C}" dt="2022-05-10T04:01:46.829" v="266" actId="1076"/>
          <ac:spMkLst>
            <pc:docMk/>
            <pc:sldMk cId="4023141589" sldId="294"/>
            <ac:spMk id="4" creationId="{4445CE68-4AD2-2424-BAFC-884849DBFA4D}"/>
          </ac:spMkLst>
        </pc:spChg>
      </pc:sldChg>
      <pc:sldChg chg="addSp delSp modSp mod">
        <pc:chgData name="pradeep panwar" userId="d519ddcd2cf65a96" providerId="LiveId" clId="{B80229B4-7548-4906-AABE-A887BDAD129C}" dt="2022-05-10T04:04:10.543" v="290" actId="2710"/>
        <pc:sldMkLst>
          <pc:docMk/>
          <pc:sldMk cId="1330683807" sldId="295"/>
        </pc:sldMkLst>
        <pc:spChg chg="del mod">
          <ac:chgData name="pradeep panwar" userId="d519ddcd2cf65a96" providerId="LiveId" clId="{B80229B4-7548-4906-AABE-A887BDAD129C}" dt="2022-05-10T04:03:26.636" v="281" actId="478"/>
          <ac:spMkLst>
            <pc:docMk/>
            <pc:sldMk cId="1330683807" sldId="295"/>
            <ac:spMk id="2" creationId="{B19137A3-FFC5-EBCC-F223-AE353BF03DBC}"/>
          </ac:spMkLst>
        </pc:spChg>
        <pc:spChg chg="del mod">
          <ac:chgData name="pradeep panwar" userId="d519ddcd2cf65a96" providerId="LiveId" clId="{B80229B4-7548-4906-AABE-A887BDAD129C}" dt="2022-05-10T04:03:28.168" v="282" actId="478"/>
          <ac:spMkLst>
            <pc:docMk/>
            <pc:sldMk cId="1330683807" sldId="295"/>
            <ac:spMk id="3" creationId="{9493C68B-3686-B323-BF40-E66D3B2A2CF6}"/>
          </ac:spMkLst>
        </pc:spChg>
        <pc:spChg chg="add mod">
          <ac:chgData name="pradeep panwar" userId="d519ddcd2cf65a96" providerId="LiveId" clId="{B80229B4-7548-4906-AABE-A887BDAD129C}" dt="2022-05-10T04:04:10.543" v="290" actId="2710"/>
          <ac:spMkLst>
            <pc:docMk/>
            <pc:sldMk cId="1330683807" sldId="295"/>
            <ac:spMk id="4" creationId="{F322176E-06B9-E5F9-C2E8-22E2D980152C}"/>
          </ac:spMkLst>
        </pc:spChg>
      </pc:sldChg>
      <pc:sldChg chg="delSp modSp delDesignElem">
        <pc:chgData name="pradeep panwar" userId="d519ddcd2cf65a96" providerId="LiveId" clId="{B80229B4-7548-4906-AABE-A887BDAD129C}" dt="2022-05-10T04:11:31.314" v="376" actId="14100"/>
        <pc:sldMkLst>
          <pc:docMk/>
          <pc:sldMk cId="2929091018" sldId="296"/>
        </pc:sldMkLst>
        <pc:spChg chg="del mod">
          <ac:chgData name="pradeep panwar" userId="d519ddcd2cf65a96" providerId="LiveId" clId="{B80229B4-7548-4906-AABE-A887BDAD129C}" dt="2022-05-09T10:55:34.621" v="2"/>
          <ac:spMkLst>
            <pc:docMk/>
            <pc:sldMk cId="2929091018" sldId="296"/>
            <ac:spMk id="9" creationId="{41497DE5-0939-4D1D-9350-0C5E1B209C68}"/>
          </ac:spMkLst>
        </pc:spChg>
        <pc:spChg chg="del mod">
          <ac:chgData name="pradeep panwar" userId="d519ddcd2cf65a96" providerId="LiveId" clId="{B80229B4-7548-4906-AABE-A887BDAD129C}" dt="2022-05-09T10:55:34.621" v="2"/>
          <ac:spMkLst>
            <pc:docMk/>
            <pc:sldMk cId="2929091018" sldId="296"/>
            <ac:spMk id="11" creationId="{5CCC70ED-6C63-4537-B7EB-51990D6C0A6F}"/>
          </ac:spMkLst>
        </pc:spChg>
        <pc:spChg chg="del mod">
          <ac:chgData name="pradeep panwar" userId="d519ddcd2cf65a96" providerId="LiveId" clId="{B80229B4-7548-4906-AABE-A887BDAD129C}" dt="2022-05-09T10:55:34.621" v="2"/>
          <ac:spMkLst>
            <pc:docMk/>
            <pc:sldMk cId="2929091018" sldId="296"/>
            <ac:spMk id="13" creationId="{B76E24C1-2968-40DC-A36E-F6B85F0F0752}"/>
          </ac:spMkLst>
        </pc:spChg>
        <pc:picChg chg="mod">
          <ac:chgData name="pradeep panwar" userId="d519ddcd2cf65a96" providerId="LiveId" clId="{B80229B4-7548-4906-AABE-A887BDAD129C}" dt="2022-05-10T04:11:31.314" v="376" actId="14100"/>
          <ac:picMkLst>
            <pc:docMk/>
            <pc:sldMk cId="2929091018" sldId="296"/>
            <ac:picMk id="4" creationId="{3F248201-09BD-68F5-1F35-FBBCA1AEC781}"/>
          </ac:picMkLst>
        </pc:picChg>
      </pc:sldChg>
      <pc:sldMasterChg chg="modSp modSldLayout">
        <pc:chgData name="pradeep panwar" userId="d519ddcd2cf65a96" providerId="LiveId" clId="{B80229B4-7548-4906-AABE-A887BDAD129C}" dt="2022-05-09T10:55:34.621" v="2"/>
        <pc:sldMasterMkLst>
          <pc:docMk/>
          <pc:sldMasterMk cId="1327084714" sldId="2147483823"/>
        </pc:sldMasterMkLst>
        <pc:spChg chg="mod">
          <ac:chgData name="pradeep panwar" userId="d519ddcd2cf65a96" providerId="LiveId" clId="{B80229B4-7548-4906-AABE-A887BDAD129C}" dt="2022-05-09T10:55:34.621" v="2"/>
          <ac:spMkLst>
            <pc:docMk/>
            <pc:sldMasterMk cId="1327084714" sldId="2147483823"/>
            <ac:spMk id="2" creationId="{00000000-0000-0000-0000-000000000000}"/>
          </ac:spMkLst>
        </pc:spChg>
        <pc:spChg chg="mod">
          <ac:chgData name="pradeep panwar" userId="d519ddcd2cf65a96" providerId="LiveId" clId="{B80229B4-7548-4906-AABE-A887BDAD129C}" dt="2022-05-09T10:55:34.621" v="2"/>
          <ac:spMkLst>
            <pc:docMk/>
            <pc:sldMasterMk cId="1327084714" sldId="2147483823"/>
            <ac:spMk id="3" creationId="{00000000-0000-0000-0000-000000000000}"/>
          </ac:spMkLst>
        </pc:spChg>
        <pc:spChg chg="mod">
          <ac:chgData name="pradeep panwar" userId="d519ddcd2cf65a96" providerId="LiveId" clId="{B80229B4-7548-4906-AABE-A887BDAD129C}" dt="2022-05-09T10:55:34.621" v="2"/>
          <ac:spMkLst>
            <pc:docMk/>
            <pc:sldMasterMk cId="1327084714" sldId="2147483823"/>
            <ac:spMk id="4" creationId="{00000000-0000-0000-0000-000000000000}"/>
          </ac:spMkLst>
        </pc:spChg>
        <pc:spChg chg="mod">
          <ac:chgData name="pradeep panwar" userId="d519ddcd2cf65a96" providerId="LiveId" clId="{B80229B4-7548-4906-AABE-A887BDAD129C}" dt="2022-05-09T10:55:34.621" v="2"/>
          <ac:spMkLst>
            <pc:docMk/>
            <pc:sldMasterMk cId="1327084714" sldId="2147483823"/>
            <ac:spMk id="5" creationId="{00000000-0000-0000-0000-000000000000}"/>
          </ac:spMkLst>
        </pc:spChg>
        <pc:spChg chg="mod">
          <ac:chgData name="pradeep panwar" userId="d519ddcd2cf65a96" providerId="LiveId" clId="{B80229B4-7548-4906-AABE-A887BDAD129C}" dt="2022-05-09T10:55:34.621" v="2"/>
          <ac:spMkLst>
            <pc:docMk/>
            <pc:sldMasterMk cId="1327084714" sldId="2147483823"/>
            <ac:spMk id="6" creationId="{00000000-0000-0000-0000-000000000000}"/>
          </ac:spMkLst>
        </pc:spChg>
        <pc:spChg chg="mod">
          <ac:chgData name="pradeep panwar" userId="d519ddcd2cf65a96" providerId="LiveId" clId="{B80229B4-7548-4906-AABE-A887BDAD129C}" dt="2022-05-09T10:55:34.621" v="2"/>
          <ac:spMkLst>
            <pc:docMk/>
            <pc:sldMasterMk cId="1327084714" sldId="2147483823"/>
            <ac:spMk id="7" creationId="{00000000-0000-0000-0000-000000000000}"/>
          </ac:spMkLst>
        </pc:spChg>
        <pc:spChg chg="mod">
          <ac:chgData name="pradeep panwar" userId="d519ddcd2cf65a96" providerId="LiveId" clId="{B80229B4-7548-4906-AABE-A887BDAD129C}" dt="2022-05-09T10:55:34.621" v="2"/>
          <ac:spMkLst>
            <pc:docMk/>
            <pc:sldMasterMk cId="1327084714" sldId="2147483823"/>
            <ac:spMk id="9" creationId="{00000000-0000-0000-0000-000000000000}"/>
          </ac:spMkLst>
        </pc:spChg>
        <pc:cxnChg chg="mod">
          <ac:chgData name="pradeep panwar" userId="d519ddcd2cf65a96" providerId="LiveId" clId="{B80229B4-7548-4906-AABE-A887BDAD129C}" dt="2022-05-09T10:55:34.621" v="2"/>
          <ac:cxnSpMkLst>
            <pc:docMk/>
            <pc:sldMasterMk cId="1327084714" sldId="2147483823"/>
            <ac:cxnSpMk id="10" creationId="{00000000-0000-0000-0000-000000000000}"/>
          </ac:cxnSpMkLst>
        </pc:cxnChg>
        <pc:sldLayoutChg chg="modSp">
          <pc:chgData name="pradeep panwar" userId="d519ddcd2cf65a96" providerId="LiveId" clId="{B80229B4-7548-4906-AABE-A887BDAD129C}" dt="2022-05-09T10:55:34.621" v="2"/>
          <pc:sldLayoutMkLst>
            <pc:docMk/>
            <pc:sldMasterMk cId="1327084714" sldId="2147483823"/>
            <pc:sldLayoutMk cId="1108703837" sldId="2147483824"/>
          </pc:sldLayoutMkLst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1108703837" sldId="2147483824"/>
              <ac:spMk id="2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1108703837" sldId="2147483824"/>
              <ac:spMk id="3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1108703837" sldId="2147483824"/>
              <ac:spMk id="7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1108703837" sldId="2147483824"/>
              <ac:spMk id="8" creationId="{00000000-0000-0000-0000-000000000000}"/>
            </ac:spMkLst>
          </pc:spChg>
          <pc:cxnChg chg="mod">
            <ac:chgData name="pradeep panwar" userId="d519ddcd2cf65a96" providerId="LiveId" clId="{B80229B4-7548-4906-AABE-A887BDAD129C}" dt="2022-05-09T10:55:34.621" v="2"/>
            <ac:cxnSpMkLst>
              <pc:docMk/>
              <pc:sldMasterMk cId="1327084714" sldId="2147483823"/>
              <pc:sldLayoutMk cId="1108703837" sldId="2147483824"/>
              <ac:cxnSpMk id="9" creationId="{00000000-0000-0000-0000-000000000000}"/>
            </ac:cxnSpMkLst>
          </pc:cxnChg>
        </pc:sldLayoutChg>
        <pc:sldLayoutChg chg="modSp">
          <pc:chgData name="pradeep panwar" userId="d519ddcd2cf65a96" providerId="LiveId" clId="{B80229B4-7548-4906-AABE-A887BDAD129C}" dt="2022-05-09T10:55:34.621" v="2"/>
          <pc:sldLayoutMkLst>
            <pc:docMk/>
            <pc:sldMasterMk cId="1327084714" sldId="2147483823"/>
            <pc:sldLayoutMk cId="4223769739" sldId="2147483826"/>
          </pc:sldLayoutMkLst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4223769739" sldId="2147483826"/>
              <ac:spMk id="2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4223769739" sldId="2147483826"/>
              <ac:spMk id="3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4223769739" sldId="2147483826"/>
              <ac:spMk id="7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4223769739" sldId="2147483826"/>
              <ac:spMk id="8" creationId="{00000000-0000-0000-0000-000000000000}"/>
            </ac:spMkLst>
          </pc:spChg>
          <pc:cxnChg chg="mod">
            <ac:chgData name="pradeep panwar" userId="d519ddcd2cf65a96" providerId="LiveId" clId="{B80229B4-7548-4906-AABE-A887BDAD129C}" dt="2022-05-09T10:55:34.621" v="2"/>
            <ac:cxnSpMkLst>
              <pc:docMk/>
              <pc:sldMasterMk cId="1327084714" sldId="2147483823"/>
              <pc:sldLayoutMk cId="4223769739" sldId="2147483826"/>
              <ac:cxnSpMk id="9" creationId="{00000000-0000-0000-0000-000000000000}"/>
            </ac:cxnSpMkLst>
          </pc:cxnChg>
        </pc:sldLayoutChg>
        <pc:sldLayoutChg chg="modSp">
          <pc:chgData name="pradeep panwar" userId="d519ddcd2cf65a96" providerId="LiveId" clId="{B80229B4-7548-4906-AABE-A887BDAD129C}" dt="2022-05-09T10:55:34.621" v="2"/>
          <pc:sldLayoutMkLst>
            <pc:docMk/>
            <pc:sldMasterMk cId="1327084714" sldId="2147483823"/>
            <pc:sldLayoutMk cId="2812233160" sldId="2147483827"/>
          </pc:sldLayoutMkLst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812233160" sldId="2147483827"/>
              <ac:spMk id="3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812233160" sldId="2147483827"/>
              <ac:spMk id="4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812233160" sldId="2147483827"/>
              <ac:spMk id="8" creationId="{00000000-0000-0000-0000-000000000000}"/>
            </ac:spMkLst>
          </pc:spChg>
        </pc:sldLayoutChg>
        <pc:sldLayoutChg chg="modSp">
          <pc:chgData name="pradeep panwar" userId="d519ddcd2cf65a96" providerId="LiveId" clId="{B80229B4-7548-4906-AABE-A887BDAD129C}" dt="2022-05-09T10:55:34.621" v="2"/>
          <pc:sldLayoutMkLst>
            <pc:docMk/>
            <pc:sldMasterMk cId="1327084714" sldId="2147483823"/>
            <pc:sldLayoutMk cId="1388849509" sldId="2147483828"/>
          </pc:sldLayoutMkLst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1388849509" sldId="2147483828"/>
              <ac:spMk id="3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1388849509" sldId="2147483828"/>
              <ac:spMk id="4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1388849509" sldId="2147483828"/>
              <ac:spMk id="5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1388849509" sldId="2147483828"/>
              <ac:spMk id="6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1388849509" sldId="2147483828"/>
              <ac:spMk id="10" creationId="{00000000-0000-0000-0000-000000000000}"/>
            </ac:spMkLst>
          </pc:spChg>
        </pc:sldLayoutChg>
        <pc:sldLayoutChg chg="modSp">
          <pc:chgData name="pradeep panwar" userId="d519ddcd2cf65a96" providerId="LiveId" clId="{B80229B4-7548-4906-AABE-A887BDAD129C}" dt="2022-05-09T10:55:34.621" v="2"/>
          <pc:sldLayoutMkLst>
            <pc:docMk/>
            <pc:sldMasterMk cId="1327084714" sldId="2147483823"/>
            <pc:sldLayoutMk cId="657634718" sldId="2147483830"/>
          </pc:sldLayoutMkLst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657634718" sldId="2147483830"/>
              <ac:spMk id="5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657634718" sldId="2147483830"/>
              <ac:spMk id="6" creationId="{00000000-0000-0000-0000-000000000000}"/>
            </ac:spMkLst>
          </pc:spChg>
        </pc:sldLayoutChg>
        <pc:sldLayoutChg chg="modSp">
          <pc:chgData name="pradeep panwar" userId="d519ddcd2cf65a96" providerId="LiveId" clId="{B80229B4-7548-4906-AABE-A887BDAD129C}" dt="2022-05-09T10:55:34.621" v="2"/>
          <pc:sldLayoutMkLst>
            <pc:docMk/>
            <pc:sldMasterMk cId="1327084714" sldId="2147483823"/>
            <pc:sldLayoutMk cId="2802182604" sldId="2147483831"/>
          </pc:sldLayoutMkLst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802182604" sldId="2147483831"/>
              <ac:spMk id="2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802182604" sldId="2147483831"/>
              <ac:spMk id="3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802182604" sldId="2147483831"/>
              <ac:spMk id="4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802182604" sldId="2147483831"/>
              <ac:spMk id="5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802182604" sldId="2147483831"/>
              <ac:spMk id="6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802182604" sldId="2147483831"/>
              <ac:spMk id="8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802182604" sldId="2147483831"/>
              <ac:spMk id="9" creationId="{00000000-0000-0000-0000-000000000000}"/>
            </ac:spMkLst>
          </pc:spChg>
        </pc:sldLayoutChg>
        <pc:sldLayoutChg chg="modSp">
          <pc:chgData name="pradeep panwar" userId="d519ddcd2cf65a96" providerId="LiveId" clId="{B80229B4-7548-4906-AABE-A887BDAD129C}" dt="2022-05-09T10:55:34.621" v="2"/>
          <pc:sldLayoutMkLst>
            <pc:docMk/>
            <pc:sldMasterMk cId="1327084714" sldId="2147483823"/>
            <pc:sldLayoutMk cId="2613623997" sldId="2147483832"/>
          </pc:sldLayoutMkLst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613623997" sldId="2147483832"/>
              <ac:spMk id="2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613623997" sldId="2147483832"/>
              <ac:spMk id="3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613623997" sldId="2147483832"/>
              <ac:spMk id="4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613623997" sldId="2147483832"/>
              <ac:spMk id="8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2613623997" sldId="2147483832"/>
              <ac:spMk id="9" creationId="{00000000-0000-0000-0000-000000000000}"/>
            </ac:spMkLst>
          </pc:spChg>
        </pc:sldLayoutChg>
        <pc:sldLayoutChg chg="modSp">
          <pc:chgData name="pradeep panwar" userId="d519ddcd2cf65a96" providerId="LiveId" clId="{B80229B4-7548-4906-AABE-A887BDAD129C}" dt="2022-05-09T10:55:34.621" v="2"/>
          <pc:sldLayoutMkLst>
            <pc:docMk/>
            <pc:sldMasterMk cId="1327084714" sldId="2147483823"/>
            <pc:sldLayoutMk cId="756440928" sldId="2147483834"/>
          </pc:sldLayoutMkLst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756440928" sldId="2147483834"/>
              <ac:spMk id="2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756440928" sldId="2147483834"/>
              <ac:spMk id="3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756440928" sldId="2147483834"/>
              <ac:spMk id="7" creationId="{00000000-0000-0000-0000-000000000000}"/>
            </ac:spMkLst>
          </pc:spChg>
          <pc:spChg chg="mod">
            <ac:chgData name="pradeep panwar" userId="d519ddcd2cf65a96" providerId="LiveId" clId="{B80229B4-7548-4906-AABE-A887BDAD129C}" dt="2022-05-09T10:55:34.621" v="2"/>
            <ac:spMkLst>
              <pc:docMk/>
              <pc:sldMasterMk cId="1327084714" sldId="2147483823"/>
              <pc:sldLayoutMk cId="756440928" sldId="2147483834"/>
              <ac:spMk id="8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EA1980-4576-4AF0-B9EB-9D150046AAAE}" type="datetimeFigureOut">
              <a:rPr lang="en-US" smtClean="0"/>
              <a:pPr>
                <a:defRPr/>
              </a:pPr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488608-87EF-4FD0-9C7B-D2B526DC94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8331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9E7E20-1E5D-4609-83B3-4ECE2E5358EA}" type="datetimeFigureOut">
              <a:rPr lang="en-US" smtClean="0"/>
              <a:pPr>
                <a:defRPr/>
              </a:pPr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55209-94DC-4E84-9BFB-2684EB00D3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470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9E7E20-1E5D-4609-83B3-4ECE2E5358EA}" type="datetimeFigureOut">
              <a:rPr lang="en-US" smtClean="0"/>
              <a:pPr>
                <a:defRPr/>
              </a:pPr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55209-94DC-4E84-9BFB-2684EB00D3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405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9E7E20-1E5D-4609-83B3-4ECE2E5358EA}" type="datetimeFigureOut">
              <a:rPr lang="en-US" smtClean="0"/>
              <a:pPr>
                <a:defRPr/>
              </a:pPr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55209-94DC-4E84-9BFB-2684EB00D3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738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29D0CD-93FD-4AA7-A016-11FDE00CBCE3}" type="datetimeFigureOut">
              <a:rPr lang="en-US" smtClean="0"/>
              <a:pPr>
                <a:defRPr/>
              </a:pPr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C3F9B-929C-4111-A0CE-3F26E474177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9073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9E7E20-1E5D-4609-83B3-4ECE2E5358EA}" type="datetimeFigureOut">
              <a:rPr lang="en-US" smtClean="0"/>
              <a:pPr>
                <a:defRPr/>
              </a:pPr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55209-94DC-4E84-9BFB-2684EB00D3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989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9E7E20-1E5D-4609-83B3-4ECE2E5358EA}" type="datetimeFigureOut">
              <a:rPr lang="en-US" smtClean="0"/>
              <a:pPr>
                <a:defRPr/>
              </a:pPr>
              <a:t>8/18/2022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55209-94DC-4E84-9BFB-2684EB00D3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281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2408D7-7DF0-44B4-BF3D-1B5DF5DD0E8C}" type="datetimeFigureOut">
              <a:rPr lang="en-US" smtClean="0"/>
              <a:pPr>
                <a:defRPr/>
              </a:pPr>
              <a:t>8/18/2022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91AF88-6C98-4A79-A308-5E45955A42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780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E38901-650A-4FEC-955B-5AA7D4685A03}" type="datetimeFigureOut">
              <a:rPr lang="en-US" smtClean="0"/>
              <a:pPr>
                <a:defRPr/>
              </a:pPr>
              <a:t>8/18/2022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B85EBC-5A3E-4AD1-9442-EE6512C402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610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89E7E20-1E5D-4609-83B3-4ECE2E5358EA}" type="datetimeFigureOut">
              <a:rPr lang="en-US" smtClean="0"/>
              <a:pPr>
                <a:defRPr/>
              </a:pPr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F055209-94DC-4E84-9BFB-2684EB00D3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860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60AD76-F1EF-4CA7-8DA5-41EDDEF49BFA}" type="datetimeFigureOut">
              <a:rPr lang="en-US" smtClean="0"/>
              <a:pPr>
                <a:defRPr/>
              </a:pPr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1039B5-D9E5-48B1-8EB9-A0CB9A3C637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630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89E7E20-1E5D-4609-83B3-4ECE2E5358EA}" type="datetimeFigureOut">
              <a:rPr lang="en-US" smtClean="0"/>
              <a:pPr>
                <a:defRPr/>
              </a:pPr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F055209-94DC-4E84-9BFB-2684EB00D3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8807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2608447"/>
            <a:ext cx="7543800" cy="108030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IN" dirty="0">
                <a:solidFill>
                  <a:schemeClr val="tx1"/>
                </a:solidFill>
              </a:rPr>
              <a:t>Percentage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834" y="492556"/>
            <a:ext cx="8818960" cy="50815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IN" dirty="0"/>
              <a:t> </a:t>
            </a:r>
            <a:r>
              <a:rPr lang="en-IN" sz="2800" b="1" dirty="0">
                <a:latin typeface="Book Antiqua" panose="02040602050305030304" pitchFamily="18" charset="0"/>
              </a:rPr>
              <a:t>Percentage Change</a:t>
            </a:r>
          </a:p>
          <a:p>
            <a:pPr>
              <a:lnSpc>
                <a:spcPct val="150000"/>
              </a:lnSpc>
              <a:defRPr/>
            </a:pPr>
            <a:endParaRPr lang="en-IN" sz="2800" b="1" dirty="0">
              <a:latin typeface="Book Antiqua" panose="02040602050305030304" pitchFamily="18" charset="0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latin typeface="Book Antiqua" panose="02040602050305030304" pitchFamily="18" charset="0"/>
              </a:rPr>
              <a:t>40 is what percent of 60?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latin typeface="Book Antiqua" panose="02040602050305030304" pitchFamily="18" charset="0"/>
              </a:rPr>
              <a:t>60 is how much percent greater than 40?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latin typeface="Book Antiqua" panose="02040602050305030304" pitchFamily="18" charset="0"/>
              </a:rPr>
              <a:t>40 is how much percent lesser than 60?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IN" dirty="0"/>
          </a:p>
          <a:p>
            <a:pPr>
              <a:lnSpc>
                <a:spcPct val="150000"/>
              </a:lnSpc>
              <a:defRPr/>
            </a:pPr>
            <a:endParaRPr lang="en-IN" dirty="0"/>
          </a:p>
          <a:p>
            <a:pPr>
              <a:lnSpc>
                <a:spcPct val="150000"/>
              </a:lnSpc>
              <a:defRPr/>
            </a:pPr>
            <a:endParaRPr lang="en-IN" dirty="0"/>
          </a:p>
          <a:p>
            <a:pPr>
              <a:lnSpc>
                <a:spcPct val="150000"/>
              </a:lnSpc>
              <a:defRPr/>
            </a:pPr>
            <a:endParaRPr lang="en-IN" dirty="0"/>
          </a:p>
          <a:p>
            <a:pPr>
              <a:lnSpc>
                <a:spcPct val="150000"/>
              </a:lnSpc>
              <a:defRPr/>
            </a:pPr>
            <a:r>
              <a:rPr lang="en-IN" dirty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930" y="204286"/>
            <a:ext cx="8741569" cy="3915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If A’s salary is 20 % more than B, then by how much Percent B’s salary is less than A.</a:t>
            </a:r>
          </a:p>
          <a:p>
            <a:pPr algn="just">
              <a:lnSpc>
                <a:spcPct val="150000"/>
              </a:lnSpc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lnSpc>
                <a:spcPct val="150000"/>
              </a:lnSpc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20%</a:t>
            </a:r>
          </a:p>
          <a:p>
            <a:pPr marL="257175" indent="-257175" algn="just">
              <a:lnSpc>
                <a:spcPct val="150000"/>
              </a:lnSpc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25%</a:t>
            </a:r>
          </a:p>
          <a:p>
            <a:pPr marL="257175" indent="-257175" algn="just">
              <a:lnSpc>
                <a:spcPct val="150000"/>
              </a:lnSpc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16.66%</a:t>
            </a:r>
          </a:p>
          <a:p>
            <a:pPr marL="257175" indent="-257175" algn="just">
              <a:lnSpc>
                <a:spcPct val="150000"/>
              </a:lnSpc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30%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021" y="404261"/>
            <a:ext cx="8844350" cy="411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If A’s marks in an exam is 40 % less than B then by how much % B’s marks are more than A.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40 %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60 %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66.66 %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20 %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86" y="319201"/>
            <a:ext cx="8683228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If 16(2/3) % of a number is added to itself the number becomes 700. Find original number. 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400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600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800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700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36CCB7-6E93-F981-DEED-F2E7FC1C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67" y="279133"/>
            <a:ext cx="8542422" cy="431693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  <a:cs typeface="Times New Roman" pitchFamily="18" charset="0"/>
              </a:rPr>
              <a:t>Question: A student multiplied a number by 3/5 instead of  5/3 What is the percentage error in the calculation?</a:t>
            </a:r>
            <a:b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  <a:cs typeface="Times New Roman" pitchFamily="18" charset="0"/>
              </a:rPr>
            </a:br>
            <a:r>
              <a:rPr lang="en-IN" sz="2400" dirty="0">
                <a:solidFill>
                  <a:schemeClr val="tx1"/>
                </a:solidFill>
                <a:latin typeface="Book Antiqua" panose="02040602050305030304" pitchFamily="18" charset="0"/>
              </a:rPr>
              <a:t>(a) 44%</a:t>
            </a:r>
            <a:br>
              <a:rPr lang="en-IN" sz="2400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r>
              <a:rPr lang="en-IN" sz="2400" dirty="0">
                <a:solidFill>
                  <a:schemeClr val="tx1"/>
                </a:solidFill>
                <a:latin typeface="Book Antiqua" panose="02040602050305030304" pitchFamily="18" charset="0"/>
              </a:rPr>
              <a:t>(b) 64%</a:t>
            </a:r>
            <a:br>
              <a:rPr lang="en-IN" sz="2400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r>
              <a:rPr lang="en-IN" sz="2400" dirty="0">
                <a:solidFill>
                  <a:schemeClr val="tx1"/>
                </a:solidFill>
                <a:latin typeface="Book Antiqua" panose="02040602050305030304" pitchFamily="18" charset="0"/>
              </a:rPr>
              <a:t>(c) 40%</a:t>
            </a:r>
            <a:br>
              <a:rPr lang="en-IN" sz="2400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r>
              <a:rPr lang="en-IN" sz="2400" dirty="0">
                <a:solidFill>
                  <a:schemeClr val="tx1"/>
                </a:solidFill>
                <a:latin typeface="Book Antiqua" panose="02040602050305030304" pitchFamily="18" charset="0"/>
              </a:rPr>
              <a:t>(d) 60%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  <a:cs typeface="Times New Roman" pitchFamily="18" charset="0"/>
              </a:rPr>
            </a:br>
            <a:endParaRPr lang="en-IN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0762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06E2A3-CADF-CAFF-D71B-91FD718D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07" y="519764"/>
            <a:ext cx="8460607" cy="393688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Question: The number was being multiplied by 5/6. By mistake it is divided by 5/6. Find percentage error in result.</a:t>
            </a:r>
            <a:b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r>
              <a:rPr lang="en-IN" sz="2400" dirty="0">
                <a:latin typeface="Book Antiqua" panose="02040602050305030304" pitchFamily="18" charset="0"/>
              </a:rPr>
              <a:t>(a) 44%</a:t>
            </a:r>
            <a:br>
              <a:rPr lang="en-IN" sz="2400" dirty="0">
                <a:latin typeface="Book Antiqua" panose="02040602050305030304" pitchFamily="18" charset="0"/>
              </a:rPr>
            </a:br>
            <a:r>
              <a:rPr lang="en-IN" sz="2400" dirty="0">
                <a:latin typeface="Book Antiqua" panose="02040602050305030304" pitchFamily="18" charset="0"/>
              </a:rPr>
              <a:t>(b) 64%</a:t>
            </a:r>
            <a:br>
              <a:rPr lang="en-IN" sz="2400" dirty="0">
                <a:latin typeface="Book Antiqua" panose="02040602050305030304" pitchFamily="18" charset="0"/>
              </a:rPr>
            </a:br>
            <a:r>
              <a:rPr lang="en-IN" sz="2400" dirty="0">
                <a:latin typeface="Book Antiqua" panose="02040602050305030304" pitchFamily="18" charset="0"/>
              </a:rPr>
              <a:t>(c) 40%</a:t>
            </a:r>
            <a:br>
              <a:rPr lang="en-IN" sz="2400" dirty="0">
                <a:latin typeface="Book Antiqua" panose="02040602050305030304" pitchFamily="18" charset="0"/>
              </a:rPr>
            </a:br>
            <a:r>
              <a:rPr lang="en-IN" sz="2400" dirty="0">
                <a:latin typeface="Book Antiqua" panose="02040602050305030304" pitchFamily="18" charset="0"/>
              </a:rPr>
              <a:t>(d) 60%</a:t>
            </a:r>
            <a:br>
              <a:rPr lang="en-IN" sz="2400" dirty="0">
                <a:latin typeface="Book Antiqua" panose="02040602050305030304" pitchFamily="18" charset="0"/>
              </a:rPr>
            </a:br>
            <a:endParaRPr lang="en-IN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5782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59844" y="2393156"/>
            <a:ext cx="4027885" cy="79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1350"/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5967" y="1040775"/>
            <a:ext cx="8635285" cy="3319900"/>
          </a:xfrm>
          <a:prstGeom prst="rect">
            <a:avLst/>
          </a:prstGeom>
          <a:blipFill rotWithShape="1">
            <a:blip r:embed="rId2"/>
            <a:stretch>
              <a:fillRect l="-1906" t="-2479" b="-964"/>
            </a:stretch>
          </a:blipFill>
        </p:spPr>
        <p:txBody>
          <a:bodyPr/>
          <a:lstStyle/>
          <a:p>
            <a:r>
              <a:rPr lang="en-US" sz="1350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646" y="338451"/>
            <a:ext cx="8683228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Price of petrol first increased by 20% and then it is decreased by 10% . Find the net change in the price. 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8 % increase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2 % decrease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10 % increase 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8 % decrease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86" y="492455"/>
            <a:ext cx="8683228" cy="4339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Demand of a car went down by 25 % in 2016 and 20 % in 2017. What is net % decrease in demand?</a:t>
            </a:r>
          </a:p>
          <a:p>
            <a:pPr algn="just">
              <a:lnSpc>
                <a:spcPct val="150000"/>
              </a:lnSpc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45 %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40 %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50 %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60 %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86" y="0"/>
            <a:ext cx="8683228" cy="47089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If the length of a rectangle is increased by 20 % and width is decreased by 30% then find the resultant change in area.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16 %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20 %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24 %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28 %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15479"/>
            <a:ext cx="7543800" cy="926179"/>
          </a:xfrm>
        </p:spPr>
        <p:txBody>
          <a:bodyPr/>
          <a:lstStyle/>
          <a:p>
            <a:pPr>
              <a:defRPr/>
            </a:pPr>
            <a:r>
              <a:rPr lang="en-IN" dirty="0">
                <a:solidFill>
                  <a:schemeClr val="tx1"/>
                </a:solidFill>
              </a:rPr>
              <a:t>Concept to discuss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alibri Light" pitchFamily="34" charset="0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Conversion of percentage to fraction and vice versa</a:t>
            </a:r>
          </a:p>
          <a:p>
            <a:pPr marL="342900" indent="-342900">
              <a:buFont typeface="Calibri Light" pitchFamily="34" charset="0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X % of Y = Y% of X</a:t>
            </a:r>
          </a:p>
          <a:p>
            <a:pPr marL="342900" indent="-342900">
              <a:buFont typeface="Calibri Light" pitchFamily="34" charset="0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Percentage change</a:t>
            </a:r>
          </a:p>
          <a:p>
            <a:pPr marL="342900" indent="-342900">
              <a:buFont typeface="Calibri Light" pitchFamily="34" charset="0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Percentage Increase and decrease concept</a:t>
            </a:r>
          </a:p>
          <a:p>
            <a:pPr marL="342900" indent="-342900">
              <a:buFont typeface="Calibri Light" pitchFamily="34" charset="0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Successive increase and decrease </a:t>
            </a:r>
          </a:p>
          <a:p>
            <a:pPr marL="342900" indent="-342900">
              <a:buFont typeface="Calibri Light" pitchFamily="34" charset="0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Consumption and Expenditure</a:t>
            </a:r>
          </a:p>
          <a:p>
            <a:pPr marL="342900" indent="-342900">
              <a:buFont typeface="Calibri Light" pitchFamily="34" charset="0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Examination , election and population</a:t>
            </a:r>
          </a:p>
          <a:p>
            <a:pPr marL="342900" indent="-342900">
              <a:buFont typeface="Calibri Light" pitchFamily="34" charset="0"/>
              <a:buAutoNum type="arabicPeriod"/>
            </a:pPr>
            <a:endParaRPr lang="en-IN" dirty="0">
              <a:solidFill>
                <a:schemeClr val="tx1"/>
              </a:solidFill>
            </a:endParaRPr>
          </a:p>
          <a:p>
            <a:pPr marL="342900" indent="-342900">
              <a:buFont typeface="Calibri Light" pitchFamily="34" charset="0"/>
              <a:buAutoNum type="arabicPeriod"/>
            </a:pP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86" y="251825"/>
            <a:ext cx="868322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A number is first increased by 15% and then decreased by 20%. The number so obtained is 64 less than the original number. What is the original number?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600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750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800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860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271" y="271075"/>
            <a:ext cx="868322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:If the price of petrol is raised by 20% then the percentage by which a car owner must reduce his consumption so that there is no change in expenditure.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16.66 %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18 %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15 %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25 %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578" name="TextBox 3"/>
              <p:cNvSpPr txBox="1">
                <a:spLocks noChangeArrowheads="1"/>
              </p:cNvSpPr>
              <p:nvPr/>
            </p:nvSpPr>
            <p:spPr bwMode="auto">
              <a:xfrm>
                <a:off x="225028" y="136121"/>
                <a:ext cx="8693944" cy="60468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IN" sz="2400" dirty="0">
                    <a:latin typeface="Book Antiqua" panose="02040602050305030304" pitchFamily="18" charset="0"/>
                  </a:rPr>
                  <a:t>We know , </a:t>
                </a:r>
                <a:r>
                  <a:rPr lang="en-IN" sz="2400" b="1" dirty="0">
                    <a:latin typeface="Book Antiqua" panose="02040602050305030304" pitchFamily="18" charset="0"/>
                  </a:rPr>
                  <a:t>Expenditure = Price × Consumption</a:t>
                </a:r>
              </a:p>
              <a:p>
                <a:endParaRPr lang="en-IN" sz="2400" b="1" dirty="0">
                  <a:latin typeface="Book Antiqua" panose="02040602050305030304" pitchFamily="18" charset="0"/>
                </a:endParaRPr>
              </a:p>
              <a:p>
                <a:r>
                  <a:rPr lang="en-IN" sz="2400" dirty="0">
                    <a:latin typeface="Book Antiqua" panose="02040602050305030304" pitchFamily="18" charset="0"/>
                  </a:rPr>
                  <a:t>Convert  given % into fraction (a/n)</a:t>
                </a:r>
              </a:p>
              <a:p>
                <a:endParaRPr lang="en-IN" sz="2400" dirty="0">
                  <a:latin typeface="Book Antiqua" panose="02040602050305030304" pitchFamily="18" charset="0"/>
                </a:endParaRPr>
              </a:p>
              <a:p>
                <a:endParaRPr lang="en-IN" sz="2400" dirty="0">
                  <a:latin typeface="Book Antiqua" panose="02040602050305030304" pitchFamily="18" charset="0"/>
                </a:endParaRP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Book Antiqua" panose="02040602050305030304" pitchFamily="18" charset="0"/>
                  </a:rPr>
                  <a:t>If Increase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IN" sz="2400" dirty="0">
                    <a:latin typeface="Book Antiqua" panose="02040602050305030304" pitchFamily="18" charset="0"/>
                  </a:rPr>
                  <a:t>				   Decrease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IN" dirty="0">
                    <a:latin typeface="Book Antiqua" panose="02040602050305030304" pitchFamily="18" charset="0"/>
                  </a:rPr>
                  <a:t>	</a:t>
                </a:r>
                <a:endParaRPr lang="en-IN" sz="2400" dirty="0">
                  <a:latin typeface="Book Antiqua" panose="02040602050305030304" pitchFamily="18" charset="0"/>
                </a:endParaRPr>
              </a:p>
              <a:p>
                <a:endParaRPr lang="en-IN" sz="2400" dirty="0">
                  <a:latin typeface="Book Antiqua" panose="02040602050305030304" pitchFamily="18" charset="0"/>
                </a:endParaRPr>
              </a:p>
              <a:p>
                <a:r>
                  <a:rPr lang="en-IN" sz="2400" dirty="0">
                    <a:latin typeface="Book Antiqua" panose="02040602050305030304" pitchFamily="18" charset="0"/>
                  </a:rPr>
                  <a:t>For this case if  1/5 increase ------------- 1/6 decrease </a:t>
                </a:r>
              </a:p>
              <a:p>
                <a:endParaRPr lang="en-IN" sz="2400" dirty="0">
                  <a:latin typeface="Book Antiqua" panose="02040602050305030304" pitchFamily="18" charset="0"/>
                </a:endParaRPr>
              </a:p>
              <a:p>
                <a:r>
                  <a:rPr lang="en-IN" sz="2400" dirty="0">
                    <a:latin typeface="Book Antiqua" panose="02040602050305030304" pitchFamily="18" charset="0"/>
                  </a:rPr>
                  <a:t>1/6 = 100/6 % = 16.66 %</a:t>
                </a:r>
              </a:p>
              <a:p>
                <a:endParaRPr lang="en-IN" sz="2400" dirty="0">
                  <a:latin typeface="Book Antiqua" panose="02040602050305030304" pitchFamily="18" charset="0"/>
                </a:endParaRP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Book Antiqua" panose="02040602050305030304" pitchFamily="18" charset="0"/>
                  </a:rPr>
                  <a:t>If Decrease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IN" sz="1800" dirty="0">
                    <a:latin typeface="Book Antiqua" panose="02040602050305030304" pitchFamily="18" charset="0"/>
                  </a:rPr>
                  <a:t>	</a:t>
                </a:r>
                <a:r>
                  <a:rPr lang="en-IN" sz="2400" dirty="0">
                    <a:latin typeface="Book Antiqua" panose="02040602050305030304" pitchFamily="18" charset="0"/>
                  </a:rPr>
                  <a:t>   					   Increase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IN" dirty="0">
                    <a:latin typeface="Book Antiqua" panose="02040602050305030304" pitchFamily="18" charset="0"/>
                  </a:rPr>
                  <a:t>	</a:t>
                </a:r>
                <a:endParaRPr lang="en-IN" sz="2400" dirty="0">
                  <a:latin typeface="Book Antiqua" panose="02040602050305030304" pitchFamily="18" charset="0"/>
                </a:endParaRPr>
              </a:p>
              <a:p>
                <a:endParaRPr lang="en-IN" sz="2400" dirty="0">
                  <a:latin typeface="Book Antiqua" panose="02040602050305030304" pitchFamily="18" charset="0"/>
                </a:endParaRPr>
              </a:p>
              <a:p>
                <a:r>
                  <a:rPr lang="en-IN" sz="2400" dirty="0">
                    <a:latin typeface="Book Antiqua" panose="02040602050305030304" pitchFamily="18" charset="0"/>
                  </a:rPr>
                  <a:t>For this case if 2/5 decrease --------------- 2/3 Increase</a:t>
                </a:r>
              </a:p>
              <a:p>
                <a:endParaRPr lang="en-IN" sz="2400" dirty="0">
                  <a:latin typeface="Book Antiqua" panose="02040602050305030304" pitchFamily="18" charset="0"/>
                </a:endParaRPr>
              </a:p>
            </p:txBody>
          </p:sp>
        </mc:Choice>
        <mc:Fallback>
          <p:sp>
            <p:nvSpPr>
              <p:cNvPr id="24578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028" y="136121"/>
                <a:ext cx="8693944" cy="6046848"/>
              </a:xfrm>
              <a:prstGeom prst="rect">
                <a:avLst/>
              </a:prstGeom>
              <a:blipFill>
                <a:blip r:embed="rId2"/>
                <a:stretch>
                  <a:fillRect l="-1122" t="-90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2389112" y="2341743"/>
            <a:ext cx="176900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29415519-F743-F576-468B-AEB463A246B0}"/>
              </a:ext>
            </a:extLst>
          </p:cNvPr>
          <p:cNvCxnSpPr>
            <a:cxnSpLocks/>
          </p:cNvCxnSpPr>
          <p:nvPr/>
        </p:nvCxnSpPr>
        <p:spPr>
          <a:xfrm>
            <a:off x="2389112" y="4724734"/>
            <a:ext cx="26064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86" y="271075"/>
            <a:ext cx="868322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:If the price of sugar is decreased by 12.5% then the percentage by which one household  must increase his consumption so that there is no change in expenditure.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8 %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14.28 %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12.5 %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20" y="194073"/>
            <a:ext cx="868322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:If the price of commodity is decreased by 20% and its consumption increased by 20%, what will be the change in  expenditure.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4 % increase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4 % decrease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8 % decrease 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8 % increase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FE2BCA6-2EAE-BAE1-C941-08359E009059}"/>
              </a:ext>
            </a:extLst>
          </p:cNvPr>
          <p:cNvSpPr txBox="1"/>
          <p:nvPr/>
        </p:nvSpPr>
        <p:spPr>
          <a:xfrm>
            <a:off x="163629" y="77003"/>
            <a:ext cx="8807116" cy="4469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Book Antiqua" panose="02040602050305030304" pitchFamily="18" charset="0"/>
              </a:rPr>
              <a:t>Question: If the price of sugar is increased by 25% then by how much percent consumption should be reduced so that the expenditure will increase by only 5%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(a) 25%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(b) 15%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(c) 16%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(d) 20%</a:t>
            </a:r>
          </a:p>
          <a:p>
            <a:pPr algn="just">
              <a:lnSpc>
                <a:spcPct val="150000"/>
              </a:lnSpc>
            </a:pPr>
            <a:endParaRPr lang="en-IN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2293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395" y="203698"/>
            <a:ext cx="884434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:If the price of sugar is reduced by 20% due to which a person can buy 2kg more sugar for Rs. 200. Find the original price of sugar per kg.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Rs. 25 per Kg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Rs. 20 per Kg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Rs. 22 per Kg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Rs. 16 per Kg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620BD2-38AF-5514-7CBD-8AB0B877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449777"/>
            <a:ext cx="7543800" cy="108806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+mn-lt"/>
              </a:rPr>
            </a:br>
            <a:endParaRPr lang="en-IN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6957794-7A57-6DE5-394E-D8EC74EF8CCD}"/>
              </a:ext>
            </a:extLst>
          </p:cNvPr>
          <p:cNvSpPr txBox="1"/>
          <p:nvPr/>
        </p:nvSpPr>
        <p:spPr>
          <a:xfrm>
            <a:off x="154004" y="173255"/>
            <a:ext cx="8826367" cy="3731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Book Antiqua" panose="02040602050305030304" pitchFamily="18" charset="0"/>
              </a:rPr>
              <a:t>Question: The price of sugar is increased by 30% due to this a housewife purchase 12 kg less sugar so that her expenditure will increase by 10% only. Find her original consumption.</a:t>
            </a:r>
          </a:p>
          <a:p>
            <a:pPr algn="just"/>
            <a:endParaRPr lang="en-US" sz="2400" dirty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(a) 70 kg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(b) 80 kg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(c) 75 kg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(d) 78 kg</a:t>
            </a:r>
            <a:endParaRPr lang="en-IN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3759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45" y="194073"/>
            <a:ext cx="887322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A student scored 140 Marks and still failed by 35 marks. If the passing criteria of that exam is 35%. Then find the maximum marks of that exam. 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500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600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700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769" y="145946"/>
            <a:ext cx="885397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A student scored 25 % in an examination and still failed by 30 marks while another candidate scored 50% marks and get 20 marks more than the passing marks. Then find the  passing percentage. 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30 %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40 %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45 %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50 %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6195" y="252802"/>
            <a:ext cx="8673703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IN" sz="2400" b="1" dirty="0">
                <a:latin typeface="Book Antiqua" panose="02040602050305030304" pitchFamily="18" charset="0"/>
              </a:rPr>
              <a:t>Percentage:</a:t>
            </a:r>
            <a:r>
              <a:rPr lang="en-IN" sz="2400" dirty="0">
                <a:latin typeface="Book Antiqua" panose="02040602050305030304" pitchFamily="18" charset="0"/>
              </a:rPr>
              <a:t> </a:t>
            </a:r>
            <a:r>
              <a:rPr lang="en-IN" sz="2000" dirty="0">
                <a:latin typeface="Book Antiqua" panose="02040602050305030304" pitchFamily="18" charset="0"/>
              </a:rPr>
              <a:t>    Per means divided and cent means 100.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b="1" dirty="0">
                <a:latin typeface="Book Antiqua" panose="02040602050305030304" pitchFamily="18" charset="0"/>
              </a:rPr>
              <a:t>To convert any value on the base of hundred</a:t>
            </a:r>
            <a:r>
              <a:rPr lang="en-IN" sz="2000" dirty="0">
                <a:latin typeface="Book Antiqua" panose="02040602050305030304" pitchFamily="18" charset="0"/>
              </a:rPr>
              <a:t>.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b="1" dirty="0">
                <a:latin typeface="Book Antiqua" panose="02040602050305030304" pitchFamily="18" charset="0"/>
              </a:rPr>
              <a:t>Conversion of percentage to fraction</a:t>
            </a:r>
            <a:r>
              <a:rPr lang="en-IN" sz="2000" dirty="0">
                <a:latin typeface="Book Antiqua" panose="02040602050305030304" pitchFamily="18" charset="0"/>
              </a:rPr>
              <a:t>: To convert percentage to fraction, divide that percent value by 100.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E.G. 50% = 50/100 = ½ </a:t>
            </a: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         25% = 25/100 = ¼ 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b="1" dirty="0">
                <a:latin typeface="Book Antiqua" panose="02040602050305030304" pitchFamily="18" charset="0"/>
              </a:rPr>
              <a:t>Conversion of fraction to percentage</a:t>
            </a:r>
            <a:r>
              <a:rPr lang="en-IN" sz="2000" dirty="0">
                <a:latin typeface="Book Antiqua" panose="02040602050305030304" pitchFamily="18" charset="0"/>
              </a:rPr>
              <a:t>: To convert fraction to percentage multiply the fraction by 100. </a:t>
            </a:r>
          </a:p>
          <a:p>
            <a:pPr algn="just"/>
            <a:endParaRPr lang="en-IN" sz="2000" dirty="0">
              <a:latin typeface="Book Antiqua" panose="02040602050305030304" pitchFamily="18" charset="0"/>
            </a:endParaRPr>
          </a:p>
          <a:p>
            <a:pPr algn="just"/>
            <a:r>
              <a:rPr lang="en-IN" sz="2000" dirty="0">
                <a:latin typeface="Book Antiqua" panose="02040602050305030304" pitchFamily="18" charset="0"/>
              </a:rPr>
              <a:t>For e.g. 3/8 = (3/8)*100 = 37.5 %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004" y="174822"/>
            <a:ext cx="875961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A student scored 30 % in an examination and still failed by 12 marks while another candidate scored 40% marks and got 28 marks more than the passing marks. Then find the maximum marks in the examination. 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300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400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500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700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4C3A40B-935C-0216-908E-0B2D598FD012}"/>
              </a:ext>
            </a:extLst>
          </p:cNvPr>
          <p:cNvSpPr txBox="1"/>
          <p:nvPr/>
        </p:nvSpPr>
        <p:spPr>
          <a:xfrm>
            <a:off x="125128" y="211756"/>
            <a:ext cx="8816741" cy="3731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Book Antiqua" panose="02040602050305030304" pitchFamily="18" charset="0"/>
              </a:rPr>
              <a:t>Question: In an Exam, 52% candidates failed in English, 42% in mathematics and 17% in both. What was the number of percentage of passed students in both subjects?</a:t>
            </a:r>
          </a:p>
          <a:p>
            <a:endParaRPr lang="en-US" sz="2400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(a) 23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(b) 77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(c) 6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(d) 94</a:t>
            </a:r>
            <a:endParaRPr lang="en-IN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6805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445CE68-4AD2-2424-BAFC-884849DBFA4D}"/>
              </a:ext>
            </a:extLst>
          </p:cNvPr>
          <p:cNvSpPr txBox="1"/>
          <p:nvPr/>
        </p:nvSpPr>
        <p:spPr>
          <a:xfrm>
            <a:off x="158817" y="144379"/>
            <a:ext cx="8826366" cy="410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Book Antiqua" panose="02040602050305030304" pitchFamily="18" charset="0"/>
              </a:rPr>
              <a:t>Question: In an Exam, 70% candidates passed in English, 65% in mathematics and 27% failed in both. If 248 candidates was pass in both the subjects, then What was the total number of students?</a:t>
            </a:r>
          </a:p>
          <a:p>
            <a:pPr algn="just"/>
            <a:endParaRPr lang="en-US" sz="2400" dirty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(a) 300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(b) 400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(c) 500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(d) 600</a:t>
            </a:r>
            <a:endParaRPr lang="en-IN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3141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271" y="232575"/>
            <a:ext cx="868322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The population of a town is 50,000. It increases by 10% in the first year and 12% in the second year. What will be the population after 2 years.  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55000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61600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72700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84600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271" y="165197"/>
            <a:ext cx="868322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The current population of a town is 28,000.During the last 2 years the population increased at the rate of 16% and 20% per year. The population 2 years ago was (approximately)  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24000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22000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20000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18000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19" y="184448"/>
            <a:ext cx="868322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Raju invest 65% of his investment in a machine and 20% of his investment on raw material. If he has Rs. 6000 balance. Find the total money he had.   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30000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40000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50000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60000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895" y="136320"/>
            <a:ext cx="868322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Raju spend 40% of his salary on house rent. On the remaining 10% spend on travel. On remaining 16(2/3) % spend on food and remaining is saved . Find the money he spent on food.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Rs. 450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Rs. 400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Rs. 500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Rs. 600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322176E-06B9-E5F9-C2E8-22E2D980152C}"/>
              </a:ext>
            </a:extLst>
          </p:cNvPr>
          <p:cNvSpPr txBox="1"/>
          <p:nvPr/>
        </p:nvSpPr>
        <p:spPr>
          <a:xfrm>
            <a:off x="192505" y="182880"/>
            <a:ext cx="870123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Book Antiqua" panose="02040602050305030304" pitchFamily="18" charset="0"/>
              </a:rPr>
              <a:t>Question: In a library 20% of the books are in Hindi, 50% of the remaining in English and 30% of the remaining are in French and rest 6300 books are in regional language. Then find the number of books in library.</a:t>
            </a:r>
          </a:p>
          <a:p>
            <a:pPr algn="just"/>
            <a:endParaRPr lang="en-US" sz="2400" dirty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(a) 20000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(b) 22500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(c) 35000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(d) 15000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30683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2B88689-D368-0D9E-A120-D49A8267C554}"/>
              </a:ext>
            </a:extLst>
          </p:cNvPr>
          <p:cNvSpPr txBox="1"/>
          <p:nvPr/>
        </p:nvSpPr>
        <p:spPr>
          <a:xfrm>
            <a:off x="182880" y="365760"/>
            <a:ext cx="88263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Question: In an Election between two candidates one got 65% of the votes and won by 300 votes. Find total no. of votes.</a:t>
            </a:r>
          </a:p>
          <a:p>
            <a:endParaRPr lang="en-US" sz="2400" dirty="0">
              <a:latin typeface="Book Antiqua" panose="02040602050305030304" pitchFamily="18" charset="0"/>
            </a:endParaRPr>
          </a:p>
          <a:p>
            <a:endParaRPr lang="en-US" sz="2400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(a) 1200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(b) 1500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(c) 1800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(d) 1000</a:t>
            </a:r>
          </a:p>
          <a:p>
            <a:endParaRPr lang="en-IN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6795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45" y="126696"/>
            <a:ext cx="868322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In a election of 2 candidate the candidate who gets 40% of the total votes rejected by 80 votes. Find total number of votes.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450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400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500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600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xmlns="" id="{A5D432B7-131C-4434-9B21-7926D8605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8619" y="182881"/>
            <a:ext cx="8715499" cy="536709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86" y="117071"/>
            <a:ext cx="8683228" cy="489364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sz="2400" dirty="0">
                <a:latin typeface="Book Antiqua" panose="02040602050305030304" pitchFamily="18" charset="0"/>
              </a:rPr>
              <a:t>Question : In a election of 2 candidate 12 % of the voters did not cast their votes. The winner by getting 45% of the total votes, defeated his rival by 2000 votes. Find the total number of voters.</a:t>
            </a: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algn="just"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25000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50000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80000</a:t>
            </a:r>
          </a:p>
          <a:p>
            <a:pPr marL="257175" indent="-257175" algn="just">
              <a:buFontTx/>
              <a:buAutoNum type="alphaLcParenBoth"/>
              <a:defRPr/>
            </a:pPr>
            <a:endParaRPr lang="en-IN" sz="2400" dirty="0">
              <a:latin typeface="Book Antiqua" panose="02040602050305030304" pitchFamily="18" charset="0"/>
            </a:endParaRPr>
          </a:p>
          <a:p>
            <a:pPr marL="257175" indent="-257175" algn="just">
              <a:buFontTx/>
              <a:buAutoNum type="alphaLcParenBoth"/>
              <a:defRPr/>
            </a:pPr>
            <a:r>
              <a:rPr lang="en-IN" sz="2400" dirty="0">
                <a:latin typeface="Book Antiqua" panose="02040602050305030304" pitchFamily="18" charset="0"/>
              </a:rPr>
              <a:t> 100000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9C64124-6300-4DAE-CF74-301F1D96EFD3}"/>
              </a:ext>
            </a:extLst>
          </p:cNvPr>
          <p:cNvSpPr txBox="1"/>
          <p:nvPr/>
        </p:nvSpPr>
        <p:spPr>
          <a:xfrm>
            <a:off x="182880" y="67375"/>
            <a:ext cx="8778240" cy="4469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Question: In an Election, 10% persons didn't cast their votes and 10% found to be invalid.  The winner got 54% of valid votes and won by 1620 votes. Find total number of votes?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(a) 12500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(b) 17500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(c) 25000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(d) 35000</a:t>
            </a:r>
            <a:endParaRPr lang="en-IN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24930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1DED601-B47A-0CEE-EDB1-4D80F98B505A}"/>
              </a:ext>
            </a:extLst>
          </p:cNvPr>
          <p:cNvSpPr txBox="1"/>
          <p:nvPr/>
        </p:nvSpPr>
        <p:spPr>
          <a:xfrm>
            <a:off x="144379" y="163629"/>
            <a:ext cx="88937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Book Antiqua" panose="02040602050305030304" pitchFamily="18" charset="0"/>
              </a:rPr>
              <a:t>Question: In an election two candidates participated. 20% voters did not cast their votes, out of which 600 votes declared invalid and the winner get 75% of valid votes and wins by 1500 votes. Find the number of total votes.</a:t>
            </a:r>
          </a:p>
          <a:p>
            <a:pPr algn="just"/>
            <a:endParaRPr lang="en-US" sz="2400" dirty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(a) 3600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(b) 3000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(c) 4000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(d) 4500</a:t>
            </a: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3538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30 Best Ways to Say Thank You for Your Response | FutureofWorking.com">
            <a:extLst>
              <a:ext uri="{FF2B5EF4-FFF2-40B4-BE49-F238E27FC236}">
                <a16:creationId xmlns:a16="http://schemas.microsoft.com/office/drawing/2014/main" xmlns="" id="{3F248201-09BD-68F5-1F35-FBBCA1AEC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50969" y="616014"/>
            <a:ext cx="8259894" cy="5178393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38000"/>
              </a:prstClr>
            </a:innerShdw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2909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8216" y="228601"/>
            <a:ext cx="7948246" cy="5802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8215" y="315546"/>
            <a:ext cx="7622931" cy="5891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2213" y="1549400"/>
            <a:ext cx="6759575" cy="375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0861" y="117082"/>
            <a:ext cx="870227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IN" sz="2400" dirty="0">
                <a:latin typeface="Book Antiqua" panose="02040602050305030304" pitchFamily="18" charset="0"/>
              </a:rPr>
              <a:t>Question : Find 55.55 % of 45.</a:t>
            </a: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  <a:p>
            <a:pPr algn="just"/>
            <a:r>
              <a:rPr lang="en-IN" sz="2400" dirty="0">
                <a:latin typeface="Book Antiqua" panose="02040602050305030304" pitchFamily="18" charset="0"/>
              </a:rPr>
              <a:t>Question : Find 45.45 % of 44</a:t>
            </a: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  <a:p>
            <a:pPr algn="just"/>
            <a:endParaRPr lang="en-IN" sz="24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5503" y="183758"/>
            <a:ext cx="8712994" cy="567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latin typeface="Book Antiqua" panose="02040602050305030304" pitchFamily="18" charset="0"/>
              </a:rPr>
              <a:t>X % of Y = Y% of X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endParaRPr lang="en-IN" sz="2400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Book Antiqua" panose="02040602050305030304" pitchFamily="18" charset="0"/>
              </a:rPr>
              <a:t>Question : Find 45% of 133.33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Book Antiqua" panose="02040602050305030304" pitchFamily="18" charset="0"/>
              </a:rPr>
              <a:t>Answer : 45% of 133.33 = 133.33 % of 45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Book Antiqua" panose="02040602050305030304" pitchFamily="18" charset="0"/>
              </a:rPr>
              <a:t>                                            = (100+33.33)% of 45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Book Antiqua" panose="02040602050305030304" pitchFamily="18" charset="0"/>
              </a:rPr>
              <a:t>                                            = (1+1/3) * 45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Book Antiqua" panose="02040602050305030304" pitchFamily="18" charset="0"/>
              </a:rPr>
              <a:t>						    = 4/3 * 45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Book Antiqua" panose="02040602050305030304" pitchFamily="18" charset="0"/>
              </a:rPr>
              <a:t>						    = 60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638</TotalTime>
  <Words>1572</Words>
  <Application>Microsoft Office PowerPoint</Application>
  <PresentationFormat>On-screen Show (4:3)</PresentationFormat>
  <Paragraphs>295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Retrospect</vt:lpstr>
      <vt:lpstr>Percentage</vt:lpstr>
      <vt:lpstr>Concept to discuss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Question: A student multiplied a number by 3/5 instead of  5/3 What is the percentage error in the calculation?  (a) 44% (b) 64% (c) 40% (d) 60% </vt:lpstr>
      <vt:lpstr>Question: The number was being multiplied by 5/6. By mistake it is divided by 5/6. Find percentage error in result. (a) 44% (b) 64% (c) 40% (d) 60% 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 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</dc:title>
  <dc:creator>md asif</dc:creator>
  <cp:lastModifiedBy>Ricky Nandra</cp:lastModifiedBy>
  <cp:revision>71</cp:revision>
  <dcterms:created xsi:type="dcterms:W3CDTF">2019-08-11T12:51:04Z</dcterms:created>
  <dcterms:modified xsi:type="dcterms:W3CDTF">2022-08-18T06:13:15Z</dcterms:modified>
</cp:coreProperties>
</file>