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Singh" userId="350fed36a4047486" providerId="LiveId" clId="{CAF60C7C-2A43-4F58-9376-22B33FEA2E7B}"/>
    <pc:docChg chg="custSel addSld modSld">
      <pc:chgData name="Gurvinder Singh" userId="350fed36a4047486" providerId="LiveId" clId="{CAF60C7C-2A43-4F58-9376-22B33FEA2E7B}" dt="2022-10-07T04:13:55.212" v="763" actId="122"/>
      <pc:docMkLst>
        <pc:docMk/>
      </pc:docMkLst>
      <pc:sldChg chg="new">
        <pc:chgData name="Gurvinder Singh" userId="350fed36a4047486" providerId="LiveId" clId="{CAF60C7C-2A43-4F58-9376-22B33FEA2E7B}" dt="2022-10-06T17:40:02.771" v="0" actId="680"/>
        <pc:sldMkLst>
          <pc:docMk/>
          <pc:sldMk cId="138761889" sldId="256"/>
        </pc:sldMkLst>
      </pc:sldChg>
      <pc:sldChg chg="addSp delSp modSp new mod">
        <pc:chgData name="Gurvinder Singh" userId="350fed36a4047486" providerId="LiveId" clId="{CAF60C7C-2A43-4F58-9376-22B33FEA2E7B}" dt="2022-10-06T17:46:55.795" v="228" actId="20577"/>
        <pc:sldMkLst>
          <pc:docMk/>
          <pc:sldMk cId="1843985273" sldId="257"/>
        </pc:sldMkLst>
        <pc:spChg chg="add mod">
          <ac:chgData name="Gurvinder Singh" userId="350fed36a4047486" providerId="LiveId" clId="{CAF60C7C-2A43-4F58-9376-22B33FEA2E7B}" dt="2022-10-06T17:41:39.114" v="13" actId="255"/>
          <ac:spMkLst>
            <pc:docMk/>
            <pc:sldMk cId="1843985273" sldId="257"/>
            <ac:spMk id="2" creationId="{156ECC26-0713-1B49-FDCA-83D01E009FB3}"/>
          </ac:spMkLst>
        </pc:spChg>
        <pc:spChg chg="add mod">
          <ac:chgData name="Gurvinder Singh" userId="350fed36a4047486" providerId="LiveId" clId="{CAF60C7C-2A43-4F58-9376-22B33FEA2E7B}" dt="2022-10-06T17:43:37.430" v="84" actId="1076"/>
          <ac:spMkLst>
            <pc:docMk/>
            <pc:sldMk cId="1843985273" sldId="257"/>
            <ac:spMk id="3" creationId="{7D51FB5B-A355-9118-E761-73AC8833C399}"/>
          </ac:spMkLst>
        </pc:spChg>
        <pc:spChg chg="add mod">
          <ac:chgData name="Gurvinder Singh" userId="350fed36a4047486" providerId="LiveId" clId="{CAF60C7C-2A43-4F58-9376-22B33FEA2E7B}" dt="2022-10-06T17:42:55.794" v="76" actId="20577"/>
          <ac:spMkLst>
            <pc:docMk/>
            <pc:sldMk cId="1843985273" sldId="257"/>
            <ac:spMk id="6" creationId="{60622C66-61BC-E40F-7A67-7AFC740E06BF}"/>
          </ac:spMkLst>
        </pc:spChg>
        <pc:spChg chg="add del mod">
          <ac:chgData name="Gurvinder Singh" userId="350fed36a4047486" providerId="LiveId" clId="{CAF60C7C-2A43-4F58-9376-22B33FEA2E7B}" dt="2022-10-06T17:44:08.495" v="107"/>
          <ac:spMkLst>
            <pc:docMk/>
            <pc:sldMk cId="1843985273" sldId="257"/>
            <ac:spMk id="9" creationId="{931932E7-FE15-89EC-C0F7-220DCC1CC2B8}"/>
          </ac:spMkLst>
        </pc:spChg>
        <pc:spChg chg="add mod">
          <ac:chgData name="Gurvinder Singh" userId="350fed36a4047486" providerId="LiveId" clId="{CAF60C7C-2A43-4F58-9376-22B33FEA2E7B}" dt="2022-10-06T17:43:56.224" v="105" actId="20577"/>
          <ac:spMkLst>
            <pc:docMk/>
            <pc:sldMk cId="1843985273" sldId="257"/>
            <ac:spMk id="10" creationId="{E69C5385-4A0C-B980-B482-013AA5ADDEA6}"/>
          </ac:spMkLst>
        </pc:spChg>
        <pc:spChg chg="add mod">
          <ac:chgData name="Gurvinder Singh" userId="350fed36a4047486" providerId="LiveId" clId="{CAF60C7C-2A43-4F58-9376-22B33FEA2E7B}" dt="2022-10-06T17:45:03.050" v="121" actId="1076"/>
          <ac:spMkLst>
            <pc:docMk/>
            <pc:sldMk cId="1843985273" sldId="257"/>
            <ac:spMk id="13" creationId="{6BD01A4F-DD29-C0F8-C520-AD6227A1BF6E}"/>
          </ac:spMkLst>
        </pc:spChg>
        <pc:spChg chg="add mod">
          <ac:chgData name="Gurvinder Singh" userId="350fed36a4047486" providerId="LiveId" clId="{CAF60C7C-2A43-4F58-9376-22B33FEA2E7B}" dt="2022-10-06T17:46:55.795" v="228" actId="20577"/>
          <ac:spMkLst>
            <pc:docMk/>
            <pc:sldMk cId="1843985273" sldId="257"/>
            <ac:spMk id="14" creationId="{1D8A17EC-B39D-5E41-DA9D-344700B88B60}"/>
          </ac:spMkLst>
        </pc:spChg>
        <pc:cxnChg chg="add mod">
          <ac:chgData name="Gurvinder Singh" userId="350fed36a4047486" providerId="LiveId" clId="{CAF60C7C-2A43-4F58-9376-22B33FEA2E7B}" dt="2022-10-06T17:42:08.772" v="17" actId="13822"/>
          <ac:cxnSpMkLst>
            <pc:docMk/>
            <pc:sldMk cId="1843985273" sldId="257"/>
            <ac:cxnSpMk id="5" creationId="{38143E00-40D5-EEDA-A1FD-82D4C76422E3}"/>
          </ac:cxnSpMkLst>
        </pc:cxnChg>
        <pc:cxnChg chg="add mod">
          <ac:chgData name="Gurvinder Singh" userId="350fed36a4047486" providerId="LiveId" clId="{CAF60C7C-2A43-4F58-9376-22B33FEA2E7B}" dt="2022-10-06T17:43:18.643" v="80" actId="13822"/>
          <ac:cxnSpMkLst>
            <pc:docMk/>
            <pc:sldMk cId="1843985273" sldId="257"/>
            <ac:cxnSpMk id="8" creationId="{BC21B91C-6AED-DFA7-791D-D784190121D6}"/>
          </ac:cxnSpMkLst>
        </pc:cxnChg>
        <pc:cxnChg chg="add mod">
          <ac:chgData name="Gurvinder Singh" userId="350fed36a4047486" providerId="LiveId" clId="{CAF60C7C-2A43-4F58-9376-22B33FEA2E7B}" dt="2022-10-06T17:44:36.992" v="109" actId="13822"/>
          <ac:cxnSpMkLst>
            <pc:docMk/>
            <pc:sldMk cId="1843985273" sldId="257"/>
            <ac:cxnSpMk id="12" creationId="{61AC921A-EFB2-E0CA-FE5B-119F5EC63A5D}"/>
          </ac:cxnSpMkLst>
        </pc:cxnChg>
      </pc:sldChg>
      <pc:sldChg chg="addSp delSp modSp new mod">
        <pc:chgData name="Gurvinder Singh" userId="350fed36a4047486" providerId="LiveId" clId="{CAF60C7C-2A43-4F58-9376-22B33FEA2E7B}" dt="2022-10-07T04:12:37.848" v="732" actId="478"/>
        <pc:sldMkLst>
          <pc:docMk/>
          <pc:sldMk cId="2383521822" sldId="258"/>
        </pc:sldMkLst>
        <pc:spChg chg="add mod">
          <ac:chgData name="Gurvinder Singh" userId="350fed36a4047486" providerId="LiveId" clId="{CAF60C7C-2A43-4F58-9376-22B33FEA2E7B}" dt="2022-10-06T18:16:46.831" v="289" actId="207"/>
          <ac:spMkLst>
            <pc:docMk/>
            <pc:sldMk cId="2383521822" sldId="258"/>
            <ac:spMk id="2" creationId="{A0B27B2F-6BF4-7849-B9DC-4A1789F57F6C}"/>
          </ac:spMkLst>
        </pc:spChg>
        <pc:spChg chg="add mod">
          <ac:chgData name="Gurvinder Singh" userId="350fed36a4047486" providerId="LiveId" clId="{CAF60C7C-2A43-4F58-9376-22B33FEA2E7B}" dt="2022-10-06T18:15:13.672" v="261" actId="255"/>
          <ac:spMkLst>
            <pc:docMk/>
            <pc:sldMk cId="2383521822" sldId="258"/>
            <ac:spMk id="3" creationId="{043AB42E-09C9-1948-DF07-AC4D340FD348}"/>
          </ac:spMkLst>
        </pc:spChg>
        <pc:spChg chg="add mod">
          <ac:chgData name="Gurvinder Singh" userId="350fed36a4047486" providerId="LiveId" clId="{CAF60C7C-2A43-4F58-9376-22B33FEA2E7B}" dt="2022-10-06T18:16:09.559" v="277" actId="1076"/>
          <ac:spMkLst>
            <pc:docMk/>
            <pc:sldMk cId="2383521822" sldId="258"/>
            <ac:spMk id="4" creationId="{7E08691E-A0C8-D699-7542-89A7C5F338EF}"/>
          </ac:spMkLst>
        </pc:spChg>
        <pc:spChg chg="add mod">
          <ac:chgData name="Gurvinder Singh" userId="350fed36a4047486" providerId="LiveId" clId="{CAF60C7C-2A43-4F58-9376-22B33FEA2E7B}" dt="2022-10-06T18:19:37.703" v="387" actId="12"/>
          <ac:spMkLst>
            <pc:docMk/>
            <pc:sldMk cId="2383521822" sldId="258"/>
            <ac:spMk id="5" creationId="{34F7FB12-F68D-5FF1-9E59-69857B2C43C5}"/>
          </ac:spMkLst>
        </pc:spChg>
        <pc:spChg chg="add del mod">
          <ac:chgData name="Gurvinder Singh" userId="350fed36a4047486" providerId="LiveId" clId="{CAF60C7C-2A43-4F58-9376-22B33FEA2E7B}" dt="2022-10-07T04:12:37.848" v="732" actId="478"/>
          <ac:spMkLst>
            <pc:docMk/>
            <pc:sldMk cId="2383521822" sldId="258"/>
            <ac:spMk id="6" creationId="{518412DA-2F7E-81EE-7222-D502D0AF801D}"/>
          </ac:spMkLst>
        </pc:spChg>
      </pc:sldChg>
      <pc:sldChg chg="addSp modSp new mod">
        <pc:chgData name="Gurvinder Singh" userId="350fed36a4047486" providerId="LiveId" clId="{CAF60C7C-2A43-4F58-9376-22B33FEA2E7B}" dt="2022-10-06T18:21:59.920" v="426" actId="1076"/>
        <pc:sldMkLst>
          <pc:docMk/>
          <pc:sldMk cId="4181440381" sldId="259"/>
        </pc:sldMkLst>
        <pc:spChg chg="add mod">
          <ac:chgData name="Gurvinder Singh" userId="350fed36a4047486" providerId="LiveId" clId="{CAF60C7C-2A43-4F58-9376-22B33FEA2E7B}" dt="2022-10-06T18:21:34.926" v="422" actId="1076"/>
          <ac:spMkLst>
            <pc:docMk/>
            <pc:sldMk cId="4181440381" sldId="259"/>
            <ac:spMk id="2" creationId="{2933C4D1-4541-13FD-790B-4C3989E6ADDF}"/>
          </ac:spMkLst>
        </pc:spChg>
        <pc:spChg chg="add mod">
          <ac:chgData name="Gurvinder Singh" userId="350fed36a4047486" providerId="LiveId" clId="{CAF60C7C-2A43-4F58-9376-22B33FEA2E7B}" dt="2022-10-06T18:21:59.920" v="426" actId="1076"/>
          <ac:spMkLst>
            <pc:docMk/>
            <pc:sldMk cId="4181440381" sldId="259"/>
            <ac:spMk id="3" creationId="{D507773D-C465-5CB0-0BAF-B896BD8CB4A0}"/>
          </ac:spMkLst>
        </pc:spChg>
        <pc:spChg chg="add mod">
          <ac:chgData name="Gurvinder Singh" userId="350fed36a4047486" providerId="LiveId" clId="{CAF60C7C-2A43-4F58-9376-22B33FEA2E7B}" dt="2022-10-06T18:21:55.659" v="425" actId="1076"/>
          <ac:spMkLst>
            <pc:docMk/>
            <pc:sldMk cId="4181440381" sldId="259"/>
            <ac:spMk id="5" creationId="{77CFC204-1F29-DC45-45E4-5E237A9A3182}"/>
          </ac:spMkLst>
        </pc:spChg>
      </pc:sldChg>
      <pc:sldChg chg="addSp modSp new mod">
        <pc:chgData name="Gurvinder Singh" userId="350fed36a4047486" providerId="LiveId" clId="{CAF60C7C-2A43-4F58-9376-22B33FEA2E7B}" dt="2022-10-06T18:25:53.863" v="457" actId="255"/>
        <pc:sldMkLst>
          <pc:docMk/>
          <pc:sldMk cId="4255010405" sldId="260"/>
        </pc:sldMkLst>
        <pc:spChg chg="add mod">
          <ac:chgData name="Gurvinder Singh" userId="350fed36a4047486" providerId="LiveId" clId="{CAF60C7C-2A43-4F58-9376-22B33FEA2E7B}" dt="2022-10-06T18:23:33.782" v="446" actId="255"/>
          <ac:spMkLst>
            <pc:docMk/>
            <pc:sldMk cId="4255010405" sldId="260"/>
            <ac:spMk id="2" creationId="{D577B3F7-6DCC-14FB-9F95-E85751F64F05}"/>
          </ac:spMkLst>
        </pc:spChg>
        <pc:spChg chg="add mod">
          <ac:chgData name="Gurvinder Singh" userId="350fed36a4047486" providerId="LiveId" clId="{CAF60C7C-2A43-4F58-9376-22B33FEA2E7B}" dt="2022-10-06T18:25:36.144" v="453"/>
          <ac:spMkLst>
            <pc:docMk/>
            <pc:sldMk cId="4255010405" sldId="260"/>
            <ac:spMk id="3" creationId="{1CF4F40E-F810-96E4-AC46-62586B48B344}"/>
          </ac:spMkLst>
        </pc:spChg>
        <pc:spChg chg="add mod">
          <ac:chgData name="Gurvinder Singh" userId="350fed36a4047486" providerId="LiveId" clId="{CAF60C7C-2A43-4F58-9376-22B33FEA2E7B}" dt="2022-10-06T18:25:53.863" v="457" actId="255"/>
          <ac:spMkLst>
            <pc:docMk/>
            <pc:sldMk cId="4255010405" sldId="260"/>
            <ac:spMk id="5" creationId="{9E436C7B-6BB0-6A98-09B5-0B71B0C93953}"/>
          </ac:spMkLst>
        </pc:spChg>
      </pc:sldChg>
      <pc:sldChg chg="addSp delSp modSp new mod">
        <pc:chgData name="Gurvinder Singh" userId="350fed36a4047486" providerId="LiveId" clId="{CAF60C7C-2A43-4F58-9376-22B33FEA2E7B}" dt="2022-10-06T18:28:45.855" v="594" actId="1076"/>
        <pc:sldMkLst>
          <pc:docMk/>
          <pc:sldMk cId="395002099" sldId="261"/>
        </pc:sldMkLst>
        <pc:spChg chg="add del mod">
          <ac:chgData name="Gurvinder Singh" userId="350fed36a4047486" providerId="LiveId" clId="{CAF60C7C-2A43-4F58-9376-22B33FEA2E7B}" dt="2022-10-06T18:27:04.623" v="461"/>
          <ac:spMkLst>
            <pc:docMk/>
            <pc:sldMk cId="395002099" sldId="261"/>
            <ac:spMk id="2" creationId="{2A7F76FC-D53F-1DA9-1449-8D7428DD5389}"/>
          </ac:spMkLst>
        </pc:spChg>
        <pc:spChg chg="add mod">
          <ac:chgData name="Gurvinder Singh" userId="350fed36a4047486" providerId="LiveId" clId="{CAF60C7C-2A43-4F58-9376-22B33FEA2E7B}" dt="2022-10-06T18:28:42.256" v="593" actId="14100"/>
          <ac:spMkLst>
            <pc:docMk/>
            <pc:sldMk cId="395002099" sldId="261"/>
            <ac:spMk id="3" creationId="{98BAEE6C-F392-9FAA-70EA-D91F25336EF2}"/>
          </ac:spMkLst>
        </pc:spChg>
        <pc:spChg chg="add mod">
          <ac:chgData name="Gurvinder Singh" userId="350fed36a4047486" providerId="LiveId" clId="{CAF60C7C-2A43-4F58-9376-22B33FEA2E7B}" dt="2022-10-06T18:28:45.855" v="594" actId="1076"/>
          <ac:spMkLst>
            <pc:docMk/>
            <pc:sldMk cId="395002099" sldId="261"/>
            <ac:spMk id="5" creationId="{2BB015DB-7E6A-E535-5998-FAC987003FD8}"/>
          </ac:spMkLst>
        </pc:spChg>
      </pc:sldChg>
      <pc:sldChg chg="addSp delSp modSp new mod">
        <pc:chgData name="Gurvinder Singh" userId="350fed36a4047486" providerId="LiveId" clId="{CAF60C7C-2A43-4F58-9376-22B33FEA2E7B}" dt="2022-10-07T04:13:01.271" v="733" actId="1076"/>
        <pc:sldMkLst>
          <pc:docMk/>
          <pc:sldMk cId="981236497" sldId="262"/>
        </pc:sldMkLst>
        <pc:spChg chg="add mod">
          <ac:chgData name="Gurvinder Singh" userId="350fed36a4047486" providerId="LiveId" clId="{CAF60C7C-2A43-4F58-9376-22B33FEA2E7B}" dt="2022-10-06T18:28:59.793" v="597" actId="1076"/>
          <ac:spMkLst>
            <pc:docMk/>
            <pc:sldMk cId="981236497" sldId="262"/>
            <ac:spMk id="3" creationId="{B32617DF-3B3B-8ED8-F499-2BEBBA529947}"/>
          </ac:spMkLst>
        </pc:spChg>
        <pc:spChg chg="add del mod">
          <ac:chgData name="Gurvinder Singh" userId="350fed36a4047486" providerId="LiveId" clId="{CAF60C7C-2A43-4F58-9376-22B33FEA2E7B}" dt="2022-10-06T18:29:36.170" v="616"/>
          <ac:spMkLst>
            <pc:docMk/>
            <pc:sldMk cId="981236497" sldId="262"/>
            <ac:spMk id="4" creationId="{7FBB26BC-261F-CD29-0A5A-A188BA4BD56F}"/>
          </ac:spMkLst>
        </pc:spChg>
        <pc:spChg chg="add mod">
          <ac:chgData name="Gurvinder Singh" userId="350fed36a4047486" providerId="LiveId" clId="{CAF60C7C-2A43-4F58-9376-22B33FEA2E7B}" dt="2022-10-06T18:29:35.338" v="614" actId="1076"/>
          <ac:spMkLst>
            <pc:docMk/>
            <pc:sldMk cId="981236497" sldId="262"/>
            <ac:spMk id="5" creationId="{673616D9-AD07-0C05-0E87-C206F2C35C70}"/>
          </ac:spMkLst>
        </pc:spChg>
        <pc:spChg chg="add mod">
          <ac:chgData name="Gurvinder Singh" userId="350fed36a4047486" providerId="LiveId" clId="{CAF60C7C-2A43-4F58-9376-22B33FEA2E7B}" dt="2022-10-07T04:13:01.271" v="733" actId="1076"/>
          <ac:spMkLst>
            <pc:docMk/>
            <pc:sldMk cId="981236497" sldId="262"/>
            <ac:spMk id="6" creationId="{30A14B97-E2C8-5418-BBD0-AFD56A886839}"/>
          </ac:spMkLst>
        </pc:spChg>
      </pc:sldChg>
      <pc:sldChg chg="addSp modSp new mod">
        <pc:chgData name="Gurvinder Singh" userId="350fed36a4047486" providerId="LiveId" clId="{CAF60C7C-2A43-4F58-9376-22B33FEA2E7B}" dt="2022-10-06T18:34:52.420" v="704" actId="255"/>
        <pc:sldMkLst>
          <pc:docMk/>
          <pc:sldMk cId="2434936833" sldId="263"/>
        </pc:sldMkLst>
        <pc:spChg chg="add mod">
          <ac:chgData name="Gurvinder Singh" userId="350fed36a4047486" providerId="LiveId" clId="{CAF60C7C-2A43-4F58-9376-22B33FEA2E7B}" dt="2022-10-06T18:31:55.659" v="669" actId="255"/>
          <ac:spMkLst>
            <pc:docMk/>
            <pc:sldMk cId="2434936833" sldId="263"/>
            <ac:spMk id="2" creationId="{FABA453D-96F2-E1EC-D795-0DE3D612CF05}"/>
          </ac:spMkLst>
        </pc:spChg>
        <pc:spChg chg="add mod">
          <ac:chgData name="Gurvinder Singh" userId="350fed36a4047486" providerId="LiveId" clId="{CAF60C7C-2A43-4F58-9376-22B33FEA2E7B}" dt="2022-10-06T18:32:10.963" v="673" actId="14100"/>
          <ac:spMkLst>
            <pc:docMk/>
            <pc:sldMk cId="2434936833" sldId="263"/>
            <ac:spMk id="4" creationId="{175115D2-91A7-A6F8-E4F2-AECFAA79457D}"/>
          </ac:spMkLst>
        </pc:spChg>
        <pc:spChg chg="add mod">
          <ac:chgData name="Gurvinder Singh" userId="350fed36a4047486" providerId="LiveId" clId="{CAF60C7C-2A43-4F58-9376-22B33FEA2E7B}" dt="2022-10-06T18:33:40.581" v="684" actId="1076"/>
          <ac:spMkLst>
            <pc:docMk/>
            <pc:sldMk cId="2434936833" sldId="263"/>
            <ac:spMk id="5" creationId="{A732E957-4E5D-A15F-EB4E-B6AD5D9651BD}"/>
          </ac:spMkLst>
        </pc:spChg>
        <pc:spChg chg="add mod">
          <ac:chgData name="Gurvinder Singh" userId="350fed36a4047486" providerId="LiveId" clId="{CAF60C7C-2A43-4F58-9376-22B33FEA2E7B}" dt="2022-10-06T18:34:23.124" v="690" actId="1076"/>
          <ac:spMkLst>
            <pc:docMk/>
            <pc:sldMk cId="2434936833" sldId="263"/>
            <ac:spMk id="7" creationId="{870C0CC9-DB1C-40F3-0E62-D5293B9AD573}"/>
          </ac:spMkLst>
        </pc:spChg>
        <pc:spChg chg="add mod">
          <ac:chgData name="Gurvinder Singh" userId="350fed36a4047486" providerId="LiveId" clId="{CAF60C7C-2A43-4F58-9376-22B33FEA2E7B}" dt="2022-10-06T18:34:52.420" v="704" actId="255"/>
          <ac:spMkLst>
            <pc:docMk/>
            <pc:sldMk cId="2434936833" sldId="263"/>
            <ac:spMk id="8" creationId="{DBD19B8E-0CE4-9728-FC50-A3A8A31C807C}"/>
          </ac:spMkLst>
        </pc:spChg>
      </pc:sldChg>
      <pc:sldChg chg="addSp modSp new mod">
        <pc:chgData name="Gurvinder Singh" userId="350fed36a4047486" providerId="LiveId" clId="{CAF60C7C-2A43-4F58-9376-22B33FEA2E7B}" dt="2022-10-06T18:36:58.257" v="730" actId="255"/>
        <pc:sldMkLst>
          <pc:docMk/>
          <pc:sldMk cId="210482772" sldId="264"/>
        </pc:sldMkLst>
        <pc:spChg chg="add mod">
          <ac:chgData name="Gurvinder Singh" userId="350fed36a4047486" providerId="LiveId" clId="{CAF60C7C-2A43-4F58-9376-22B33FEA2E7B}" dt="2022-10-06T18:36:58.257" v="730" actId="255"/>
          <ac:spMkLst>
            <pc:docMk/>
            <pc:sldMk cId="210482772" sldId="264"/>
            <ac:spMk id="2" creationId="{89500B24-0816-FABC-52D3-2EFDF3922180}"/>
          </ac:spMkLst>
        </pc:spChg>
        <pc:spChg chg="add mod">
          <ac:chgData name="Gurvinder Singh" userId="350fed36a4047486" providerId="LiveId" clId="{CAF60C7C-2A43-4F58-9376-22B33FEA2E7B}" dt="2022-10-06T18:36:42.318" v="727" actId="1076"/>
          <ac:spMkLst>
            <pc:docMk/>
            <pc:sldMk cId="210482772" sldId="264"/>
            <ac:spMk id="4" creationId="{82D6E425-1F89-D989-A558-92B01CFA982B}"/>
          </ac:spMkLst>
        </pc:spChg>
      </pc:sldChg>
      <pc:sldChg chg="addSp modSp new mod">
        <pc:chgData name="Gurvinder Singh" userId="350fed36a4047486" providerId="LiveId" clId="{CAF60C7C-2A43-4F58-9376-22B33FEA2E7B}" dt="2022-10-07T04:13:55.212" v="763" actId="122"/>
        <pc:sldMkLst>
          <pc:docMk/>
          <pc:sldMk cId="4155825133" sldId="265"/>
        </pc:sldMkLst>
        <pc:spChg chg="add mod">
          <ac:chgData name="Gurvinder Singh" userId="350fed36a4047486" providerId="LiveId" clId="{CAF60C7C-2A43-4F58-9376-22B33FEA2E7B}" dt="2022-10-07T04:13:55.212" v="763" actId="122"/>
          <ac:spMkLst>
            <pc:docMk/>
            <pc:sldMk cId="4155825133" sldId="265"/>
            <ac:spMk id="2" creationId="{D8D4557A-F938-78C9-F1F4-6D6D2600C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8EF6-70C9-FF3D-2719-10955706E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1C2E-49EB-02A1-1C6D-27F58727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58BE-A322-8E57-6277-C8F595F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66F6-F26F-F24E-565B-9712EA5C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66E9-7ADA-965A-40F4-EFEFC98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AA9-FC11-9FEC-D5C2-0B8E5C65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FA01-1EEF-167C-544D-AA2EF166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02BA-CB34-4260-11DC-D577F5E3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F8F1-ACD6-9DB7-1F54-D56669D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7BC7-64A5-F1FD-131B-E53F0CD3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7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E6577-6A05-F22D-FB50-B14E6FA2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0D57-5C06-6477-7A5E-A7F67963C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5E6B-A006-8BD7-E21B-66011CE2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F11B-E579-4D35-B86C-D703D9B2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90D4-E9C1-8989-34BA-05B01701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4A57-7BD4-268F-0471-CE997B16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89F7-4144-E631-DD9E-8DC1C785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9229-3210-D6B0-3BBE-E529071D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2EA6-6413-16D1-41FD-188758DD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87CD-7B09-4F91-A16A-163B38A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3ADD-33BA-4ED2-092C-F5307CE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E558-1983-8515-BA79-6154BD59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2C67-3E9B-2F5B-0909-159678AE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2E51-68B8-C4DE-D111-88FB094D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61C9-DA10-523B-395C-6D236ADC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3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8EB9-CFAB-8CE8-2A03-C130326E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3ECC-EB37-5096-BC95-448D8FB7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67E9-71F3-E419-E807-B164EE8E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017C2-AF87-381A-C4F0-8AB1C5F5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6B75-6316-0151-D661-084F8CF4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4992-A2E7-D210-80C5-E8722DBC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2830-5696-D0FD-683F-6C95D07D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DB1-77F6-7B4F-A5C2-858CE4B4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F29D-945F-6E72-3311-E0B4D2F1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4A4BE-A803-5DF6-7B94-3A748F9A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728D8-0247-F7A6-6F3A-F81D4BD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BE704-AC29-C129-A578-37DD204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B2973-BB30-5858-4C2B-2E77F1D6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83BD3-D24C-2EDE-4760-0264E6A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AAA0-F6CD-CC2E-FF29-A3A1FCC7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EC639-1371-637C-B6CC-2E975891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F68EA-AC71-FE2A-8670-AAE4EB98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914A-D885-D8E4-4B0B-46141210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8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44D3A-9D76-19C0-0A67-8130C670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C4FD-4B39-5F0C-64B5-3B79760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AC8DA-9B63-1A84-A2F3-0749BCC4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4DF-ACD3-34E2-C5B5-1580D1F6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3F66-D765-0D78-9CA9-9C6EB834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7C5C1-011A-66B8-AEA5-82385A98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B1E1-5E8E-D588-0716-05483252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089C-220B-C6FD-DB65-04422F8F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F828D-9C97-4F4A-EB8B-8C3D88E5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0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E407-400D-F497-A575-DE156CD0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84B3F-865C-3F40-53D8-6C87BA1DB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24951-A18A-BFB6-6477-05A54361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426C3-7F66-BD20-EAE4-CAE147A0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ED05-AB4B-A59E-665E-7BADAE65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BEEF-7C1C-11B9-A577-826273CC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FCE3-8E10-627C-CDB4-6FE57F8E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16E4-C052-43E6-61E2-9444E679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7016-6D4E-CF48-720A-065A0B4D9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E019-BC05-4216-86C2-B26DFD426984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1A43-1A61-DC8D-3054-F9F46406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DA30-57B4-A40A-8C8D-E2794C28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73A2-FDD6-43D1-BC11-8198C79A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3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4557A-F938-78C9-F1F4-6D6D2600CEE6}"/>
              </a:ext>
            </a:extLst>
          </p:cNvPr>
          <p:cNvSpPr txBox="1"/>
          <p:nvPr/>
        </p:nvSpPr>
        <p:spPr>
          <a:xfrm>
            <a:off x="2352782" y="1664413"/>
            <a:ext cx="6791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</a:rPr>
              <a:t>THANKYOU</a:t>
            </a:r>
          </a:p>
          <a:p>
            <a:pPr algn="ctr"/>
            <a:endParaRPr lang="en-IN" sz="3600" b="1" dirty="0">
              <a:solidFill>
                <a:schemeClr val="accent1"/>
              </a:solidFill>
            </a:endParaRPr>
          </a:p>
          <a:p>
            <a:pPr algn="ctr"/>
            <a:r>
              <a:rPr lang="en-IN" sz="3600" b="1" dirty="0">
                <a:solidFill>
                  <a:schemeClr val="accent1"/>
                </a:solidFill>
              </a:rPr>
              <a:t>ANY QUERIES!!</a:t>
            </a:r>
          </a:p>
        </p:txBody>
      </p:sp>
    </p:spTree>
    <p:extLst>
      <p:ext uri="{BB962C8B-B14F-4D97-AF65-F5344CB8AC3E}">
        <p14:creationId xmlns:p14="http://schemas.microsoft.com/office/powerpoint/2010/main" val="41558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ECC26-0713-1B49-FDCA-83D01E009FB3}"/>
              </a:ext>
            </a:extLst>
          </p:cNvPr>
          <p:cNvSpPr txBox="1"/>
          <p:nvPr/>
        </p:nvSpPr>
        <p:spPr>
          <a:xfrm>
            <a:off x="493160" y="369870"/>
            <a:ext cx="690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BASICS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1FB5B-A355-9118-E761-73AC8833C399}"/>
              </a:ext>
            </a:extLst>
          </p:cNvPr>
          <p:cNvSpPr txBox="1"/>
          <p:nvPr/>
        </p:nvSpPr>
        <p:spPr>
          <a:xfrm>
            <a:off x="421241" y="1211112"/>
            <a:ext cx="8938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&lt;iostream&gt;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43E00-40D5-EEDA-A1FD-82D4C76422E3}"/>
              </a:ext>
            </a:extLst>
          </p:cNvPr>
          <p:cNvCxnSpPr/>
          <p:nvPr/>
        </p:nvCxnSpPr>
        <p:spPr>
          <a:xfrm flipV="1">
            <a:off x="3821987" y="1119883"/>
            <a:ext cx="3061698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622C66-61BC-E40F-7A67-7AFC740E06BF}"/>
              </a:ext>
            </a:extLst>
          </p:cNvPr>
          <p:cNvSpPr txBox="1"/>
          <p:nvPr/>
        </p:nvSpPr>
        <p:spPr>
          <a:xfrm>
            <a:off x="6904232" y="954914"/>
            <a:ext cx="344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file (add more functionality to the </a:t>
            </a:r>
            <a:r>
              <a:rPr lang="en-IN" dirty="0" err="1"/>
              <a:t>c++</a:t>
            </a:r>
            <a:r>
              <a:rPr lang="en-IN" dirty="0"/>
              <a:t> program)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1B91C-6AED-DFA7-791D-D784190121D6}"/>
              </a:ext>
            </a:extLst>
          </p:cNvPr>
          <p:cNvCxnSpPr/>
          <p:nvPr/>
        </p:nvCxnSpPr>
        <p:spPr>
          <a:xfrm flipV="1">
            <a:off x="2229492" y="2352782"/>
            <a:ext cx="3554859" cy="22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9C5385-4A0C-B980-B482-013AA5ADDEA6}"/>
              </a:ext>
            </a:extLst>
          </p:cNvPr>
          <p:cNvSpPr txBox="1"/>
          <p:nvPr/>
        </p:nvSpPr>
        <p:spPr>
          <a:xfrm>
            <a:off x="6024081" y="2183018"/>
            <a:ext cx="226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Point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1AC921A-EFB2-E0CA-FE5B-119F5EC63A5D}"/>
              </a:ext>
            </a:extLst>
          </p:cNvPr>
          <p:cNvCxnSpPr>
            <a:stCxn id="3" idx="1"/>
          </p:cNvCxnSpPr>
          <p:nvPr/>
        </p:nvCxnSpPr>
        <p:spPr>
          <a:xfrm rot="10800000" flipH="1" flipV="1">
            <a:off x="421240" y="2549939"/>
            <a:ext cx="1140431" cy="2104253"/>
          </a:xfrm>
          <a:prstGeom prst="curvedConnector4">
            <a:avLst>
              <a:gd name="adj1" fmla="val -20045"/>
              <a:gd name="adj2" fmla="val 818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D01A4F-DD29-C0F8-C520-AD6227A1BF6E}"/>
              </a:ext>
            </a:extLst>
          </p:cNvPr>
          <p:cNvSpPr txBox="1"/>
          <p:nvPr/>
        </p:nvSpPr>
        <p:spPr>
          <a:xfrm>
            <a:off x="1243175" y="4661106"/>
            <a:ext cx="153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A17EC-B39D-5E41-DA9D-344700B88B60}"/>
              </a:ext>
            </a:extLst>
          </p:cNvPr>
          <p:cNvSpPr txBox="1"/>
          <p:nvPr/>
        </p:nvSpPr>
        <p:spPr>
          <a:xfrm>
            <a:off x="493160" y="5496674"/>
            <a:ext cx="100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empty spaces are there then </a:t>
            </a:r>
            <a:r>
              <a:rPr lang="en-IN" dirty="0" err="1"/>
              <a:t>c++</a:t>
            </a:r>
            <a:r>
              <a:rPr lang="en-IN" dirty="0"/>
              <a:t> will ignore those spaces. </a:t>
            </a:r>
          </a:p>
        </p:txBody>
      </p:sp>
    </p:spTree>
    <p:extLst>
      <p:ext uri="{BB962C8B-B14F-4D97-AF65-F5344CB8AC3E}">
        <p14:creationId xmlns:p14="http://schemas.microsoft.com/office/powerpoint/2010/main" val="18439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27B2F-6BF4-7849-B9DC-4A1789F5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79" y="751345"/>
            <a:ext cx="1148650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C++, there are different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variables (defined with different keywords), for 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integers (whole numbers), without decimals, such as 123 or -123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floating point numbers, with decimals, such as 19.99 or -19.99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single characters, such as 'a' or 'B'. Char values are surrounded by single quotes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SYNTAX- </a:t>
            </a:r>
            <a:r>
              <a:rPr lang="en-IN" sz="20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0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00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EXAMPLE-</a:t>
            </a:r>
            <a:r>
              <a:rPr kumimoji="0" lang="en-IN" altLang="en-US" sz="200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AB42E-09C9-1948-DF07-AC4D340FD348}"/>
              </a:ext>
            </a:extLst>
          </p:cNvPr>
          <p:cNvSpPr txBox="1"/>
          <p:nvPr/>
        </p:nvSpPr>
        <p:spPr>
          <a:xfrm>
            <a:off x="339047" y="421240"/>
            <a:ext cx="522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VARIABLES: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691E-A0C8-D699-7542-89A7C5F338EF}"/>
              </a:ext>
            </a:extLst>
          </p:cNvPr>
          <p:cNvSpPr txBox="1"/>
          <p:nvPr/>
        </p:nvSpPr>
        <p:spPr>
          <a:xfrm>
            <a:off x="260279" y="3635995"/>
            <a:ext cx="317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F7FB12-F68D-5FF1-9E59-69857B2C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79" y="4383072"/>
            <a:ext cx="103861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Single-line comments start with two forward slashes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comment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Consolas" panose="020B0609020204030204" pitchFamily="49" charset="0"/>
              </a:rPr>
              <a:t>Any line starts with /*…….*/ represents multiline comments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2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3C4D1-4541-13FD-790B-4C3989E6ADDF}"/>
              </a:ext>
            </a:extLst>
          </p:cNvPr>
          <p:cNvSpPr txBox="1"/>
          <p:nvPr/>
        </p:nvSpPr>
        <p:spPr>
          <a:xfrm>
            <a:off x="400692" y="317387"/>
            <a:ext cx="406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User Input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07773D-C465-5CB0-0BAF-B896BD8C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2" y="1117605"/>
            <a:ext cx="110344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predefined variable that reads data from the keyboard with the extraction operator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FC204-1F29-DC45-45E4-5E237A9A3182}"/>
              </a:ext>
            </a:extLst>
          </p:cNvPr>
          <p:cNvSpPr txBox="1"/>
          <p:nvPr/>
        </p:nvSpPr>
        <p:spPr>
          <a:xfrm>
            <a:off x="541961" y="2317934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"Type a number: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 a number and press enter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user input from the keyboard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"Your number is: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 x;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Display the input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7B3F7-6DCC-14FB-9F95-E85751F64F05}"/>
              </a:ext>
            </a:extLst>
          </p:cNvPr>
          <p:cNvSpPr txBox="1"/>
          <p:nvPr/>
        </p:nvSpPr>
        <p:spPr>
          <a:xfrm>
            <a:off x="246580" y="411235"/>
            <a:ext cx="86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C++ Operator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F4F40E-F810-96E4-AC46-62586B48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5" y="996010"/>
            <a:ext cx="10561833" cy="2590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++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we use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add together two values: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36C7B-6BB0-6A98-09B5-0B71B0C93953}"/>
              </a:ext>
            </a:extLst>
          </p:cNvPr>
          <p:cNvSpPr txBox="1"/>
          <p:nvPr/>
        </p:nvSpPr>
        <p:spPr>
          <a:xfrm>
            <a:off x="583058" y="3801864"/>
            <a:ext cx="4276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501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AEE6C-F392-9FAA-70EA-D91F25336EF2}"/>
              </a:ext>
            </a:extLst>
          </p:cNvPr>
          <p:cNvSpPr txBox="1"/>
          <p:nvPr/>
        </p:nvSpPr>
        <p:spPr>
          <a:xfrm>
            <a:off x="441789" y="431515"/>
            <a:ext cx="80652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rgbClr val="0070C0"/>
                </a:solidFill>
              </a:rPr>
              <a:t>TASK</a:t>
            </a:r>
          </a:p>
          <a:p>
            <a:r>
              <a:rPr lang="en-IN" sz="3400" b="1" dirty="0">
                <a:solidFill>
                  <a:srgbClr val="0070C0"/>
                </a:solidFill>
              </a:rPr>
              <a:t>Compute the values of sum1, sum2, sum3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15DB-7E6A-E535-5998-FAC987003FD8}"/>
              </a:ext>
            </a:extLst>
          </p:cNvPr>
          <p:cNvSpPr txBox="1"/>
          <p:nvPr/>
        </p:nvSpPr>
        <p:spPr>
          <a:xfrm>
            <a:off x="541961" y="2127422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sum1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sum2 = sum1 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sum3 = sum2 + sum2;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617DF-3B3B-8ED8-F499-2BEBBA529947}"/>
              </a:ext>
            </a:extLst>
          </p:cNvPr>
          <p:cNvSpPr txBox="1"/>
          <p:nvPr/>
        </p:nvSpPr>
        <p:spPr>
          <a:xfrm>
            <a:off x="470043" y="2158244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sum1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150 (100 + 50)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sum2 = sum1 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400 (150 + 250)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sum3 = sum2 + sum2;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800 (400 + 400)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616D9-AD07-0C05-0E87-C206F2C35C70}"/>
              </a:ext>
            </a:extLst>
          </p:cNvPr>
          <p:cNvSpPr txBox="1"/>
          <p:nvPr/>
        </p:nvSpPr>
        <p:spPr>
          <a:xfrm>
            <a:off x="470043" y="1295305"/>
            <a:ext cx="504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ANSWER 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14B97-E2C8-5418-BBD0-AFD56A886839}"/>
              </a:ext>
            </a:extLst>
          </p:cNvPr>
          <p:cNvSpPr txBox="1"/>
          <p:nvPr/>
        </p:nvSpPr>
        <p:spPr>
          <a:xfrm>
            <a:off x="470043" y="5075434"/>
            <a:ext cx="945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TASK- write types of operators</a:t>
            </a:r>
          </a:p>
        </p:txBody>
      </p:sp>
    </p:spTree>
    <p:extLst>
      <p:ext uri="{BB962C8B-B14F-4D97-AF65-F5344CB8AC3E}">
        <p14:creationId xmlns:p14="http://schemas.microsoft.com/office/powerpoint/2010/main" val="98123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A453D-96F2-E1EC-D795-0DE3D612CF05}"/>
              </a:ext>
            </a:extLst>
          </p:cNvPr>
          <p:cNvSpPr txBox="1"/>
          <p:nvPr/>
        </p:nvSpPr>
        <p:spPr>
          <a:xfrm>
            <a:off x="575353" y="606175"/>
            <a:ext cx="668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C++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115D2-91A7-A6F8-E4F2-AECFAA79457D}"/>
              </a:ext>
            </a:extLst>
          </p:cNvPr>
          <p:cNvSpPr txBox="1"/>
          <p:nvPr/>
        </p:nvSpPr>
        <p:spPr>
          <a:xfrm>
            <a:off x="575352" y="1474812"/>
            <a:ext cx="7767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32E957-4E5D-A15F-EB4E-B6AD5D96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42" y="2128006"/>
            <a:ext cx="10767316" cy="1974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provides some pre-defined functions, such as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is used to execute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(often referred to as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 function, specify the name of the function, followed by parentheses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0CC9-DB1C-40F3-0E62-D5293B9AD573}"/>
              </a:ext>
            </a:extLst>
          </p:cNvPr>
          <p:cNvSpPr txBox="1"/>
          <p:nvPr/>
        </p:nvSpPr>
        <p:spPr>
          <a:xfrm>
            <a:off x="575352" y="4582407"/>
            <a:ext cx="6092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19B8E-0CE4-9728-FC50-A3A8A31C807C}"/>
              </a:ext>
            </a:extLst>
          </p:cNvPr>
          <p:cNvSpPr txBox="1"/>
          <p:nvPr/>
        </p:nvSpPr>
        <p:spPr>
          <a:xfrm>
            <a:off x="5496674" y="4582407"/>
            <a:ext cx="30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//SYNTAX</a:t>
            </a:r>
          </a:p>
        </p:txBody>
      </p:sp>
    </p:spTree>
    <p:extLst>
      <p:ext uri="{BB962C8B-B14F-4D97-AF65-F5344CB8AC3E}">
        <p14:creationId xmlns:p14="http://schemas.microsoft.com/office/powerpoint/2010/main" val="243493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00B24-0816-FABC-52D3-2EFDF3922180}"/>
              </a:ext>
            </a:extLst>
          </p:cNvPr>
          <p:cNvSpPr txBox="1"/>
          <p:nvPr/>
        </p:nvSpPr>
        <p:spPr>
          <a:xfrm>
            <a:off x="482884" y="616449"/>
            <a:ext cx="69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6E425-1F89-D989-A558-92B01CFA982B}"/>
              </a:ext>
            </a:extLst>
          </p:cNvPr>
          <p:cNvSpPr txBox="1"/>
          <p:nvPr/>
        </p:nvSpPr>
        <p:spPr>
          <a:xfrm>
            <a:off x="482884" y="1460813"/>
            <a:ext cx="609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function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just got executed!"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call the function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Gurvinder Singh</dc:creator>
  <cp:lastModifiedBy>Gurvinder Singh</cp:lastModifiedBy>
  <cp:revision>1</cp:revision>
  <dcterms:created xsi:type="dcterms:W3CDTF">2022-10-06T17:39:55Z</dcterms:created>
  <dcterms:modified xsi:type="dcterms:W3CDTF">2022-10-07T04:13:57Z</dcterms:modified>
</cp:coreProperties>
</file>