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438" r:id="rId3"/>
    <p:sldId id="435" r:id="rId4"/>
    <p:sldId id="437" r:id="rId5"/>
    <p:sldId id="436" r:id="rId6"/>
    <p:sldId id="440" r:id="rId7"/>
    <p:sldId id="441" r:id="rId8"/>
    <p:sldId id="442" r:id="rId9"/>
    <p:sldId id="444" r:id="rId10"/>
    <p:sldId id="439" r:id="rId11"/>
    <p:sldId id="443" r:id="rId12"/>
    <p:sldId id="4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6340-B660-144C-0751-9062B091D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49713-06D9-AE7F-993A-DBEC86D16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62579-E6C2-8481-AD5D-ABC498EC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F2D-3CBF-49AC-9096-0B9E3E6CC4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1452B-18CA-B05C-5679-8EDB9FA9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AC234-2CB2-87F3-B418-0A84D328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ECAA-AD72-48B5-ABE1-85E4CBFC1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20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C896-13CF-30D4-7633-11B750C8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48B79-FDE4-EE61-B335-5678D294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0741B-2309-C1AD-417E-10DD2D5D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F2D-3CBF-49AC-9096-0B9E3E6CC4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AE37-B96B-DDDD-4777-237B1E27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9377-D3BE-6651-3F5D-7E752246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ECAA-AD72-48B5-ABE1-85E4CBFC1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53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0D0AA-0069-A319-A984-AD0463FF3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98607-F9B1-89BE-AA6B-5514A4C72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D565F-A685-30C0-5D88-6FD274EDD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F2D-3CBF-49AC-9096-0B9E3E6CC4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32094-EBAB-6D7A-B0A6-67EE8AA9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3C751-F39E-0819-25E3-97BB51B7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ECAA-AD72-48B5-ABE1-85E4CBFC1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10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6F84-9A85-935A-67B0-A7883A95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8F89-5A32-5498-F015-F0639EA7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68BE5-D350-5BC9-C4FD-EC450EDC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F2D-3CBF-49AC-9096-0B9E3E6CC4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F342E-95AE-ACDB-6959-1ACE4F0C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78155-3BD5-A303-102D-097B920EF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ECAA-AD72-48B5-ABE1-85E4CBFC1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A6D0-7092-4A42-2496-9CF20264C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F2A06-158F-EB2C-D980-57919280F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AF5D9-C60A-5B5C-10C5-6850554F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F2D-3CBF-49AC-9096-0B9E3E6CC4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77FD-85F9-1810-BA37-42CFF991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78602-CDD4-D9A6-7257-B06F7F29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ECAA-AD72-48B5-ABE1-85E4CBFC1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72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CE33-359B-D788-4DFE-2642AF4A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EAD79-F07C-CB98-A809-497CA7C59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56F68-1AD5-49AC-9E48-B7C8D2356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98361-D227-41DF-429B-9BFFF900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F2D-3CBF-49AC-9096-0B9E3E6CC4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1BABF-2D5F-37C6-4228-642F9EC0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67739-622D-D427-9223-59B7557F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ECAA-AD72-48B5-ABE1-85E4CBFC1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84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B10E-B78B-063D-F8E5-EF04A131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C80C9-0C8C-64F3-5000-20E4E2F6B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4F9AB-8724-57CF-F2DF-F842922D4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83B4F1-DED3-120B-D69E-3BBCD581C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08047B-315D-FA50-45CD-60442FE0B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45400-8F4F-D035-18C2-DE766084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F2D-3CBF-49AC-9096-0B9E3E6CC4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67C0F-DA64-3A83-0FE9-3BF19653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935DE-58E0-5379-9BE1-DC4002FF3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ECAA-AD72-48B5-ABE1-85E4CBFC1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94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1F6F-9A43-0FB6-AB76-9349E7D7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33221-1829-4E98-198C-8BD131E4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F2D-3CBF-49AC-9096-0B9E3E6CC4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D4092-B069-632E-B2BF-AB982B8F9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E201F-3CE8-25E3-96EA-A21D91A7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ECAA-AD72-48B5-ABE1-85E4CBFC1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88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C61BD-0DB0-DFBD-939B-5BBC0C44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F2D-3CBF-49AC-9096-0B9E3E6CC4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DA1F0-E358-7FE5-CE09-2E3018C4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B834A-4782-369D-493F-261EDAA9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ECAA-AD72-48B5-ABE1-85E4CBFC1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2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BDDC-0B3E-04EB-5AC3-82FAF356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67F3-AD84-ED87-FFE3-1F54B4033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C6CE5-929C-8AC7-556C-B17A03317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17CDF-EB7C-B0BC-8491-0D6C8E2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F2D-3CBF-49AC-9096-0B9E3E6CC4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E68B1-6FBB-93F3-2E93-E82D10E6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D7DFF-E8FB-73AA-6A1A-A1085B1B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ECAA-AD72-48B5-ABE1-85E4CBFC1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9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F7FD-E805-DD80-07CD-26D5B470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4C39E-A9D6-FAE5-6F16-3C81E6971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F2741-5EC0-2024-4216-1D0EA50D5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F968B-05D3-09E9-47F2-9157EB97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8F2D-3CBF-49AC-9096-0B9E3E6CC4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FB0B1-9795-3F7E-ABDA-B9E4042C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30E27-3B1E-182A-731D-A2DAFBD7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FECAA-AD72-48B5-ABE1-85E4CBFC1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91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B28BF-AC22-E819-7D10-B745E664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CBB81-CE44-2F5A-DFE0-39D3704C3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157A4-C7BF-C2CC-96DC-7ECCA5EC4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18F2D-3CBF-49AC-9096-0B9E3E6CC497}" type="datetimeFigureOut">
              <a:rPr lang="en-IN" smtClean="0"/>
              <a:t>26-10-2022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9ACF0-6565-E94F-EDBB-697B6BBD7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E3101-E55B-245F-FCC0-FDF77E85E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ECAA-AD72-48B5-ABE1-85E4CBFC1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2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806576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CAP444</a:t>
            </a:r>
            <a:br>
              <a:rPr lang="en-US" dirty="0"/>
            </a:br>
            <a:r>
              <a:rPr lang="en-US" dirty="0"/>
              <a:t>OBJECT ORIENTED PROGRAMMING USING C++</a:t>
            </a:r>
          </a:p>
        </p:txBody>
      </p:sp>
      <p:pic>
        <p:nvPicPr>
          <p:cNvPr id="20482" name="Picture 2" descr="C++ APK 1.10.1 - download free apk from APKSum">
            <a:extLst>
              <a:ext uri="{FF2B5EF4-FFF2-40B4-BE49-F238E27FC236}">
                <a16:creationId xmlns:a16="http://schemas.microsoft.com/office/drawing/2014/main" id="{B5E672F1-6BC3-4B9B-87BB-D607A2AA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4495800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2AC5D4-7A4E-7B70-4AD8-A28C9F7FE0F9}"/>
              </a:ext>
            </a:extLst>
          </p:cNvPr>
          <p:cNvSpPr txBox="1"/>
          <p:nvPr/>
        </p:nvSpPr>
        <p:spPr>
          <a:xfrm>
            <a:off x="4338735" y="3722914"/>
            <a:ext cx="3825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FRIEND FUNCTION</a:t>
            </a:r>
          </a:p>
        </p:txBody>
      </p:sp>
    </p:spTree>
    <p:extLst>
      <p:ext uri="{BB962C8B-B14F-4D97-AF65-F5344CB8AC3E}">
        <p14:creationId xmlns:p14="http://schemas.microsoft.com/office/powerpoint/2010/main" val="233458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51CA-A612-6F98-D605-D8A16AE2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A96D-9517-93F2-6C4A-5E224D46E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 friend function is a special function in C++ which in-spite of not being member function of a class has privilege to access private and protected data of a class.</a:t>
            </a:r>
          </a:p>
          <a:p>
            <a:pPr algn="just"/>
            <a:r>
              <a:rPr lang="en-US" dirty="0"/>
              <a:t>A friend function is a non member function or ordinary function of a class, which is declared as a friend using the keyword “friend” inside the class. By declaring a function as a friend, all the access permissions are given to the function.</a:t>
            </a:r>
          </a:p>
          <a:p>
            <a:pPr algn="just"/>
            <a:r>
              <a:rPr lang="en-US" dirty="0"/>
              <a:t>The keyword “friend” is placed only in the function declaration of the friend function and not in the function definition.</a:t>
            </a:r>
          </a:p>
          <a:p>
            <a:pPr algn="just"/>
            <a:r>
              <a:rPr lang="en-US" dirty="0"/>
              <a:t>When friend function is called neither name of object nor dot operator is used. However it may accept the object as argument whose value it want to access.</a:t>
            </a:r>
          </a:p>
          <a:p>
            <a:pPr algn="just"/>
            <a:r>
              <a:rPr lang="en-US" dirty="0"/>
              <a:t>Friend function can be declared in any section of the class i.e. public or private or protected.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18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D228-F02B-5B3B-8D05-610FCD99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83DB7-E3CC-3173-ABB9-B21985E59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50624" cy="4351338"/>
          </a:xfrm>
        </p:spPr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Following are some important points about friend functions and classes: </a:t>
            </a:r>
            <a:br>
              <a:rPr lang="en-US" dirty="0"/>
            </a:b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1)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Friends should be used only for limited purpose. too many functions or external classes are declared as friends of a class with protected or private data, it lessens the value of encapsulation of separate classes in object-oriented programming.</a:t>
            </a:r>
            <a:br>
              <a:rPr lang="en-US" dirty="0"/>
            </a:b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2)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Friendship is not mutual. If class A is a friend of B, then B doesn’t become a friend of A automatically.</a:t>
            </a:r>
            <a:br>
              <a:rPr lang="en-US" dirty="0"/>
            </a:b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3)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Friendship is not inherited</a:t>
            </a:r>
            <a:br>
              <a:rPr lang="en-US" dirty="0"/>
            </a:b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4)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The concept of friends is not there in Java.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98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94C1-CA61-219F-1262-69AAA4FF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C694D-77F5-027F-B483-34DE7DD8A3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0081C-87AE-67AD-BB7E-25A10984EE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CE6CE3-EA8B-EE42-8729-AFC99DA41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8063" y="681037"/>
            <a:ext cx="11793938" cy="470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1940-8DDC-EF9C-5BC6-30FD9FFB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566B0-FDC1-48A8-71D2-E9523B90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friend function can be given a special grant to access private and protected members. A friend function can be: </a:t>
            </a:r>
          </a:p>
          <a:p>
            <a:r>
              <a:rPr lang="en-US" dirty="0"/>
              <a:t>a) A member of another class </a:t>
            </a:r>
          </a:p>
          <a:p>
            <a:r>
              <a:rPr lang="en-US" dirty="0"/>
              <a:t>b) A global function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E86B2-4DC8-CC1E-8A9A-99C4C5FCC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242" y="3867943"/>
            <a:ext cx="4130398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2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17D7-CD1B-4484-AF34-C1213615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Friend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754B-7F63-4E66-AEE0-23FD74AA3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can access all private and protected member of a class </a:t>
            </a:r>
          </a:p>
          <a:p>
            <a:r>
              <a:rPr lang="en-US" dirty="0"/>
              <a:t>It can be access without object of the class</a:t>
            </a:r>
          </a:p>
          <a:p>
            <a:r>
              <a:rPr lang="en-US" dirty="0"/>
              <a:t>It can define out side of the class scope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Rule:</a:t>
            </a:r>
          </a:p>
          <a:p>
            <a:pPr marL="0" indent="0">
              <a:buNone/>
            </a:pPr>
            <a:r>
              <a:rPr lang="en-US" sz="3000" dirty="0"/>
              <a:t>Prototypes of friend function must be declare inside the class</a:t>
            </a:r>
          </a:p>
          <a:p>
            <a:pPr marL="0" indent="0">
              <a:buNone/>
            </a:pPr>
            <a:r>
              <a:rPr lang="en-US" sz="2600" dirty="0">
                <a:latin typeface="verdana" panose="020B0604030504040204" pitchFamily="34" charset="0"/>
              </a:rPr>
              <a:t>It can be declared either in the private or the public part.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33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087F-0C15-4AF6-9D0A-61476F9E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2A911-B2BD-4BCB-B7A6-37A74FBA3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Syntax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&lt;</a:t>
            </a:r>
            <a:r>
              <a:rPr lang="en-US" dirty="0" err="1"/>
              <a:t>class_name</a:t>
            </a:r>
            <a:r>
              <a:rPr lang="en-US" dirty="0"/>
              <a:t>&gt;    </a:t>
            </a:r>
          </a:p>
          <a:p>
            <a:pPr marL="0" indent="0">
              <a:buNone/>
            </a:pPr>
            <a:r>
              <a:rPr lang="en-US" dirty="0"/>
              <a:t>{    </a:t>
            </a:r>
          </a:p>
          <a:p>
            <a:pPr marL="0" indent="0">
              <a:buNone/>
            </a:pPr>
            <a:r>
              <a:rPr lang="en-US" dirty="0"/>
              <a:t>    friend  &lt;</a:t>
            </a:r>
            <a:r>
              <a:rPr lang="en-US" dirty="0" err="1"/>
              <a:t>return_type</a:t>
            </a:r>
            <a:r>
              <a:rPr lang="en-US" dirty="0"/>
              <a:t>&gt;  &lt;</a:t>
            </a:r>
            <a:r>
              <a:rPr lang="en-US" dirty="0" err="1"/>
              <a:t>function_name</a:t>
            </a:r>
            <a:r>
              <a:rPr lang="en-US" dirty="0"/>
              <a:t>&gt;(arguments);  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7043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451525-8434-40F3-8850-A1CB9291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Example : friend function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915BC7-A76A-480A-AE98-1D897426ED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b="1" dirty="0"/>
              <a:t>#include &lt;iostream&gt;</a:t>
            </a:r>
          </a:p>
          <a:p>
            <a:pPr marL="0" indent="0">
              <a:buNone/>
            </a:pPr>
            <a:r>
              <a:rPr lang="en-US" sz="2200" b="1" dirty="0"/>
              <a:t>using namespace std;</a:t>
            </a:r>
          </a:p>
          <a:p>
            <a:pPr marL="0" indent="0">
              <a:buNone/>
            </a:pPr>
            <a:r>
              <a:rPr lang="en-US" sz="2200" b="1" dirty="0"/>
              <a:t>class A</a:t>
            </a:r>
          </a:p>
          <a:p>
            <a:pPr marL="0" indent="0">
              <a:buNone/>
            </a:pPr>
            <a:r>
              <a:rPr lang="en-US" sz="2200" b="1" dirty="0"/>
              <a:t>{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private:</a:t>
            </a:r>
          </a:p>
          <a:p>
            <a:pPr marL="0" indent="0">
              <a:buNone/>
            </a:pPr>
            <a:r>
              <a:rPr lang="en-US" sz="2200" b="1" dirty="0"/>
              <a:t>    int x;</a:t>
            </a:r>
          </a:p>
          <a:p>
            <a:pPr marL="0" indent="0">
              <a:buNone/>
            </a:pPr>
            <a:r>
              <a:rPr lang="en-US" sz="2200" b="1" dirty="0"/>
              <a:t>public:</a:t>
            </a:r>
          </a:p>
          <a:p>
            <a:pPr marL="0" indent="0">
              <a:buNone/>
            </a:pPr>
            <a:r>
              <a:rPr lang="en-US" sz="2200" b="1" dirty="0"/>
              <a:t>    A()</a:t>
            </a:r>
          </a:p>
          <a:p>
            <a:pPr marL="0" indent="0">
              <a:buNone/>
            </a:pPr>
            <a:r>
              <a:rPr lang="en-US" sz="2200" b="1" dirty="0"/>
              <a:t>    {</a:t>
            </a:r>
          </a:p>
          <a:p>
            <a:pPr marL="0" indent="0">
              <a:buNone/>
            </a:pPr>
            <a:r>
              <a:rPr lang="en-US" sz="2200" b="1" dirty="0"/>
              <a:t>        x=10;</a:t>
            </a:r>
          </a:p>
          <a:p>
            <a:pPr marL="0" indent="0">
              <a:buNone/>
            </a:pPr>
            <a:r>
              <a:rPr lang="en-US" sz="2200" b="1" dirty="0"/>
              <a:t>    }</a:t>
            </a:r>
          </a:p>
          <a:p>
            <a:pPr marL="0" indent="0">
              <a:buNone/>
            </a:pPr>
            <a:r>
              <a:rPr lang="en-US" sz="2200" b="1" dirty="0"/>
              <a:t>private:</a:t>
            </a:r>
          </a:p>
          <a:p>
            <a:pPr marL="0" indent="0">
              <a:buNone/>
            </a:pPr>
            <a:r>
              <a:rPr lang="en-US" sz="2200" b="1" dirty="0"/>
              <a:t>    friend void </a:t>
            </a:r>
            <a:r>
              <a:rPr lang="en-US" sz="2200" b="1" dirty="0" err="1"/>
              <a:t>newfriend</a:t>
            </a:r>
            <a:r>
              <a:rPr lang="en-US" sz="2200" b="1" dirty="0"/>
              <a:t>(A &amp;a);</a:t>
            </a:r>
          </a:p>
          <a:p>
            <a:pPr marL="0" indent="0">
              <a:buNone/>
            </a:pPr>
            <a:r>
              <a:rPr lang="en-US" sz="2200" b="1" dirty="0"/>
              <a:t>};</a:t>
            </a:r>
          </a:p>
          <a:p>
            <a:pPr marL="0" indent="0">
              <a:buNone/>
            </a:pPr>
            <a:endParaRPr lang="en-US" sz="1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E9D8-C1D6-4059-A46C-ABB8A9AB5A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newfriend</a:t>
            </a:r>
            <a:r>
              <a:rPr lang="en-US" b="1" dirty="0"/>
              <a:t>(A &amp;a)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a.x</a:t>
            </a:r>
            <a:r>
              <a:rPr lang="en-US" b="1" dirty="0"/>
              <a:t>=20;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err="1"/>
              <a:t>cout</a:t>
            </a:r>
            <a:r>
              <a:rPr lang="en-US" b="1" dirty="0"/>
              <a:t>&lt;&lt;</a:t>
            </a:r>
            <a:r>
              <a:rPr lang="en-US" b="1" dirty="0" err="1"/>
              <a:t>a.x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r>
              <a:rPr lang="en-US" b="1" dirty="0"/>
              <a:t>int main()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A a1;</a:t>
            </a:r>
          </a:p>
          <a:p>
            <a:pPr marL="0" indent="0">
              <a:buNone/>
            </a:pPr>
            <a:r>
              <a:rPr lang="en-US" b="1" dirty="0" err="1"/>
              <a:t>newfriend</a:t>
            </a:r>
            <a:r>
              <a:rPr lang="en-US" b="1" dirty="0"/>
              <a:t>(a1);</a:t>
            </a:r>
          </a:p>
          <a:p>
            <a:pPr marL="0" indent="0">
              <a:buNone/>
            </a:pPr>
            <a:r>
              <a:rPr lang="en-US" b="1" dirty="0"/>
              <a:t>return 0;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9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40F18-2544-F5F8-47EC-060CC7890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153821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find_max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(Largest t)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"Maximum Number is\t"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 main()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Largest l;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l.set_data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find_max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(l);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A8A94A4-C77F-9274-5274-005C62BA0C4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199" y="1369804"/>
            <a:ext cx="441493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a,b,m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friend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find_max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(Largest);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Largest::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"Enter the First No:"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&gt;&gt;a;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"Enter the Second No:"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&gt;&gt;b;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E3C10E-96AE-283E-5800-A0E22B85D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5881" y="5227425"/>
            <a:ext cx="1996613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5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D944-07CB-FFCD-ED93-75542033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bridge between the classes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EA35-4024-852D-880D-FDBF16A4E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8066" y="1825625"/>
            <a:ext cx="2996682" cy="435133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#include&lt;iostream&gt;</a:t>
            </a:r>
          </a:p>
          <a:p>
            <a:pPr marL="0" indent="0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 marL="0" indent="0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ABC;// forward declaration</a:t>
            </a:r>
          </a:p>
          <a:p>
            <a:pPr marL="0" indent="0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XYZ</a:t>
            </a:r>
          </a:p>
          <a:p>
            <a:pPr marL="0" indent="0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x;</a:t>
            </a:r>
          </a:p>
          <a:p>
            <a:pPr marL="0" indent="0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void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set_data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a)</a:t>
            </a:r>
          </a:p>
          <a:p>
            <a:pPr marL="0" indent="0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x=a;</a:t>
            </a:r>
          </a:p>
          <a:p>
            <a:pPr marL="0" indent="0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</a:p>
          <a:p>
            <a:pPr marL="0" indent="0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friend void max(XYZ,ABC);</a:t>
            </a:r>
          </a:p>
          <a:p>
            <a:pPr marL="0" indent="0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1903D-BDA3-9AEF-1B21-7B5307D3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34747" y="1825625"/>
            <a:ext cx="2996682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ABC</a:t>
            </a:r>
          </a:p>
          <a:p>
            <a:pPr marL="0" indent="0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y;</a:t>
            </a:r>
          </a:p>
          <a:p>
            <a:pPr marL="0" indent="0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public:</a:t>
            </a:r>
          </a:p>
          <a:p>
            <a:pPr marL="0" indent="0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void </a:t>
            </a:r>
            <a:r>
              <a:rPr lang="en-IN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set_data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a)</a:t>
            </a:r>
          </a:p>
          <a:p>
            <a:pPr marL="0" indent="0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</a:p>
          <a:p>
            <a:pPr marL="0" indent="0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y=a;   </a:t>
            </a:r>
          </a:p>
          <a:p>
            <a:pPr marL="0" indent="0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        </a:t>
            </a:r>
          </a:p>
          <a:p>
            <a:pPr marL="0" indent="0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friend void max(XYZ,ABC);</a:t>
            </a:r>
          </a:p>
          <a:p>
            <a:pPr marL="0" indent="0"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3D745-6E69-E5F6-C319-B00E49A3AF69}"/>
              </a:ext>
            </a:extLst>
          </p:cNvPr>
          <p:cNvSpPr txBox="1"/>
          <p:nvPr/>
        </p:nvSpPr>
        <p:spPr>
          <a:xfrm>
            <a:off x="6531429" y="1825625"/>
            <a:ext cx="279918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max(XYZ t1,ABC t2)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if(t1.x&gt;t2.y)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&lt;&lt;t1.x;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else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&lt;&lt;t2.y;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2469-3BEA-3DE4-93EA-3CEC4266F13F}"/>
              </a:ext>
            </a:extLst>
          </p:cNvPr>
          <p:cNvSpPr txBox="1"/>
          <p:nvPr/>
        </p:nvSpPr>
        <p:spPr>
          <a:xfrm>
            <a:off x="9535886" y="1825625"/>
            <a:ext cx="251926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ABC _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XYZ _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_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xyz.set_data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_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abc.set_data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(35);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max(_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,_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//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friend function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19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87A2-FCB5-7CFC-1A76-C7C23D6C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friend function of another class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6EE9-28D4-EF73-52C9-235CAE44B0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3545FC-F31E-B651-DF96-29FB1170C5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5012" y="1825625"/>
            <a:ext cx="5444410" cy="391180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255885-C0D2-0C6D-368A-0107394F2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11505"/>
            <a:ext cx="5285999" cy="41627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B90E03-4C4B-9675-7154-2E7D4756D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1500" y="5918767"/>
            <a:ext cx="1196444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3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81B9-9F18-A6AB-D1C9-917A112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 Demonstrate global friend 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5B5271-12DE-4011-0E0A-9C090AED109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6563" y="1307470"/>
            <a:ext cx="3981968" cy="476815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9682-1A13-6A97-8EA7-1DB481DAC4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850E20-EACC-12BC-A8C1-67E778414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405" y="3009863"/>
            <a:ext cx="762066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1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831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Times New Roman</vt:lpstr>
      <vt:lpstr>urw-din</vt:lpstr>
      <vt:lpstr>verdana</vt:lpstr>
      <vt:lpstr>Office Theme</vt:lpstr>
      <vt:lpstr>       CAP444 OBJECT ORIENTED PROGRAMMING USING C++</vt:lpstr>
      <vt:lpstr>PowerPoint Presentation</vt:lpstr>
      <vt:lpstr>Friend function</vt:lpstr>
      <vt:lpstr>PowerPoint Presentation</vt:lpstr>
      <vt:lpstr>Example : friend function</vt:lpstr>
      <vt:lpstr>PowerPoint Presentation</vt:lpstr>
      <vt:lpstr>bridge between the classes</vt:lpstr>
      <vt:lpstr>friend function of another class </vt:lpstr>
      <vt:lpstr> Demonstrate global friend </vt:lpstr>
      <vt:lpstr>Characteristics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CAP444 OBJECT ORIENTED PROGRAMMING USING C++</dc:title>
  <dc:creator>Kala Sarin</dc:creator>
  <cp:lastModifiedBy>Kala Sarin</cp:lastModifiedBy>
  <cp:revision>3</cp:revision>
  <dcterms:created xsi:type="dcterms:W3CDTF">2022-10-25T13:17:22Z</dcterms:created>
  <dcterms:modified xsi:type="dcterms:W3CDTF">2022-10-26T04:21:33Z</dcterms:modified>
</cp:coreProperties>
</file>